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613" r:id="rId2"/>
    <p:sldId id="636" r:id="rId3"/>
    <p:sldId id="668" r:id="rId4"/>
    <p:sldId id="1702" r:id="rId5"/>
    <p:sldId id="1680" r:id="rId6"/>
    <p:sldId id="1682" r:id="rId7"/>
    <p:sldId id="1681" r:id="rId8"/>
    <p:sldId id="1683" r:id="rId9"/>
    <p:sldId id="1684" r:id="rId10"/>
    <p:sldId id="1695" r:id="rId11"/>
    <p:sldId id="1703" r:id="rId12"/>
    <p:sldId id="1704" r:id="rId13"/>
    <p:sldId id="1705" r:id="rId14"/>
    <p:sldId id="1706" r:id="rId15"/>
    <p:sldId id="1707" r:id="rId16"/>
    <p:sldId id="1708" r:id="rId17"/>
    <p:sldId id="1709" r:id="rId18"/>
    <p:sldId id="1710" r:id="rId19"/>
    <p:sldId id="1711" r:id="rId20"/>
    <p:sldId id="1713" r:id="rId21"/>
    <p:sldId id="1714" r:id="rId22"/>
    <p:sldId id="1715" r:id="rId23"/>
    <p:sldId id="1741" r:id="rId24"/>
    <p:sldId id="1742" r:id="rId25"/>
    <p:sldId id="1743" r:id="rId26"/>
    <p:sldId id="1744" r:id="rId27"/>
    <p:sldId id="1745" r:id="rId28"/>
    <p:sldId id="1746" r:id="rId29"/>
    <p:sldId id="1747" r:id="rId30"/>
    <p:sldId id="1712" r:id="rId31"/>
    <p:sldId id="1717" r:id="rId32"/>
    <p:sldId id="1718" r:id="rId33"/>
    <p:sldId id="1719" r:id="rId34"/>
    <p:sldId id="1720" r:id="rId35"/>
    <p:sldId id="1721" r:id="rId36"/>
    <p:sldId id="1722" r:id="rId37"/>
    <p:sldId id="1723" r:id="rId38"/>
    <p:sldId id="1724" r:id="rId39"/>
    <p:sldId id="1725" r:id="rId40"/>
    <p:sldId id="1726" r:id="rId41"/>
    <p:sldId id="1716" r:id="rId42"/>
    <p:sldId id="1727" r:id="rId43"/>
    <p:sldId id="1728" r:id="rId44"/>
    <p:sldId id="1729" r:id="rId45"/>
    <p:sldId id="1730" r:id="rId46"/>
    <p:sldId id="1731" r:id="rId47"/>
    <p:sldId id="1732" r:id="rId48"/>
    <p:sldId id="1733" r:id="rId49"/>
    <p:sldId id="1734" r:id="rId50"/>
    <p:sldId id="1735" r:id="rId51"/>
    <p:sldId id="1736" r:id="rId52"/>
    <p:sldId id="1737" r:id="rId53"/>
    <p:sldId id="1738" r:id="rId54"/>
    <p:sldId id="1739" r:id="rId55"/>
    <p:sldId id="174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00"/>
    <a:srgbClr val="BDDAE1"/>
    <a:srgbClr val="FFFFFF"/>
    <a:srgbClr val="D7E9ED"/>
    <a:srgbClr val="95C5CF"/>
    <a:srgbClr val="4A94A4"/>
    <a:srgbClr val="428592"/>
    <a:srgbClr val="26525B"/>
    <a:srgbClr val="265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70"/>
    <p:restoredTop sz="90280"/>
  </p:normalViewPr>
  <p:slideViewPr>
    <p:cSldViewPr snapToGrid="0">
      <p:cViewPr varScale="1">
        <p:scale>
          <a:sx n="118" d="100"/>
          <a:sy n="118" d="100"/>
        </p:scale>
        <p:origin x="360" y="192"/>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11/6/22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you an example of </a:t>
            </a:r>
            <a:r>
              <a:rPr lang="en-US" dirty="0" err="1"/>
              <a:t>steiner</a:t>
            </a:r>
            <a:r>
              <a:rPr lang="en-US" dirty="0"/>
              <a:t> tree constructions. Assume we have a four-pin net to route, (click) an easy way is to connect them along the boundary of the enclosed bounding box of the net.</a:t>
            </a:r>
          </a:p>
          <a:p>
            <a:endParaRPr lang="en-US" dirty="0"/>
          </a:p>
          <a:p>
            <a:r>
              <a:rPr lang="en-US" dirty="0"/>
              <a:t>Or, (click), we can have a connection like this</a:t>
            </a:r>
          </a:p>
          <a:p>
            <a:endParaRPr lang="en-US" dirty="0"/>
          </a:p>
          <a:p>
            <a:r>
              <a:rPr lang="en-US" dirty="0"/>
              <a:t>(click) alternatively, we can change the solution in a way that all wires go inside the bounding box while still getting us the optimal wirelength. In this case, we may need to introduce several “bend points” or “turn points”, you know, the location you make a turn. This turn point has a special name called </a:t>
            </a:r>
            <a:r>
              <a:rPr lang="en-US" dirty="0" err="1"/>
              <a:t>steiner</a:t>
            </a:r>
            <a:r>
              <a:rPr lang="en-US" dirty="0"/>
              <a:t> point. Many </a:t>
            </a:r>
            <a:r>
              <a:rPr lang="en-US" dirty="0" err="1"/>
              <a:t>steiner</a:t>
            </a:r>
            <a:r>
              <a:rPr lang="en-US" dirty="0"/>
              <a:t> tree construction algorithms are focusing on finding the </a:t>
            </a:r>
            <a:r>
              <a:rPr lang="en-US" dirty="0" err="1"/>
              <a:t>steiner</a:t>
            </a:r>
            <a:r>
              <a:rPr lang="en-US" dirty="0"/>
              <a:t> points to approximate the optimal solution. </a:t>
            </a:r>
          </a:p>
        </p:txBody>
      </p:sp>
      <p:sp>
        <p:nvSpPr>
          <p:cNvPr id="4" name="Slide Number Placeholder 3"/>
          <p:cNvSpPr>
            <a:spLocks noGrp="1"/>
          </p:cNvSpPr>
          <p:nvPr>
            <p:ph type="sldNum" sz="quarter" idx="5"/>
          </p:nvPr>
        </p:nvSpPr>
        <p:spPr/>
        <p:txBody>
          <a:bodyPr/>
          <a:lstStyle/>
          <a:p>
            <a:fld id="{3E3A3637-B08E-7B43-A90A-62B08360F3FF}" type="slidenum">
              <a:rPr lang="en-US" smtClean="0"/>
              <a:t>10</a:t>
            </a:fld>
            <a:endParaRPr lang="en-US"/>
          </a:p>
        </p:txBody>
      </p:sp>
    </p:spTree>
    <p:extLst>
      <p:ext uri="{BB962C8B-B14F-4D97-AF65-F5344CB8AC3E}">
        <p14:creationId xmlns:p14="http://schemas.microsoft.com/office/powerpoint/2010/main" val="3091592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global routing algorithms, maze routing is applied net by net to decide the route connection among nets, either two-pin net or multi-pin net. Once we have decided the rough connection, the job of detailed routing is to establish the actual connection among nets, and we want to follow the guidance of global routing because we assume a good global routing has tried the best to give us the solution that is hopefully routable.</a:t>
            </a:r>
          </a:p>
          <a:p>
            <a:endParaRPr lang="en-US" dirty="0"/>
          </a:p>
          <a:p>
            <a:r>
              <a:rPr lang="en-US" dirty="0"/>
              <a:t>So, if you look at the routing layout, there are two types of detailed routing, channel and switchbox routing. Channel routing happens at the narrow region between two blocks, while the routing that goes through multiple blocks is called switchbox routing. Of course, channel routing is easier than switchbox routing because we only need to consider the routing between blocks.</a:t>
            </a:r>
          </a:p>
          <a:p>
            <a:endParaRPr lang="en-US" dirty="0"/>
          </a:p>
          <a:p>
            <a:r>
              <a:rPr lang="en-US" dirty="0"/>
              <a:t>We will talk about channel routing in today’s lecture.</a:t>
            </a:r>
          </a:p>
        </p:txBody>
      </p:sp>
      <p:sp>
        <p:nvSpPr>
          <p:cNvPr id="4" name="Slide Number Placeholder 3"/>
          <p:cNvSpPr>
            <a:spLocks noGrp="1"/>
          </p:cNvSpPr>
          <p:nvPr>
            <p:ph type="sldNum" sz="quarter" idx="5"/>
          </p:nvPr>
        </p:nvSpPr>
        <p:spPr/>
        <p:txBody>
          <a:bodyPr/>
          <a:lstStyle/>
          <a:p>
            <a:fld id="{3E3A3637-B08E-7B43-A90A-62B08360F3FF}" type="slidenum">
              <a:rPr lang="en-US" smtClean="0"/>
              <a:t>11</a:t>
            </a:fld>
            <a:endParaRPr lang="en-US"/>
          </a:p>
        </p:txBody>
      </p:sp>
    </p:spTree>
    <p:extLst>
      <p:ext uri="{BB962C8B-B14F-4D97-AF65-F5344CB8AC3E}">
        <p14:creationId xmlns:p14="http://schemas.microsoft.com/office/powerpoint/2010/main" val="3103024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with  channel routing, there are some terminology. This is a real channel routing problem from a circuit design. You can see the channel routing happens between rows of standard cells.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12</a:t>
            </a:fld>
            <a:endParaRPr lang="en-US"/>
          </a:p>
        </p:txBody>
      </p:sp>
    </p:spTree>
    <p:extLst>
      <p:ext uri="{BB962C8B-B14F-4D97-AF65-F5344CB8AC3E}">
        <p14:creationId xmlns:p14="http://schemas.microsoft.com/office/powerpoint/2010/main" val="1209480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restrict our channel routing to happen in just two layers. Remember we talked about routing layer last time. Typically you have multiple layers to establish your route. Each layer is restricted to either horizontal or vertical direction. For example, at metal 1 you may only go vertically and if you want to go horizontally, you need to go through the upper layer or lower layers.</a:t>
            </a:r>
          </a:p>
          <a:p>
            <a:endParaRPr lang="en-US" dirty="0"/>
          </a:p>
          <a:p>
            <a:r>
              <a:rPr lang="en-US" dirty="0"/>
              <a:t>When that happen, you need to make a turn, right. And the turn is connected through a “Via”, which is a special metal to send signals between layers. So the two layer channel routing looks like this: (explain …)</a:t>
            </a:r>
          </a:p>
          <a:p>
            <a:endParaRPr lang="en-US" dirty="0"/>
          </a:p>
          <a:p>
            <a:r>
              <a:rPr lang="en-US" dirty="0"/>
              <a:t>(Explain the three layer routing…)</a:t>
            </a:r>
          </a:p>
        </p:txBody>
      </p:sp>
      <p:sp>
        <p:nvSpPr>
          <p:cNvPr id="4" name="Slide Number Placeholder 3"/>
          <p:cNvSpPr>
            <a:spLocks noGrp="1"/>
          </p:cNvSpPr>
          <p:nvPr>
            <p:ph type="sldNum" sz="quarter" idx="5"/>
          </p:nvPr>
        </p:nvSpPr>
        <p:spPr/>
        <p:txBody>
          <a:bodyPr/>
          <a:lstStyle/>
          <a:p>
            <a:fld id="{3E3A3637-B08E-7B43-A90A-62B08360F3FF}" type="slidenum">
              <a:rPr lang="en-US" smtClean="0"/>
              <a:t>13</a:t>
            </a:fld>
            <a:endParaRPr lang="en-US"/>
          </a:p>
        </p:txBody>
      </p:sp>
    </p:spTree>
    <p:extLst>
      <p:ext uri="{BB962C8B-B14F-4D97-AF65-F5344CB8AC3E}">
        <p14:creationId xmlns:p14="http://schemas.microsoft.com/office/powerpoint/2010/main" val="646997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model of two-layer channel routing, we define the following terms: </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14</a:t>
            </a:fld>
            <a:endParaRPr lang="en-US"/>
          </a:p>
        </p:txBody>
      </p:sp>
    </p:spTree>
    <p:extLst>
      <p:ext uri="{BB962C8B-B14F-4D97-AF65-F5344CB8AC3E}">
        <p14:creationId xmlns:p14="http://schemas.microsoft.com/office/powerpoint/2010/main" val="1229920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16</a:t>
            </a:fld>
            <a:endParaRPr lang="en-US"/>
          </a:p>
        </p:txBody>
      </p:sp>
    </p:spTree>
    <p:extLst>
      <p:ext uri="{BB962C8B-B14F-4D97-AF65-F5344CB8AC3E}">
        <p14:creationId xmlns:p14="http://schemas.microsoft.com/office/powerpoint/2010/main" val="3636818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17</a:t>
            </a:fld>
            <a:endParaRPr lang="en-US"/>
          </a:p>
        </p:txBody>
      </p:sp>
    </p:spTree>
    <p:extLst>
      <p:ext uri="{BB962C8B-B14F-4D97-AF65-F5344CB8AC3E}">
        <p14:creationId xmlns:p14="http://schemas.microsoft.com/office/powerpoint/2010/main" val="1196014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talked about three important problems in physical design, partition, floorplan and placement. There is one very important step after placement, called clock tree synthesis or CTS, which we may not have enough time to talk about. But the essential idea is very similar to routing, you know, we want to establish connection between placed cells but only for sequential elements.</a:t>
            </a:r>
          </a:p>
          <a:p>
            <a:endParaRPr lang="en-US" dirty="0"/>
          </a:p>
          <a:p>
            <a:r>
              <a:rPr lang="en-US" dirty="0"/>
              <a:t>So, today, we are going to talk about routing. A very important step after placement. This is probably the most difficult part in the entire physical design flow, not just because of its problem difficulty but also its computational complexity.</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a:t>
            </a:fld>
            <a:endParaRPr lang="en-US"/>
          </a:p>
        </p:txBody>
      </p:sp>
    </p:spTree>
    <p:extLst>
      <p:ext uri="{BB962C8B-B14F-4D97-AF65-F5344CB8AC3E}">
        <p14:creationId xmlns:p14="http://schemas.microsoft.com/office/powerpoint/2010/main" val="2009155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routing challenging? First of all, it is the scale. (explain …)</a:t>
            </a:r>
          </a:p>
          <a:p>
            <a:endParaRPr lang="en-US" dirty="0"/>
          </a:p>
          <a:p>
            <a:r>
              <a:rPr lang="en-US" dirty="0"/>
              <a:t>Second, it’s the geometric complexity. (explain …)</a:t>
            </a:r>
          </a:p>
          <a:p>
            <a:endParaRPr lang="en-US" dirty="0"/>
          </a:p>
          <a:p>
            <a:r>
              <a:rPr lang="en-US" dirty="0"/>
              <a:t>Finally, we need to consider electrical complexity.</a:t>
            </a:r>
          </a:p>
        </p:txBody>
      </p:sp>
      <p:sp>
        <p:nvSpPr>
          <p:cNvPr id="4" name="Slide Number Placeholder 3"/>
          <p:cNvSpPr>
            <a:spLocks noGrp="1"/>
          </p:cNvSpPr>
          <p:nvPr>
            <p:ph type="sldNum" sz="quarter" idx="5"/>
          </p:nvPr>
        </p:nvSpPr>
        <p:spPr/>
        <p:txBody>
          <a:bodyPr/>
          <a:lstStyle/>
          <a:p>
            <a:fld id="{3E3A3637-B08E-7B43-A90A-62B08360F3FF}" type="slidenum">
              <a:rPr lang="en-US" smtClean="0"/>
              <a:t>3</a:t>
            </a:fld>
            <a:endParaRPr lang="en-US"/>
          </a:p>
        </p:txBody>
      </p:sp>
    </p:spTree>
    <p:extLst>
      <p:ext uri="{BB962C8B-B14F-4D97-AF65-F5344CB8AC3E}">
        <p14:creationId xmlns:p14="http://schemas.microsoft.com/office/powerpoint/2010/main" val="3762620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overcome these challenges, we typically break down the routing problem into two parts, global routing and detailed routing. (explain global routing)</a:t>
            </a:r>
          </a:p>
        </p:txBody>
      </p:sp>
      <p:sp>
        <p:nvSpPr>
          <p:cNvPr id="4" name="Slide Number Placeholder 3"/>
          <p:cNvSpPr>
            <a:spLocks noGrp="1"/>
          </p:cNvSpPr>
          <p:nvPr>
            <p:ph type="sldNum" sz="quarter" idx="5"/>
          </p:nvPr>
        </p:nvSpPr>
        <p:spPr/>
        <p:txBody>
          <a:bodyPr/>
          <a:lstStyle/>
          <a:p>
            <a:fld id="{3E3A3637-B08E-7B43-A90A-62B08360F3FF}" type="slidenum">
              <a:rPr lang="en-US" smtClean="0"/>
              <a:t>4</a:t>
            </a:fld>
            <a:endParaRPr lang="en-US"/>
          </a:p>
        </p:txBody>
      </p:sp>
    </p:spTree>
    <p:extLst>
      <p:ext uri="{BB962C8B-B14F-4D97-AF65-F5344CB8AC3E}">
        <p14:creationId xmlns:p14="http://schemas.microsoft.com/office/powerpoint/2010/main" val="3598969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a The key idea behind maze routing is the expansion process. You start at the source node, ok, (click), then you find all … (click) …</a:t>
            </a:r>
          </a:p>
        </p:txBody>
      </p:sp>
      <p:sp>
        <p:nvSpPr>
          <p:cNvPr id="4" name="Slide Number Placeholder 3"/>
          <p:cNvSpPr>
            <a:spLocks noGrp="1"/>
          </p:cNvSpPr>
          <p:nvPr>
            <p:ph type="sldNum" sz="quarter" idx="5"/>
          </p:nvPr>
        </p:nvSpPr>
        <p:spPr/>
        <p:txBody>
          <a:bodyPr/>
          <a:lstStyle/>
          <a:p>
            <a:fld id="{3E3A3637-B08E-7B43-A90A-62B08360F3FF}" type="slidenum">
              <a:rPr lang="en-US" smtClean="0"/>
              <a:t>5</a:t>
            </a:fld>
            <a:endParaRPr lang="en-US"/>
          </a:p>
        </p:txBody>
      </p:sp>
    </p:spTree>
    <p:extLst>
      <p:ext uri="{BB962C8B-B14F-4D97-AF65-F5344CB8AC3E}">
        <p14:creationId xmlns:p14="http://schemas.microsoft.com/office/powerpoint/2010/main" val="2572496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the algorithm using a simple. Here I have a 6 by 6 grid that models the routing problem in a 2D layout. Here, I have my source location and my target location. The goal is to establish a shortest route from the source location to the target location.</a:t>
            </a:r>
          </a:p>
          <a:p>
            <a:endParaRPr lang="en-US" dirty="0"/>
          </a:p>
          <a:p>
            <a:r>
              <a:rPr lang="en-US" dirty="0"/>
              <a:t>We know the strategy of maze routing is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6</a:t>
            </a:fld>
            <a:endParaRPr lang="en-US"/>
          </a:p>
        </p:txBody>
      </p:sp>
    </p:spTree>
    <p:extLst>
      <p:ext uri="{BB962C8B-B14F-4D97-AF65-F5344CB8AC3E}">
        <p14:creationId xmlns:p14="http://schemas.microsoft.com/office/powerpoint/2010/main" val="3040011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hit the target during the course of the expansion, we can stop since we find a shortest route. Now what? We need to find one path that connects S to T, right? We can do this by </a:t>
            </a:r>
            <a:r>
              <a:rPr lang="en-US" dirty="0" err="1"/>
              <a:t>backtrace</a:t>
            </a:r>
            <a:r>
              <a:rPr lang="en-US" dirty="0"/>
              <a:t>. (explain first item and the figure)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7</a:t>
            </a:fld>
            <a:endParaRPr lang="en-US"/>
          </a:p>
        </p:txBody>
      </p:sp>
    </p:spTree>
    <p:extLst>
      <p:ext uri="{BB962C8B-B14F-4D97-AF65-F5344CB8AC3E}">
        <p14:creationId xmlns:p14="http://schemas.microsoft.com/office/powerpoint/2010/main" val="3355467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decide a path between S and T, we will do a clean-up step. We clean up the grid for the next routing problem by leaving the S to T path as an obstacle. Why? (ask student)</a:t>
            </a:r>
          </a:p>
          <a:p>
            <a:endParaRPr lang="en-US" dirty="0"/>
          </a:p>
          <a:p>
            <a:r>
              <a:rPr lang="en-US" dirty="0"/>
              <a:t>Now, we are ready to route the next net with the obstacles from the previously routed net in place in the grid.</a:t>
            </a:r>
          </a:p>
        </p:txBody>
      </p:sp>
      <p:sp>
        <p:nvSpPr>
          <p:cNvPr id="4" name="Slide Number Placeholder 3"/>
          <p:cNvSpPr>
            <a:spLocks noGrp="1"/>
          </p:cNvSpPr>
          <p:nvPr>
            <p:ph type="sldNum" sz="quarter" idx="5"/>
          </p:nvPr>
        </p:nvSpPr>
        <p:spPr/>
        <p:txBody>
          <a:bodyPr/>
          <a:lstStyle/>
          <a:p>
            <a:fld id="{3E3A3637-B08E-7B43-A90A-62B08360F3FF}" type="slidenum">
              <a:rPr lang="en-US" smtClean="0"/>
              <a:t>8</a:t>
            </a:fld>
            <a:endParaRPr lang="en-US"/>
          </a:p>
        </p:txBody>
      </p:sp>
    </p:spTree>
    <p:extLst>
      <p:ext uri="{BB962C8B-B14F-4D97-AF65-F5344CB8AC3E}">
        <p14:creationId xmlns:p14="http://schemas.microsoft.com/office/powerpoint/2010/main" val="532964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path marked in black is also called blockages.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9</a:t>
            </a:fld>
            <a:endParaRPr lang="en-US"/>
          </a:p>
        </p:txBody>
      </p:sp>
    </p:spTree>
    <p:extLst>
      <p:ext uri="{BB962C8B-B14F-4D97-AF65-F5344CB8AC3E}">
        <p14:creationId xmlns:p14="http://schemas.microsoft.com/office/powerpoint/2010/main" val="1998388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11/6/22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11/6/22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11/6/22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11/6/22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11/6/22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11/6/22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11/6/22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11/6/22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11/6/22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11/6/22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11/6/22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11/6/22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17: Routing – II </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6BAF-EA69-8349-B349-A4BD18111355}"/>
              </a:ext>
            </a:extLst>
          </p:cNvPr>
          <p:cNvSpPr>
            <a:spLocks noGrp="1"/>
          </p:cNvSpPr>
          <p:nvPr>
            <p:ph type="title"/>
          </p:nvPr>
        </p:nvSpPr>
        <p:spPr/>
        <p:txBody>
          <a:bodyPr/>
          <a:lstStyle/>
          <a:p>
            <a:r>
              <a:rPr lang="en-US" dirty="0"/>
              <a:t>Recap: Steiner Tree Constructions </a:t>
            </a:r>
          </a:p>
        </p:txBody>
      </p:sp>
      <p:sp>
        <p:nvSpPr>
          <p:cNvPr id="4" name="Rectangle 4">
            <a:extLst>
              <a:ext uri="{FF2B5EF4-FFF2-40B4-BE49-F238E27FC236}">
                <a16:creationId xmlns:a16="http://schemas.microsoft.com/office/drawing/2014/main" id="{46BA5684-DCC5-EA44-858F-43113701F019}"/>
              </a:ext>
            </a:extLst>
          </p:cNvPr>
          <p:cNvSpPr>
            <a:spLocks noChangeArrowheads="1"/>
          </p:cNvSpPr>
          <p:nvPr/>
        </p:nvSpPr>
        <p:spPr bwMode="auto">
          <a:xfrm>
            <a:off x="1041570" y="2256607"/>
            <a:ext cx="2012981" cy="1934699"/>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Oval 5">
            <a:extLst>
              <a:ext uri="{FF2B5EF4-FFF2-40B4-BE49-F238E27FC236}">
                <a16:creationId xmlns:a16="http://schemas.microsoft.com/office/drawing/2014/main" id="{AF1D0971-0F20-4A42-ADC5-4C7366D67EAF}"/>
              </a:ext>
            </a:extLst>
          </p:cNvPr>
          <p:cNvSpPr>
            <a:spLocks noChangeArrowheads="1"/>
          </p:cNvSpPr>
          <p:nvPr/>
        </p:nvSpPr>
        <p:spPr bwMode="auto">
          <a:xfrm>
            <a:off x="1268429" y="3216768"/>
            <a:ext cx="186920" cy="186919"/>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Oval 6">
            <a:extLst>
              <a:ext uri="{FF2B5EF4-FFF2-40B4-BE49-F238E27FC236}">
                <a16:creationId xmlns:a16="http://schemas.microsoft.com/office/drawing/2014/main" id="{789DE45C-E8CB-314E-9614-BF3210075540}"/>
              </a:ext>
            </a:extLst>
          </p:cNvPr>
          <p:cNvSpPr>
            <a:spLocks noChangeArrowheads="1"/>
          </p:cNvSpPr>
          <p:nvPr/>
        </p:nvSpPr>
        <p:spPr bwMode="auto">
          <a:xfrm>
            <a:off x="1667830" y="2456309"/>
            <a:ext cx="186920" cy="186919"/>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Oval 7">
            <a:extLst>
              <a:ext uri="{FF2B5EF4-FFF2-40B4-BE49-F238E27FC236}">
                <a16:creationId xmlns:a16="http://schemas.microsoft.com/office/drawing/2014/main" id="{36F20571-3851-DA4C-A7D6-588110F0F40D}"/>
              </a:ext>
            </a:extLst>
          </p:cNvPr>
          <p:cNvSpPr>
            <a:spLocks noChangeArrowheads="1"/>
          </p:cNvSpPr>
          <p:nvPr/>
        </p:nvSpPr>
        <p:spPr bwMode="auto">
          <a:xfrm>
            <a:off x="2768429" y="2767764"/>
            <a:ext cx="186919" cy="186919"/>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Oval 8">
            <a:extLst>
              <a:ext uri="{FF2B5EF4-FFF2-40B4-BE49-F238E27FC236}">
                <a16:creationId xmlns:a16="http://schemas.microsoft.com/office/drawing/2014/main" id="{99A7830F-6EC4-A742-93BD-3987E5F811AE}"/>
              </a:ext>
            </a:extLst>
          </p:cNvPr>
          <p:cNvSpPr>
            <a:spLocks noChangeArrowheads="1"/>
          </p:cNvSpPr>
          <p:nvPr/>
        </p:nvSpPr>
        <p:spPr bwMode="auto">
          <a:xfrm>
            <a:off x="2255748" y="3668889"/>
            <a:ext cx="186920" cy="186920"/>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Text Box 9">
            <a:extLst>
              <a:ext uri="{FF2B5EF4-FFF2-40B4-BE49-F238E27FC236}">
                <a16:creationId xmlns:a16="http://schemas.microsoft.com/office/drawing/2014/main" id="{5E353213-B73A-334E-BC4E-6777F12E2293}"/>
              </a:ext>
            </a:extLst>
          </p:cNvPr>
          <p:cNvSpPr txBox="1">
            <a:spLocks noChangeArrowheads="1"/>
          </p:cNvSpPr>
          <p:nvPr/>
        </p:nvSpPr>
        <p:spPr bwMode="auto">
          <a:xfrm>
            <a:off x="1041570" y="4185504"/>
            <a:ext cx="2051792" cy="400110"/>
          </a:xfrm>
          <a:prstGeom prst="rect">
            <a:avLst/>
          </a:prstGeom>
          <a:noFill/>
          <a:ln w="12700">
            <a:noFill/>
            <a:miter lim="800000"/>
            <a:headEnd/>
            <a:tailEnd/>
          </a:ln>
          <a:effectLst/>
        </p:spPr>
        <p:txBody>
          <a:bodyPr wrap="squar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Pins to connect</a:t>
            </a:r>
          </a:p>
        </p:txBody>
      </p:sp>
      <p:grpSp>
        <p:nvGrpSpPr>
          <p:cNvPr id="10" name="Group 9">
            <a:extLst>
              <a:ext uri="{FF2B5EF4-FFF2-40B4-BE49-F238E27FC236}">
                <a16:creationId xmlns:a16="http://schemas.microsoft.com/office/drawing/2014/main" id="{895B839B-F1AD-8340-B5E1-83F278171191}"/>
              </a:ext>
            </a:extLst>
          </p:cNvPr>
          <p:cNvGrpSpPr/>
          <p:nvPr/>
        </p:nvGrpSpPr>
        <p:grpSpPr>
          <a:xfrm>
            <a:off x="3142108" y="2251892"/>
            <a:ext cx="3091644" cy="4280584"/>
            <a:chOff x="2069879" y="1516930"/>
            <a:chExt cx="2549096" cy="3529389"/>
          </a:xfrm>
        </p:grpSpPr>
        <p:sp>
          <p:nvSpPr>
            <p:cNvPr id="11" name="Rectangle 17">
              <a:extLst>
                <a:ext uri="{FF2B5EF4-FFF2-40B4-BE49-F238E27FC236}">
                  <a16:creationId xmlns:a16="http://schemas.microsoft.com/office/drawing/2014/main" id="{05E5DC64-EA07-A440-8AA3-878F821F5402}"/>
                </a:ext>
              </a:extLst>
            </p:cNvPr>
            <p:cNvSpPr>
              <a:spLocks noChangeArrowheads="1"/>
            </p:cNvSpPr>
            <p:nvPr/>
          </p:nvSpPr>
          <p:spPr bwMode="auto">
            <a:xfrm>
              <a:off x="2520749" y="1516930"/>
              <a:ext cx="1659726" cy="1595181"/>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Freeform 24">
              <a:extLst>
                <a:ext uri="{FF2B5EF4-FFF2-40B4-BE49-F238E27FC236}">
                  <a16:creationId xmlns:a16="http://schemas.microsoft.com/office/drawing/2014/main" id="{F55AA0B8-6F9A-6D47-AF1E-10D8F895864D}"/>
                </a:ext>
              </a:extLst>
            </p:cNvPr>
            <p:cNvSpPr>
              <a:spLocks/>
            </p:cNvSpPr>
            <p:nvPr/>
          </p:nvSpPr>
          <p:spPr bwMode="auto">
            <a:xfrm>
              <a:off x="2794736" y="1769841"/>
              <a:ext cx="1110435" cy="989250"/>
            </a:xfrm>
            <a:custGeom>
              <a:avLst/>
              <a:gdLst/>
              <a:ahLst/>
              <a:cxnLst>
                <a:cxn ang="0">
                  <a:pos x="0" y="468"/>
                </a:cxn>
                <a:cxn ang="0">
                  <a:pos x="0" y="0"/>
                </a:cxn>
                <a:cxn ang="0">
                  <a:pos x="843" y="0"/>
                </a:cxn>
                <a:cxn ang="0">
                  <a:pos x="843" y="751"/>
                </a:cxn>
                <a:cxn ang="0">
                  <a:pos x="601" y="751"/>
                </a:cxn>
              </a:cxnLst>
              <a:rect l="0" t="0" r="r" b="b"/>
              <a:pathLst>
                <a:path w="843" h="751">
                  <a:moveTo>
                    <a:pt x="0" y="468"/>
                  </a:moveTo>
                  <a:lnTo>
                    <a:pt x="0" y="0"/>
                  </a:lnTo>
                  <a:lnTo>
                    <a:pt x="843" y="0"/>
                  </a:lnTo>
                  <a:lnTo>
                    <a:pt x="843" y="751"/>
                  </a:lnTo>
                  <a:lnTo>
                    <a:pt x="601" y="751"/>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Text Box 18">
              <a:extLst>
                <a:ext uri="{FF2B5EF4-FFF2-40B4-BE49-F238E27FC236}">
                  <a16:creationId xmlns:a16="http://schemas.microsoft.com/office/drawing/2014/main" id="{55524530-A316-AB41-B0E4-AC3D20FA0400}"/>
                </a:ext>
              </a:extLst>
            </p:cNvPr>
            <p:cNvSpPr txBox="1">
              <a:spLocks noChangeArrowheads="1"/>
            </p:cNvSpPr>
            <p:nvPr/>
          </p:nvSpPr>
          <p:spPr bwMode="auto">
            <a:xfrm>
              <a:off x="2069879" y="3107327"/>
              <a:ext cx="2549096" cy="1938992"/>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Route</a:t>
              </a:r>
              <a:r>
                <a:rPr kumimoji="0" lang="en-US" sz="20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 it so we </a:t>
              </a:r>
              <a:br>
                <a:rPr kumimoji="0" lang="en-US" sz="20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20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guarantee each</a:t>
              </a:r>
              <a:br>
                <a:rPr kumimoji="0" lang="en-US" sz="20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20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2-point path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is shortest; this is</a:t>
              </a:r>
              <a:br>
                <a:rPr lang="en-US" sz="2000" kern="0" dirty="0">
                  <a:solidFill>
                    <a:sysClr val="windowText" lastClr="000000"/>
                  </a:solidFill>
                  <a:latin typeface="Arial" panose="020B0604020202020204" pitchFamily="34" charset="0"/>
                  <a:cs typeface="Arial" panose="020B0604020202020204" pitchFamily="34" charset="0"/>
                </a:rPr>
              </a:br>
              <a:r>
                <a:rPr lang="en-US" sz="2000" b="1" kern="0" dirty="0">
                  <a:solidFill>
                    <a:sysClr val="windowText" lastClr="000000"/>
                  </a:solidFill>
                  <a:latin typeface="Arial" panose="020B0604020202020204" pitchFamily="34" charset="0"/>
                  <a:cs typeface="Arial" panose="020B0604020202020204" pitchFamily="34" charset="0"/>
                </a:rPr>
                <a:t>Minimum Spanning</a:t>
              </a:r>
              <a:br>
                <a:rPr lang="en-US" sz="2000" b="1" kern="0" dirty="0">
                  <a:solidFill>
                    <a:sysClr val="windowText" lastClr="000000"/>
                  </a:solidFill>
                  <a:latin typeface="Arial" panose="020B0604020202020204" pitchFamily="34" charset="0"/>
                  <a:cs typeface="Arial" panose="020B0604020202020204" pitchFamily="34" charset="0"/>
                </a:rPr>
              </a:br>
              <a:r>
                <a:rPr lang="en-US" sz="2000" b="1" kern="0" dirty="0">
                  <a:solidFill>
                    <a:sysClr val="windowText" lastClr="000000"/>
                  </a:solidFill>
                  <a:latin typeface="Arial" panose="020B0604020202020204" pitchFamily="34" charset="0"/>
                  <a:cs typeface="Arial" panose="020B0604020202020204" pitchFamily="34" charset="0"/>
                </a:rPr>
                <a:t>Tree</a:t>
              </a: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Oval 20">
              <a:extLst>
                <a:ext uri="{FF2B5EF4-FFF2-40B4-BE49-F238E27FC236}">
                  <a16:creationId xmlns:a16="http://schemas.microsoft.com/office/drawing/2014/main" id="{B8F3686D-E578-8D47-96E9-D19653386E8D}"/>
                </a:ext>
              </a:extLst>
            </p:cNvPr>
            <p:cNvSpPr>
              <a:spLocks noChangeArrowheads="1"/>
            </p:cNvSpPr>
            <p:nvPr/>
          </p:nvSpPr>
          <p:spPr bwMode="auto">
            <a:xfrm>
              <a:off x="2707798" y="2308593"/>
              <a:ext cx="154117"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Oval 21">
              <a:extLst>
                <a:ext uri="{FF2B5EF4-FFF2-40B4-BE49-F238E27FC236}">
                  <a16:creationId xmlns:a16="http://schemas.microsoft.com/office/drawing/2014/main" id="{EC44282A-6580-F64B-9A3D-FBDEF462C1F1}"/>
                </a:ext>
              </a:extLst>
            </p:cNvPr>
            <p:cNvSpPr>
              <a:spLocks noChangeArrowheads="1"/>
            </p:cNvSpPr>
            <p:nvPr/>
          </p:nvSpPr>
          <p:spPr bwMode="auto">
            <a:xfrm>
              <a:off x="3037108" y="1681586"/>
              <a:ext cx="154117"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Oval 22">
              <a:extLst>
                <a:ext uri="{FF2B5EF4-FFF2-40B4-BE49-F238E27FC236}">
                  <a16:creationId xmlns:a16="http://schemas.microsoft.com/office/drawing/2014/main" id="{CA2D8FF5-CE81-B041-BA13-C8A86E67300E}"/>
                </a:ext>
              </a:extLst>
            </p:cNvPr>
            <p:cNvSpPr>
              <a:spLocks noChangeArrowheads="1"/>
            </p:cNvSpPr>
            <p:nvPr/>
          </p:nvSpPr>
          <p:spPr bwMode="auto">
            <a:xfrm>
              <a:off x="3824882" y="1938384"/>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Oval 23">
              <a:extLst>
                <a:ext uri="{FF2B5EF4-FFF2-40B4-BE49-F238E27FC236}">
                  <a16:creationId xmlns:a16="http://schemas.microsoft.com/office/drawing/2014/main" id="{F2FD504B-BDB6-A74E-8E47-BD1385D0499C}"/>
                </a:ext>
              </a:extLst>
            </p:cNvPr>
            <p:cNvSpPr>
              <a:spLocks noChangeArrowheads="1"/>
            </p:cNvSpPr>
            <p:nvPr/>
          </p:nvSpPr>
          <p:spPr bwMode="auto">
            <a:xfrm>
              <a:off x="3521854" y="2681372"/>
              <a:ext cx="154117"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959C916C-DDD7-DA4A-9100-1F3B61DC1466}"/>
              </a:ext>
            </a:extLst>
          </p:cNvPr>
          <p:cNvGrpSpPr/>
          <p:nvPr/>
        </p:nvGrpSpPr>
        <p:grpSpPr>
          <a:xfrm>
            <a:off x="5768470" y="2249348"/>
            <a:ext cx="2866117" cy="3177375"/>
            <a:chOff x="4235345" y="1514833"/>
            <a:chExt cx="2363147" cy="2619781"/>
          </a:xfrm>
        </p:grpSpPr>
        <p:sp>
          <p:nvSpPr>
            <p:cNvPr id="19" name="Rectangle 25">
              <a:extLst>
                <a:ext uri="{FF2B5EF4-FFF2-40B4-BE49-F238E27FC236}">
                  <a16:creationId xmlns:a16="http://schemas.microsoft.com/office/drawing/2014/main" id="{9546FE52-9721-3F4E-A8F8-65982CD67CAA}"/>
                </a:ext>
              </a:extLst>
            </p:cNvPr>
            <p:cNvSpPr>
              <a:spLocks noChangeArrowheads="1"/>
            </p:cNvSpPr>
            <p:nvPr/>
          </p:nvSpPr>
          <p:spPr bwMode="auto">
            <a:xfrm>
              <a:off x="4594300" y="1514833"/>
              <a:ext cx="1659726" cy="1595181"/>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0" name="Freeform 32">
              <a:extLst>
                <a:ext uri="{FF2B5EF4-FFF2-40B4-BE49-F238E27FC236}">
                  <a16:creationId xmlns:a16="http://schemas.microsoft.com/office/drawing/2014/main" id="{2D9C007E-F4AC-F242-8795-017219EB56F6}"/>
                </a:ext>
              </a:extLst>
            </p:cNvPr>
            <p:cNvSpPr>
              <a:spLocks/>
            </p:cNvSpPr>
            <p:nvPr/>
          </p:nvSpPr>
          <p:spPr bwMode="auto">
            <a:xfrm>
              <a:off x="4856432" y="1755888"/>
              <a:ext cx="308235" cy="63886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Freeform 33">
              <a:extLst>
                <a:ext uri="{FF2B5EF4-FFF2-40B4-BE49-F238E27FC236}">
                  <a16:creationId xmlns:a16="http://schemas.microsoft.com/office/drawing/2014/main" id="{AB297D89-9107-1341-8B5B-B60D9252B112}"/>
                </a:ext>
              </a:extLst>
            </p:cNvPr>
            <p:cNvSpPr>
              <a:spLocks/>
            </p:cNvSpPr>
            <p:nvPr/>
          </p:nvSpPr>
          <p:spPr bwMode="auto">
            <a:xfrm rot="16200000" flipH="1" flipV="1">
              <a:off x="5450509" y="1568839"/>
              <a:ext cx="252911" cy="68233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Freeform 34">
              <a:extLst>
                <a:ext uri="{FF2B5EF4-FFF2-40B4-BE49-F238E27FC236}">
                  <a16:creationId xmlns:a16="http://schemas.microsoft.com/office/drawing/2014/main" id="{FBFEABCB-237F-B544-AFF1-97092E20ECDB}"/>
                </a:ext>
              </a:extLst>
            </p:cNvPr>
            <p:cNvSpPr>
              <a:spLocks/>
            </p:cNvSpPr>
            <p:nvPr/>
          </p:nvSpPr>
          <p:spPr bwMode="auto">
            <a:xfrm flipH="1" flipV="1">
              <a:off x="5677074" y="2079930"/>
              <a:ext cx="252911" cy="68233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Text Box 27">
              <a:extLst>
                <a:ext uri="{FF2B5EF4-FFF2-40B4-BE49-F238E27FC236}">
                  <a16:creationId xmlns:a16="http://schemas.microsoft.com/office/drawing/2014/main" id="{E8D4BAD6-3AE9-1E47-B00A-7C302815FD6C}"/>
                </a:ext>
              </a:extLst>
            </p:cNvPr>
            <p:cNvSpPr txBox="1">
              <a:spLocks noChangeArrowheads="1"/>
            </p:cNvSpPr>
            <p:nvPr/>
          </p:nvSpPr>
          <p:spPr bwMode="auto">
            <a:xfrm>
              <a:off x="4235345" y="3118951"/>
              <a:ext cx="2363147" cy="1015663"/>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Redraw it--different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orientations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of 2-point paths</a:t>
              </a:r>
            </a:p>
          </p:txBody>
        </p:sp>
        <p:sp>
          <p:nvSpPr>
            <p:cNvPr id="24" name="Oval 28">
              <a:extLst>
                <a:ext uri="{FF2B5EF4-FFF2-40B4-BE49-F238E27FC236}">
                  <a16:creationId xmlns:a16="http://schemas.microsoft.com/office/drawing/2014/main" id="{5C367CEC-EE21-1A43-BB6B-F1FE5DCF3B73}"/>
                </a:ext>
              </a:extLst>
            </p:cNvPr>
            <p:cNvSpPr>
              <a:spLocks noChangeArrowheads="1"/>
            </p:cNvSpPr>
            <p:nvPr/>
          </p:nvSpPr>
          <p:spPr bwMode="auto">
            <a:xfrm>
              <a:off x="4781349" y="2306496"/>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Oval 29">
              <a:extLst>
                <a:ext uri="{FF2B5EF4-FFF2-40B4-BE49-F238E27FC236}">
                  <a16:creationId xmlns:a16="http://schemas.microsoft.com/office/drawing/2014/main" id="{FCA65655-8CC6-BD40-8CF3-39E54035B382}"/>
                </a:ext>
              </a:extLst>
            </p:cNvPr>
            <p:cNvSpPr>
              <a:spLocks noChangeArrowheads="1"/>
            </p:cNvSpPr>
            <p:nvPr/>
          </p:nvSpPr>
          <p:spPr bwMode="auto">
            <a:xfrm>
              <a:off x="5110659" y="1679488"/>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6" name="Oval 30">
              <a:extLst>
                <a:ext uri="{FF2B5EF4-FFF2-40B4-BE49-F238E27FC236}">
                  <a16:creationId xmlns:a16="http://schemas.microsoft.com/office/drawing/2014/main" id="{9279FE66-39AD-364B-B8F3-E5248F18DCB8}"/>
                </a:ext>
              </a:extLst>
            </p:cNvPr>
            <p:cNvSpPr>
              <a:spLocks noChangeArrowheads="1"/>
            </p:cNvSpPr>
            <p:nvPr/>
          </p:nvSpPr>
          <p:spPr bwMode="auto">
            <a:xfrm>
              <a:off x="5891785" y="1942937"/>
              <a:ext cx="154117"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Oval 31">
              <a:extLst>
                <a:ext uri="{FF2B5EF4-FFF2-40B4-BE49-F238E27FC236}">
                  <a16:creationId xmlns:a16="http://schemas.microsoft.com/office/drawing/2014/main" id="{5BE3283E-14E4-9743-A543-59DEFEA2CD1A}"/>
                </a:ext>
              </a:extLst>
            </p:cNvPr>
            <p:cNvSpPr>
              <a:spLocks noChangeArrowheads="1"/>
            </p:cNvSpPr>
            <p:nvPr/>
          </p:nvSpPr>
          <p:spPr bwMode="auto">
            <a:xfrm>
              <a:off x="5595405" y="2679275"/>
              <a:ext cx="154118"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grpSp>
      <p:grpSp>
        <p:nvGrpSpPr>
          <p:cNvPr id="28" name="Group 27">
            <a:extLst>
              <a:ext uri="{FF2B5EF4-FFF2-40B4-BE49-F238E27FC236}">
                <a16:creationId xmlns:a16="http://schemas.microsoft.com/office/drawing/2014/main" id="{EEB6AD27-0F4D-1F4C-B1EC-9CB7E4D7E8E4}"/>
              </a:ext>
            </a:extLst>
          </p:cNvPr>
          <p:cNvGrpSpPr/>
          <p:nvPr/>
        </p:nvGrpSpPr>
        <p:grpSpPr>
          <a:xfrm>
            <a:off x="8428178" y="2247754"/>
            <a:ext cx="3023597" cy="3177375"/>
            <a:chOff x="6428305" y="1513518"/>
            <a:chExt cx="2492991" cy="2619781"/>
          </a:xfrm>
        </p:grpSpPr>
        <p:sp>
          <p:nvSpPr>
            <p:cNvPr id="29" name="Rectangle 35">
              <a:extLst>
                <a:ext uri="{FF2B5EF4-FFF2-40B4-BE49-F238E27FC236}">
                  <a16:creationId xmlns:a16="http://schemas.microsoft.com/office/drawing/2014/main" id="{6B0CA70C-5F41-2B43-AE54-256784710A00}"/>
                </a:ext>
              </a:extLst>
            </p:cNvPr>
            <p:cNvSpPr>
              <a:spLocks noChangeArrowheads="1"/>
            </p:cNvSpPr>
            <p:nvPr/>
          </p:nvSpPr>
          <p:spPr bwMode="auto">
            <a:xfrm>
              <a:off x="6846910" y="1513518"/>
              <a:ext cx="1659726" cy="1595180"/>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Freeform 36">
              <a:extLst>
                <a:ext uri="{FF2B5EF4-FFF2-40B4-BE49-F238E27FC236}">
                  <a16:creationId xmlns:a16="http://schemas.microsoft.com/office/drawing/2014/main" id="{E8E0CB01-194C-614C-B169-9B0D857930F7}"/>
                </a:ext>
              </a:extLst>
            </p:cNvPr>
            <p:cNvSpPr>
              <a:spLocks/>
            </p:cNvSpPr>
            <p:nvPr/>
          </p:nvSpPr>
          <p:spPr bwMode="auto">
            <a:xfrm>
              <a:off x="7140656" y="1754573"/>
              <a:ext cx="308235" cy="638863"/>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Freeform 37">
              <a:extLst>
                <a:ext uri="{FF2B5EF4-FFF2-40B4-BE49-F238E27FC236}">
                  <a16:creationId xmlns:a16="http://schemas.microsoft.com/office/drawing/2014/main" id="{33860CE0-56D3-C34F-B5A8-691162852D13}"/>
                </a:ext>
              </a:extLst>
            </p:cNvPr>
            <p:cNvSpPr>
              <a:spLocks/>
            </p:cNvSpPr>
            <p:nvPr/>
          </p:nvSpPr>
          <p:spPr bwMode="auto">
            <a:xfrm rot="16200000" flipH="1" flipV="1">
              <a:off x="7694557" y="1533935"/>
              <a:ext cx="252911" cy="749511"/>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Freeform 38">
              <a:extLst>
                <a:ext uri="{FF2B5EF4-FFF2-40B4-BE49-F238E27FC236}">
                  <a16:creationId xmlns:a16="http://schemas.microsoft.com/office/drawing/2014/main" id="{7EC13F1A-FCE1-AB4F-803C-3ED5FCE147E3}"/>
                </a:ext>
              </a:extLst>
            </p:cNvPr>
            <p:cNvSpPr>
              <a:spLocks/>
            </p:cNvSpPr>
            <p:nvPr/>
          </p:nvSpPr>
          <p:spPr bwMode="auto">
            <a:xfrm flipH="1" flipV="1">
              <a:off x="7929684" y="2025925"/>
              <a:ext cx="252911" cy="68233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3" name="Text Box 39">
              <a:extLst>
                <a:ext uri="{FF2B5EF4-FFF2-40B4-BE49-F238E27FC236}">
                  <a16:creationId xmlns:a16="http://schemas.microsoft.com/office/drawing/2014/main" id="{E9B5EA5C-1CD8-7149-9EF9-E2DE8CE81EEB}"/>
                </a:ext>
              </a:extLst>
            </p:cNvPr>
            <p:cNvSpPr txBox="1">
              <a:spLocks noChangeArrowheads="1"/>
            </p:cNvSpPr>
            <p:nvPr/>
          </p:nvSpPr>
          <p:spPr bwMode="auto">
            <a:xfrm>
              <a:off x="6428305" y="3117636"/>
              <a:ext cx="2492991" cy="1015663"/>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Now we can see the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better (shorter)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Steiner tree</a:t>
              </a:r>
            </a:p>
          </p:txBody>
        </p:sp>
        <p:sp>
          <p:nvSpPr>
            <p:cNvPr id="34" name="Oval 40">
              <a:extLst>
                <a:ext uri="{FF2B5EF4-FFF2-40B4-BE49-F238E27FC236}">
                  <a16:creationId xmlns:a16="http://schemas.microsoft.com/office/drawing/2014/main" id="{4D18C05A-428F-0E48-91B3-01FFF0DC0650}"/>
                </a:ext>
              </a:extLst>
            </p:cNvPr>
            <p:cNvSpPr>
              <a:spLocks noChangeArrowheads="1"/>
            </p:cNvSpPr>
            <p:nvPr/>
          </p:nvSpPr>
          <p:spPr bwMode="auto">
            <a:xfrm>
              <a:off x="7033959" y="2305180"/>
              <a:ext cx="154118"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5" name="Oval 41">
              <a:extLst>
                <a:ext uri="{FF2B5EF4-FFF2-40B4-BE49-F238E27FC236}">
                  <a16:creationId xmlns:a16="http://schemas.microsoft.com/office/drawing/2014/main" id="{27E171E6-06F3-404C-9E17-F953696319F2}"/>
                </a:ext>
              </a:extLst>
            </p:cNvPr>
            <p:cNvSpPr>
              <a:spLocks noChangeArrowheads="1"/>
            </p:cNvSpPr>
            <p:nvPr/>
          </p:nvSpPr>
          <p:spPr bwMode="auto">
            <a:xfrm>
              <a:off x="7363269" y="1678173"/>
              <a:ext cx="154118"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6" name="Oval 42">
              <a:extLst>
                <a:ext uri="{FF2B5EF4-FFF2-40B4-BE49-F238E27FC236}">
                  <a16:creationId xmlns:a16="http://schemas.microsoft.com/office/drawing/2014/main" id="{2DD28EA4-3D24-DA42-8976-F6D4E370779D}"/>
                </a:ext>
              </a:extLst>
            </p:cNvPr>
            <p:cNvSpPr>
              <a:spLocks noChangeArrowheads="1"/>
            </p:cNvSpPr>
            <p:nvPr/>
          </p:nvSpPr>
          <p:spPr bwMode="auto">
            <a:xfrm>
              <a:off x="8144395" y="1941621"/>
              <a:ext cx="154117"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7" name="Oval 43">
              <a:extLst>
                <a:ext uri="{FF2B5EF4-FFF2-40B4-BE49-F238E27FC236}">
                  <a16:creationId xmlns:a16="http://schemas.microsoft.com/office/drawing/2014/main" id="{238BBF15-D61D-2742-9789-6E5375E1DFB0}"/>
                </a:ext>
              </a:extLst>
            </p:cNvPr>
            <p:cNvSpPr>
              <a:spLocks noChangeArrowheads="1"/>
            </p:cNvSpPr>
            <p:nvPr/>
          </p:nvSpPr>
          <p:spPr bwMode="auto">
            <a:xfrm>
              <a:off x="7848015" y="2677960"/>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8" name="Oval 44">
              <a:extLst>
                <a:ext uri="{FF2B5EF4-FFF2-40B4-BE49-F238E27FC236}">
                  <a16:creationId xmlns:a16="http://schemas.microsoft.com/office/drawing/2014/main" id="{ECBD1124-AA82-1542-A7BF-0E49F4BEB5D1}"/>
                </a:ext>
              </a:extLst>
            </p:cNvPr>
            <p:cNvSpPr>
              <a:spLocks noChangeArrowheads="1"/>
            </p:cNvSpPr>
            <p:nvPr/>
          </p:nvSpPr>
          <p:spPr bwMode="auto">
            <a:xfrm>
              <a:off x="7396201" y="1964015"/>
              <a:ext cx="109331" cy="121186"/>
            </a:xfrm>
            <a:prstGeom prst="ellipse">
              <a:avLst/>
            </a:prstGeom>
            <a:solidFill>
              <a:srgbClr val="CF0E3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9" name="Oval 45">
              <a:extLst>
                <a:ext uri="{FF2B5EF4-FFF2-40B4-BE49-F238E27FC236}">
                  <a16:creationId xmlns:a16="http://schemas.microsoft.com/office/drawing/2014/main" id="{143A470F-7E5D-8746-BE4B-1B8D6847339B}"/>
                </a:ext>
              </a:extLst>
            </p:cNvPr>
            <p:cNvSpPr>
              <a:spLocks noChangeArrowheads="1"/>
            </p:cNvSpPr>
            <p:nvPr/>
          </p:nvSpPr>
          <p:spPr bwMode="auto">
            <a:xfrm>
              <a:off x="7869091" y="1974553"/>
              <a:ext cx="109332" cy="121186"/>
            </a:xfrm>
            <a:prstGeom prst="ellipse">
              <a:avLst/>
            </a:prstGeom>
            <a:solidFill>
              <a:srgbClr val="CF0E3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5E3E9559-224C-CE4D-B1E9-6FE38742AE96}"/>
              </a:ext>
            </a:extLst>
          </p:cNvPr>
          <p:cNvGrpSpPr/>
          <p:nvPr/>
        </p:nvGrpSpPr>
        <p:grpSpPr>
          <a:xfrm>
            <a:off x="8762438" y="1400210"/>
            <a:ext cx="2348965" cy="1399116"/>
            <a:chOff x="6703906" y="814709"/>
            <a:chExt cx="1936749" cy="1153587"/>
          </a:xfrm>
        </p:grpSpPr>
        <p:sp>
          <p:nvSpPr>
            <p:cNvPr id="41" name="Line 46">
              <a:extLst>
                <a:ext uri="{FF2B5EF4-FFF2-40B4-BE49-F238E27FC236}">
                  <a16:creationId xmlns:a16="http://schemas.microsoft.com/office/drawing/2014/main" id="{B40C5697-4E95-8B40-94B9-A60F469E0DED}"/>
                </a:ext>
              </a:extLst>
            </p:cNvPr>
            <p:cNvSpPr>
              <a:spLocks noChangeShapeType="1"/>
            </p:cNvSpPr>
            <p:nvPr/>
          </p:nvSpPr>
          <p:spPr bwMode="auto">
            <a:xfrm flipH="1">
              <a:off x="7918927" y="1409726"/>
              <a:ext cx="219416" cy="558570"/>
            </a:xfrm>
            <a:prstGeom prst="line">
              <a:avLst/>
            </a:prstGeom>
            <a:noFill/>
            <a:ln w="12700">
              <a:solidFill>
                <a:srgbClr val="CF0E30"/>
              </a:solidFill>
              <a:round/>
              <a:headEn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2" name="Line 47">
              <a:extLst>
                <a:ext uri="{FF2B5EF4-FFF2-40B4-BE49-F238E27FC236}">
                  <a16:creationId xmlns:a16="http://schemas.microsoft.com/office/drawing/2014/main" id="{9B7B0AF0-35C3-B54D-A8F1-1C056A7F3903}"/>
                </a:ext>
              </a:extLst>
            </p:cNvPr>
            <p:cNvSpPr>
              <a:spLocks noChangeShapeType="1"/>
            </p:cNvSpPr>
            <p:nvPr/>
          </p:nvSpPr>
          <p:spPr bwMode="auto">
            <a:xfrm flipH="1">
              <a:off x="7501517" y="1396425"/>
              <a:ext cx="636826" cy="563306"/>
            </a:xfrm>
            <a:prstGeom prst="line">
              <a:avLst/>
            </a:prstGeom>
            <a:noFill/>
            <a:ln w="12700">
              <a:solidFill>
                <a:srgbClr val="CF0E30"/>
              </a:solidFill>
              <a:round/>
              <a:headEn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Text Box 48">
              <a:extLst>
                <a:ext uri="{FF2B5EF4-FFF2-40B4-BE49-F238E27FC236}">
                  <a16:creationId xmlns:a16="http://schemas.microsoft.com/office/drawing/2014/main" id="{FC4C4DBF-EBB0-AF45-B301-96F37313550D}"/>
                </a:ext>
              </a:extLst>
            </p:cNvPr>
            <p:cNvSpPr txBox="1">
              <a:spLocks noChangeArrowheads="1"/>
            </p:cNvSpPr>
            <p:nvPr/>
          </p:nvSpPr>
          <p:spPr bwMode="auto">
            <a:xfrm>
              <a:off x="6703906" y="814709"/>
              <a:ext cx="1936749" cy="707886"/>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2 so-called</a:t>
              </a:r>
              <a:b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“Steiner-points”</a:t>
              </a:r>
            </a:p>
          </p:txBody>
        </p:sp>
      </p:grpSp>
      <p:sp>
        <p:nvSpPr>
          <p:cNvPr id="44" name="TextBox 43">
            <a:extLst>
              <a:ext uri="{FF2B5EF4-FFF2-40B4-BE49-F238E27FC236}">
                <a16:creationId xmlns:a16="http://schemas.microsoft.com/office/drawing/2014/main" id="{08137922-51A3-234E-8183-B7AA18767108}"/>
              </a:ext>
            </a:extLst>
          </p:cNvPr>
          <p:cNvSpPr txBox="1"/>
          <p:nvPr/>
        </p:nvSpPr>
        <p:spPr>
          <a:xfrm>
            <a:off x="3808946" y="3646146"/>
            <a:ext cx="1073580" cy="485269"/>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EASY</a:t>
            </a:r>
          </a:p>
        </p:txBody>
      </p:sp>
      <p:sp>
        <p:nvSpPr>
          <p:cNvPr id="45" name="TextBox 44">
            <a:extLst>
              <a:ext uri="{FF2B5EF4-FFF2-40B4-BE49-F238E27FC236}">
                <a16:creationId xmlns:a16="http://schemas.microsoft.com/office/drawing/2014/main" id="{3F7AB2DE-3745-2540-B480-405A372A2657}"/>
              </a:ext>
            </a:extLst>
          </p:cNvPr>
          <p:cNvSpPr txBox="1"/>
          <p:nvPr/>
        </p:nvSpPr>
        <p:spPr>
          <a:xfrm>
            <a:off x="8945161" y="3669685"/>
            <a:ext cx="1229114" cy="485269"/>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HARD!</a:t>
            </a:r>
          </a:p>
        </p:txBody>
      </p:sp>
    </p:spTree>
    <p:extLst>
      <p:ext uri="{BB962C8B-B14F-4D97-AF65-F5344CB8AC3E}">
        <p14:creationId xmlns:p14="http://schemas.microsoft.com/office/powerpoint/2010/main" val="3842523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A9504-2934-6FD9-F89A-92DE0D390A95}"/>
              </a:ext>
            </a:extLst>
          </p:cNvPr>
          <p:cNvSpPr>
            <a:spLocks noGrp="1"/>
          </p:cNvSpPr>
          <p:nvPr>
            <p:ph type="title"/>
          </p:nvPr>
        </p:nvSpPr>
        <p:spPr/>
        <p:txBody>
          <a:bodyPr/>
          <a:lstStyle/>
          <a:p>
            <a:r>
              <a:rPr lang="en-US" dirty="0"/>
              <a:t>Channel and Switchbox Routing</a:t>
            </a:r>
          </a:p>
        </p:txBody>
      </p:sp>
      <p:sp>
        <p:nvSpPr>
          <p:cNvPr id="4" name="Line 3">
            <a:extLst>
              <a:ext uri="{FF2B5EF4-FFF2-40B4-BE49-F238E27FC236}">
                <a16:creationId xmlns:a16="http://schemas.microsoft.com/office/drawing/2014/main" id="{AD959180-A712-B66C-5E4E-52B87BA015ED}"/>
              </a:ext>
            </a:extLst>
          </p:cNvPr>
          <p:cNvSpPr>
            <a:spLocks noChangeAspect="1" noChangeShapeType="1"/>
          </p:cNvSpPr>
          <p:nvPr/>
        </p:nvSpPr>
        <p:spPr bwMode="auto">
          <a:xfrm flipV="1">
            <a:off x="5215391" y="5233988"/>
            <a:ext cx="0" cy="2032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Line 4">
            <a:extLst>
              <a:ext uri="{FF2B5EF4-FFF2-40B4-BE49-F238E27FC236}">
                <a16:creationId xmlns:a16="http://schemas.microsoft.com/office/drawing/2014/main" id="{3AC24A4C-834F-A1BB-2061-B8B593CAAF6C}"/>
              </a:ext>
            </a:extLst>
          </p:cNvPr>
          <p:cNvSpPr>
            <a:spLocks noChangeAspect="1" noChangeShapeType="1"/>
          </p:cNvSpPr>
          <p:nvPr/>
        </p:nvSpPr>
        <p:spPr bwMode="auto">
          <a:xfrm>
            <a:off x="5215391" y="5233988"/>
            <a:ext cx="268287"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5">
            <a:extLst>
              <a:ext uri="{FF2B5EF4-FFF2-40B4-BE49-F238E27FC236}">
                <a16:creationId xmlns:a16="http://schemas.microsoft.com/office/drawing/2014/main" id="{E9D450F6-4075-DFCC-EFB2-02E3299B4134}"/>
              </a:ext>
            </a:extLst>
          </p:cNvPr>
          <p:cNvSpPr>
            <a:spLocks noChangeAspect="1" noChangeShapeType="1"/>
          </p:cNvSpPr>
          <p:nvPr/>
        </p:nvSpPr>
        <p:spPr bwMode="auto">
          <a:xfrm>
            <a:off x="5483678" y="5233988"/>
            <a:ext cx="0" cy="2032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6">
            <a:extLst>
              <a:ext uri="{FF2B5EF4-FFF2-40B4-BE49-F238E27FC236}">
                <a16:creationId xmlns:a16="http://schemas.microsoft.com/office/drawing/2014/main" id="{4F129B59-8980-7260-0205-4C4E1C92AFF5}"/>
              </a:ext>
            </a:extLst>
          </p:cNvPr>
          <p:cNvSpPr>
            <a:spLocks noChangeAspect="1" noChangeShapeType="1"/>
          </p:cNvSpPr>
          <p:nvPr/>
        </p:nvSpPr>
        <p:spPr bwMode="auto">
          <a:xfrm>
            <a:off x="5215391" y="4630738"/>
            <a:ext cx="0" cy="4032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7">
            <a:extLst>
              <a:ext uri="{FF2B5EF4-FFF2-40B4-BE49-F238E27FC236}">
                <a16:creationId xmlns:a16="http://schemas.microsoft.com/office/drawing/2014/main" id="{1D708204-6F3D-350E-DF75-34F76C628E3D}"/>
              </a:ext>
            </a:extLst>
          </p:cNvPr>
          <p:cNvSpPr>
            <a:spLocks noChangeAspect="1" noChangeShapeType="1"/>
          </p:cNvSpPr>
          <p:nvPr/>
        </p:nvSpPr>
        <p:spPr bwMode="auto">
          <a:xfrm>
            <a:off x="5215391" y="5033963"/>
            <a:ext cx="2047875" cy="63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8">
            <a:extLst>
              <a:ext uri="{FF2B5EF4-FFF2-40B4-BE49-F238E27FC236}">
                <a16:creationId xmlns:a16="http://schemas.microsoft.com/office/drawing/2014/main" id="{1C4A28A5-83F2-665D-BC84-53720DFE811E}"/>
              </a:ext>
            </a:extLst>
          </p:cNvPr>
          <p:cNvSpPr>
            <a:spLocks noChangeAspect="1" noChangeShapeType="1"/>
          </p:cNvSpPr>
          <p:nvPr/>
        </p:nvSpPr>
        <p:spPr bwMode="auto">
          <a:xfrm flipV="1">
            <a:off x="5348741" y="4832350"/>
            <a:ext cx="0" cy="604838"/>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9">
            <a:extLst>
              <a:ext uri="{FF2B5EF4-FFF2-40B4-BE49-F238E27FC236}">
                <a16:creationId xmlns:a16="http://schemas.microsoft.com/office/drawing/2014/main" id="{4EEF4AEB-CE52-3BCF-5371-E1A0C1E65D81}"/>
              </a:ext>
            </a:extLst>
          </p:cNvPr>
          <p:cNvSpPr>
            <a:spLocks noChangeAspect="1" noChangeShapeType="1"/>
          </p:cNvSpPr>
          <p:nvPr/>
        </p:nvSpPr>
        <p:spPr bwMode="auto">
          <a:xfrm>
            <a:off x="5348741" y="4832350"/>
            <a:ext cx="674687"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10">
            <a:extLst>
              <a:ext uri="{FF2B5EF4-FFF2-40B4-BE49-F238E27FC236}">
                <a16:creationId xmlns:a16="http://schemas.microsoft.com/office/drawing/2014/main" id="{65E594C7-EB05-B422-5BF6-132D06E2662E}"/>
              </a:ext>
            </a:extLst>
          </p:cNvPr>
          <p:cNvSpPr>
            <a:spLocks noChangeAspect="1" noChangeShapeType="1"/>
          </p:cNvSpPr>
          <p:nvPr/>
        </p:nvSpPr>
        <p:spPr bwMode="auto">
          <a:xfrm flipV="1">
            <a:off x="5483678" y="4630738"/>
            <a:ext cx="0" cy="4032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1">
            <a:extLst>
              <a:ext uri="{FF2B5EF4-FFF2-40B4-BE49-F238E27FC236}">
                <a16:creationId xmlns:a16="http://schemas.microsoft.com/office/drawing/2014/main" id="{CDC64912-403B-1087-ADC3-0A175A33B770}"/>
              </a:ext>
            </a:extLst>
          </p:cNvPr>
          <p:cNvSpPr>
            <a:spLocks noChangeAspect="1" noChangeShapeType="1"/>
          </p:cNvSpPr>
          <p:nvPr/>
        </p:nvSpPr>
        <p:spPr bwMode="auto">
          <a:xfrm flipV="1">
            <a:off x="5618616" y="4630738"/>
            <a:ext cx="0" cy="201612"/>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12">
            <a:extLst>
              <a:ext uri="{FF2B5EF4-FFF2-40B4-BE49-F238E27FC236}">
                <a16:creationId xmlns:a16="http://schemas.microsoft.com/office/drawing/2014/main" id="{8A988FBD-4AEE-4016-B18E-2D94FE4C0D0D}"/>
              </a:ext>
            </a:extLst>
          </p:cNvPr>
          <p:cNvSpPr>
            <a:spLocks noChangeAspect="1" noChangeShapeType="1"/>
          </p:cNvSpPr>
          <p:nvPr/>
        </p:nvSpPr>
        <p:spPr bwMode="auto">
          <a:xfrm>
            <a:off x="5618616" y="5033963"/>
            <a:ext cx="0" cy="4032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3">
            <a:extLst>
              <a:ext uri="{FF2B5EF4-FFF2-40B4-BE49-F238E27FC236}">
                <a16:creationId xmlns:a16="http://schemas.microsoft.com/office/drawing/2014/main" id="{7EA9C707-0A3B-3015-FEE1-FCB45BD96B1F}"/>
              </a:ext>
            </a:extLst>
          </p:cNvPr>
          <p:cNvSpPr>
            <a:spLocks noChangeAspect="1" noChangeShapeType="1"/>
          </p:cNvSpPr>
          <p:nvPr/>
        </p:nvSpPr>
        <p:spPr bwMode="auto">
          <a:xfrm>
            <a:off x="5753553" y="4630738"/>
            <a:ext cx="0" cy="6032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14">
            <a:extLst>
              <a:ext uri="{FF2B5EF4-FFF2-40B4-BE49-F238E27FC236}">
                <a16:creationId xmlns:a16="http://schemas.microsoft.com/office/drawing/2014/main" id="{D4C3CFBA-825B-CF5B-7002-1F83F02C8166}"/>
              </a:ext>
            </a:extLst>
          </p:cNvPr>
          <p:cNvSpPr>
            <a:spLocks noChangeAspect="1" noChangeShapeType="1"/>
          </p:cNvSpPr>
          <p:nvPr/>
        </p:nvSpPr>
        <p:spPr bwMode="auto">
          <a:xfrm>
            <a:off x="5753553" y="5233988"/>
            <a:ext cx="638175" cy="63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5">
            <a:extLst>
              <a:ext uri="{FF2B5EF4-FFF2-40B4-BE49-F238E27FC236}">
                <a16:creationId xmlns:a16="http://schemas.microsoft.com/office/drawing/2014/main" id="{15459A30-7A8B-66C0-AFE3-951FC7347DBD}"/>
              </a:ext>
            </a:extLst>
          </p:cNvPr>
          <p:cNvSpPr>
            <a:spLocks noChangeAspect="1" noChangeShapeType="1"/>
          </p:cNvSpPr>
          <p:nvPr/>
        </p:nvSpPr>
        <p:spPr bwMode="auto">
          <a:xfrm>
            <a:off x="5888491" y="4630738"/>
            <a:ext cx="0" cy="8064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6">
            <a:extLst>
              <a:ext uri="{FF2B5EF4-FFF2-40B4-BE49-F238E27FC236}">
                <a16:creationId xmlns:a16="http://schemas.microsoft.com/office/drawing/2014/main" id="{6F0B4161-8DAE-400B-8EC6-DABFE944597A}"/>
              </a:ext>
            </a:extLst>
          </p:cNvPr>
          <p:cNvSpPr>
            <a:spLocks noChangeAspect="1" noChangeShapeType="1"/>
          </p:cNvSpPr>
          <p:nvPr/>
        </p:nvSpPr>
        <p:spPr bwMode="auto">
          <a:xfrm>
            <a:off x="6023428" y="4630738"/>
            <a:ext cx="0" cy="8064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Rectangle 17">
            <a:extLst>
              <a:ext uri="{FF2B5EF4-FFF2-40B4-BE49-F238E27FC236}">
                <a16:creationId xmlns:a16="http://schemas.microsoft.com/office/drawing/2014/main" id="{9E745364-BDEE-274C-313C-93C39AC8E546}"/>
              </a:ext>
            </a:extLst>
          </p:cNvPr>
          <p:cNvSpPr>
            <a:spLocks noChangeAspect="1" noChangeArrowheads="1"/>
          </p:cNvSpPr>
          <p:nvPr/>
        </p:nvSpPr>
        <p:spPr bwMode="auto">
          <a:xfrm>
            <a:off x="5188403" y="3854450"/>
            <a:ext cx="865188" cy="788988"/>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9" name="Rectangle 18">
            <a:extLst>
              <a:ext uri="{FF2B5EF4-FFF2-40B4-BE49-F238E27FC236}">
                <a16:creationId xmlns:a16="http://schemas.microsoft.com/office/drawing/2014/main" id="{1F3A5F85-C2A5-4488-9844-E7EAB4867F88}"/>
              </a:ext>
            </a:extLst>
          </p:cNvPr>
          <p:cNvSpPr>
            <a:spLocks noChangeAspect="1" noChangeArrowheads="1"/>
          </p:cNvSpPr>
          <p:nvPr/>
        </p:nvSpPr>
        <p:spPr bwMode="auto">
          <a:xfrm>
            <a:off x="6772728" y="5434013"/>
            <a:ext cx="865188" cy="78740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0" name="Rectangle 19">
            <a:extLst>
              <a:ext uri="{FF2B5EF4-FFF2-40B4-BE49-F238E27FC236}">
                <a16:creationId xmlns:a16="http://schemas.microsoft.com/office/drawing/2014/main" id="{756DF79D-3244-57FE-D562-27D45A8D511B}"/>
              </a:ext>
            </a:extLst>
          </p:cNvPr>
          <p:cNvSpPr>
            <a:spLocks noChangeAspect="1" noChangeArrowheads="1"/>
          </p:cNvSpPr>
          <p:nvPr/>
        </p:nvSpPr>
        <p:spPr bwMode="auto">
          <a:xfrm>
            <a:off x="5188403" y="5434013"/>
            <a:ext cx="865188" cy="78740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1" name="Rectangle 20">
            <a:extLst>
              <a:ext uri="{FF2B5EF4-FFF2-40B4-BE49-F238E27FC236}">
                <a16:creationId xmlns:a16="http://schemas.microsoft.com/office/drawing/2014/main" id="{09FA95A0-E0D7-F691-4676-D70F93A75E1D}"/>
              </a:ext>
            </a:extLst>
          </p:cNvPr>
          <p:cNvSpPr>
            <a:spLocks noChangeAspect="1" noChangeArrowheads="1"/>
          </p:cNvSpPr>
          <p:nvPr/>
        </p:nvSpPr>
        <p:spPr bwMode="auto">
          <a:xfrm>
            <a:off x="6772728" y="3854450"/>
            <a:ext cx="865188" cy="788988"/>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4" name="Line 23">
            <a:extLst>
              <a:ext uri="{FF2B5EF4-FFF2-40B4-BE49-F238E27FC236}">
                <a16:creationId xmlns:a16="http://schemas.microsoft.com/office/drawing/2014/main" id="{0E399F67-4CBE-1621-BF84-ACE77B581888}"/>
              </a:ext>
            </a:extLst>
          </p:cNvPr>
          <p:cNvSpPr>
            <a:spLocks noChangeAspect="1" noChangeShapeType="1"/>
          </p:cNvSpPr>
          <p:nvPr/>
        </p:nvSpPr>
        <p:spPr bwMode="auto">
          <a:xfrm flipV="1">
            <a:off x="6190116" y="4837113"/>
            <a:ext cx="0" cy="1074737"/>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4">
            <a:extLst>
              <a:ext uri="{FF2B5EF4-FFF2-40B4-BE49-F238E27FC236}">
                <a16:creationId xmlns:a16="http://schemas.microsoft.com/office/drawing/2014/main" id="{D686FF58-1709-A74E-5F83-C597BBC75D94}"/>
              </a:ext>
            </a:extLst>
          </p:cNvPr>
          <p:cNvSpPr>
            <a:spLocks noChangeAspect="1" noChangeShapeType="1"/>
          </p:cNvSpPr>
          <p:nvPr/>
        </p:nvSpPr>
        <p:spPr bwMode="auto">
          <a:xfrm>
            <a:off x="6190116" y="4837113"/>
            <a:ext cx="873125"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5">
            <a:extLst>
              <a:ext uri="{FF2B5EF4-FFF2-40B4-BE49-F238E27FC236}">
                <a16:creationId xmlns:a16="http://schemas.microsoft.com/office/drawing/2014/main" id="{98F507EE-B043-6619-6F19-FDB83D2AE5D9}"/>
              </a:ext>
            </a:extLst>
          </p:cNvPr>
          <p:cNvSpPr>
            <a:spLocks noChangeAspect="1" noChangeShapeType="1"/>
          </p:cNvSpPr>
          <p:nvPr/>
        </p:nvSpPr>
        <p:spPr bwMode="auto">
          <a:xfrm flipV="1">
            <a:off x="6591753" y="4164013"/>
            <a:ext cx="0" cy="6731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6">
            <a:extLst>
              <a:ext uri="{FF2B5EF4-FFF2-40B4-BE49-F238E27FC236}">
                <a16:creationId xmlns:a16="http://schemas.microsoft.com/office/drawing/2014/main" id="{7CA3C6E4-D9EE-AAE1-838C-1F433EE617BB}"/>
              </a:ext>
            </a:extLst>
          </p:cNvPr>
          <p:cNvSpPr>
            <a:spLocks noChangeAspect="1" noChangeShapeType="1"/>
          </p:cNvSpPr>
          <p:nvPr/>
        </p:nvSpPr>
        <p:spPr bwMode="auto">
          <a:xfrm flipV="1">
            <a:off x="6391728" y="3963988"/>
            <a:ext cx="0" cy="10763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7">
            <a:extLst>
              <a:ext uri="{FF2B5EF4-FFF2-40B4-BE49-F238E27FC236}">
                <a16:creationId xmlns:a16="http://schemas.microsoft.com/office/drawing/2014/main" id="{8F4BDC10-8AB9-4EB0-238A-8CBBC76C7639}"/>
              </a:ext>
            </a:extLst>
          </p:cNvPr>
          <p:cNvSpPr>
            <a:spLocks noChangeAspect="1" noChangeShapeType="1"/>
          </p:cNvSpPr>
          <p:nvPr/>
        </p:nvSpPr>
        <p:spPr bwMode="auto">
          <a:xfrm>
            <a:off x="6391728" y="5240338"/>
            <a:ext cx="0" cy="8763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8">
            <a:extLst>
              <a:ext uri="{FF2B5EF4-FFF2-40B4-BE49-F238E27FC236}">
                <a16:creationId xmlns:a16="http://schemas.microsoft.com/office/drawing/2014/main" id="{195E2AC7-CD24-B074-F842-0767D7822283}"/>
              </a:ext>
            </a:extLst>
          </p:cNvPr>
          <p:cNvSpPr>
            <a:spLocks noChangeAspect="1" noChangeShapeType="1"/>
          </p:cNvSpPr>
          <p:nvPr/>
        </p:nvSpPr>
        <p:spPr bwMode="auto">
          <a:xfrm>
            <a:off x="6591753" y="5040313"/>
            <a:ext cx="0" cy="871537"/>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29">
            <a:extLst>
              <a:ext uri="{FF2B5EF4-FFF2-40B4-BE49-F238E27FC236}">
                <a16:creationId xmlns:a16="http://schemas.microsoft.com/office/drawing/2014/main" id="{69EC2223-9E41-0D55-A539-28F4443EC4B3}"/>
              </a:ext>
            </a:extLst>
          </p:cNvPr>
          <p:cNvSpPr>
            <a:spLocks noChangeAspect="1" noChangeShapeType="1"/>
          </p:cNvSpPr>
          <p:nvPr/>
        </p:nvSpPr>
        <p:spPr bwMode="auto">
          <a:xfrm>
            <a:off x="7263266" y="5040313"/>
            <a:ext cx="0" cy="401637"/>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30">
            <a:extLst>
              <a:ext uri="{FF2B5EF4-FFF2-40B4-BE49-F238E27FC236}">
                <a16:creationId xmlns:a16="http://schemas.microsoft.com/office/drawing/2014/main" id="{4823C732-2586-4C05-BF69-EDBFDD699CFE}"/>
              </a:ext>
            </a:extLst>
          </p:cNvPr>
          <p:cNvSpPr>
            <a:spLocks noChangeAspect="1" noChangeShapeType="1"/>
          </p:cNvSpPr>
          <p:nvPr/>
        </p:nvSpPr>
        <p:spPr bwMode="auto">
          <a:xfrm flipV="1">
            <a:off x="7063241" y="4635500"/>
            <a:ext cx="0" cy="201613"/>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31">
            <a:extLst>
              <a:ext uri="{FF2B5EF4-FFF2-40B4-BE49-F238E27FC236}">
                <a16:creationId xmlns:a16="http://schemas.microsoft.com/office/drawing/2014/main" id="{768B3B74-5B96-5092-C70B-345CCB6D77D7}"/>
              </a:ext>
            </a:extLst>
          </p:cNvPr>
          <p:cNvSpPr>
            <a:spLocks noChangeAspect="1" noChangeShapeType="1"/>
          </p:cNvSpPr>
          <p:nvPr/>
        </p:nvSpPr>
        <p:spPr bwMode="auto">
          <a:xfrm>
            <a:off x="6591753" y="5911850"/>
            <a:ext cx="20320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32">
            <a:extLst>
              <a:ext uri="{FF2B5EF4-FFF2-40B4-BE49-F238E27FC236}">
                <a16:creationId xmlns:a16="http://schemas.microsoft.com/office/drawing/2014/main" id="{94DBF7FF-0C74-253C-D2DD-22E658C9ABE1}"/>
              </a:ext>
            </a:extLst>
          </p:cNvPr>
          <p:cNvSpPr>
            <a:spLocks noChangeAspect="1" noChangeShapeType="1"/>
          </p:cNvSpPr>
          <p:nvPr/>
        </p:nvSpPr>
        <p:spPr bwMode="auto">
          <a:xfrm>
            <a:off x="6055178" y="6116638"/>
            <a:ext cx="739775"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33">
            <a:extLst>
              <a:ext uri="{FF2B5EF4-FFF2-40B4-BE49-F238E27FC236}">
                <a16:creationId xmlns:a16="http://schemas.microsoft.com/office/drawing/2014/main" id="{7A20A66C-3254-6086-A28F-AE9BE5077D00}"/>
              </a:ext>
            </a:extLst>
          </p:cNvPr>
          <p:cNvSpPr>
            <a:spLocks noChangeAspect="1" noChangeShapeType="1"/>
          </p:cNvSpPr>
          <p:nvPr/>
        </p:nvSpPr>
        <p:spPr bwMode="auto">
          <a:xfrm flipH="1">
            <a:off x="6055178" y="5911850"/>
            <a:ext cx="134938"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34">
            <a:extLst>
              <a:ext uri="{FF2B5EF4-FFF2-40B4-BE49-F238E27FC236}">
                <a16:creationId xmlns:a16="http://schemas.microsoft.com/office/drawing/2014/main" id="{7955B644-2D7F-A57B-8743-10D835B1B023}"/>
              </a:ext>
            </a:extLst>
          </p:cNvPr>
          <p:cNvSpPr>
            <a:spLocks noChangeAspect="1" noChangeShapeType="1"/>
          </p:cNvSpPr>
          <p:nvPr/>
        </p:nvSpPr>
        <p:spPr bwMode="auto">
          <a:xfrm>
            <a:off x="6591753" y="4164013"/>
            <a:ext cx="20320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35">
            <a:extLst>
              <a:ext uri="{FF2B5EF4-FFF2-40B4-BE49-F238E27FC236}">
                <a16:creationId xmlns:a16="http://schemas.microsoft.com/office/drawing/2014/main" id="{6E4DFBF2-973D-7EFD-BDD7-13A50AC53FB6}"/>
              </a:ext>
            </a:extLst>
          </p:cNvPr>
          <p:cNvSpPr>
            <a:spLocks noChangeAspect="1" noChangeShapeType="1"/>
          </p:cNvSpPr>
          <p:nvPr/>
        </p:nvSpPr>
        <p:spPr bwMode="auto">
          <a:xfrm flipH="1">
            <a:off x="6055178" y="3963988"/>
            <a:ext cx="33655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36">
            <a:extLst>
              <a:ext uri="{FF2B5EF4-FFF2-40B4-BE49-F238E27FC236}">
                <a16:creationId xmlns:a16="http://schemas.microsoft.com/office/drawing/2014/main" id="{65613364-9AE9-D8B3-2BAA-359DA347878F}"/>
              </a:ext>
            </a:extLst>
          </p:cNvPr>
          <p:cNvSpPr>
            <a:spLocks noChangeAspect="1" noChangeShapeType="1"/>
          </p:cNvSpPr>
          <p:nvPr/>
        </p:nvSpPr>
        <p:spPr bwMode="auto">
          <a:xfrm flipH="1">
            <a:off x="6055178" y="4164013"/>
            <a:ext cx="33655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37">
            <a:extLst>
              <a:ext uri="{FF2B5EF4-FFF2-40B4-BE49-F238E27FC236}">
                <a16:creationId xmlns:a16="http://schemas.microsoft.com/office/drawing/2014/main" id="{8CCC829C-DB3E-7A55-9003-FC985C7D486B}"/>
              </a:ext>
            </a:extLst>
          </p:cNvPr>
          <p:cNvSpPr>
            <a:spLocks noChangeAspect="1" noChangeShapeType="1"/>
          </p:cNvSpPr>
          <p:nvPr/>
        </p:nvSpPr>
        <p:spPr bwMode="auto">
          <a:xfrm flipV="1">
            <a:off x="7063241" y="5240338"/>
            <a:ext cx="0" cy="201612"/>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38">
            <a:extLst>
              <a:ext uri="{FF2B5EF4-FFF2-40B4-BE49-F238E27FC236}">
                <a16:creationId xmlns:a16="http://schemas.microsoft.com/office/drawing/2014/main" id="{65A4F451-0320-A14C-B551-D95562F37E22}"/>
              </a:ext>
            </a:extLst>
          </p:cNvPr>
          <p:cNvSpPr>
            <a:spLocks noChangeAspect="1" noChangeShapeType="1"/>
          </p:cNvSpPr>
          <p:nvPr/>
        </p:nvSpPr>
        <p:spPr bwMode="auto">
          <a:xfrm>
            <a:off x="7063241" y="5240338"/>
            <a:ext cx="403225"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39">
            <a:extLst>
              <a:ext uri="{FF2B5EF4-FFF2-40B4-BE49-F238E27FC236}">
                <a16:creationId xmlns:a16="http://schemas.microsoft.com/office/drawing/2014/main" id="{11CECCF8-1161-9F33-7FFA-B28719EBC6E4}"/>
              </a:ext>
            </a:extLst>
          </p:cNvPr>
          <p:cNvSpPr>
            <a:spLocks noChangeAspect="1" noChangeShapeType="1"/>
          </p:cNvSpPr>
          <p:nvPr/>
        </p:nvSpPr>
        <p:spPr bwMode="auto">
          <a:xfrm>
            <a:off x="7466466" y="4635500"/>
            <a:ext cx="0" cy="8064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Rectangle 40">
            <a:extLst>
              <a:ext uri="{FF2B5EF4-FFF2-40B4-BE49-F238E27FC236}">
                <a16:creationId xmlns:a16="http://schemas.microsoft.com/office/drawing/2014/main" id="{9883079E-72D9-5436-D6C5-8168AFB4B27F}"/>
              </a:ext>
            </a:extLst>
          </p:cNvPr>
          <p:cNvSpPr>
            <a:spLocks noChangeAspect="1" noChangeArrowheads="1"/>
          </p:cNvSpPr>
          <p:nvPr/>
        </p:nvSpPr>
        <p:spPr bwMode="auto">
          <a:xfrm>
            <a:off x="5045528" y="3697288"/>
            <a:ext cx="2735263" cy="2684462"/>
          </a:xfrm>
          <a:prstGeom prst="rect">
            <a:avLst/>
          </a:prstGeom>
          <a:noFill/>
          <a:ln w="19050">
            <a:solidFill>
              <a:srgbClr val="B2B2B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42" name="Group 41">
            <a:extLst>
              <a:ext uri="{FF2B5EF4-FFF2-40B4-BE49-F238E27FC236}">
                <a16:creationId xmlns:a16="http://schemas.microsoft.com/office/drawing/2014/main" id="{0CDC2387-5457-4AAB-BA75-60D58E90C86A}"/>
              </a:ext>
            </a:extLst>
          </p:cNvPr>
          <p:cNvGrpSpPr>
            <a:grpSpLocks/>
          </p:cNvGrpSpPr>
          <p:nvPr/>
        </p:nvGrpSpPr>
        <p:grpSpPr bwMode="auto">
          <a:xfrm>
            <a:off x="1372053" y="2179638"/>
            <a:ext cx="4883150" cy="3397250"/>
            <a:chOff x="158" y="1373"/>
            <a:chExt cx="3076" cy="2140"/>
          </a:xfrm>
        </p:grpSpPr>
        <p:sp>
          <p:nvSpPr>
            <p:cNvPr id="43" name="Oval 42">
              <a:extLst>
                <a:ext uri="{FF2B5EF4-FFF2-40B4-BE49-F238E27FC236}">
                  <a16:creationId xmlns:a16="http://schemas.microsoft.com/office/drawing/2014/main" id="{694D8A3A-5AB0-E133-D6AA-805BE8A26F66}"/>
                </a:ext>
              </a:extLst>
            </p:cNvPr>
            <p:cNvSpPr>
              <a:spLocks noChangeAspect="1" noChangeArrowheads="1"/>
            </p:cNvSpPr>
            <p:nvPr/>
          </p:nvSpPr>
          <p:spPr bwMode="auto">
            <a:xfrm>
              <a:off x="2472" y="2835"/>
              <a:ext cx="762" cy="678"/>
            </a:xfrm>
            <a:prstGeom prst="ellipse">
              <a:avLst/>
            </a:prstGeom>
            <a:noFill/>
            <a:ln w="33338">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Line 43">
              <a:extLst>
                <a:ext uri="{FF2B5EF4-FFF2-40B4-BE49-F238E27FC236}">
                  <a16:creationId xmlns:a16="http://schemas.microsoft.com/office/drawing/2014/main" id="{C25E2F74-2024-1211-3C29-5E8C639D69A5}"/>
                </a:ext>
              </a:extLst>
            </p:cNvPr>
            <p:cNvSpPr>
              <a:spLocks noChangeAspect="1" noChangeShapeType="1"/>
            </p:cNvSpPr>
            <p:nvPr/>
          </p:nvSpPr>
          <p:spPr bwMode="auto">
            <a:xfrm flipH="1">
              <a:off x="162" y="2756"/>
              <a:ext cx="1965" cy="6"/>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44">
              <a:extLst>
                <a:ext uri="{FF2B5EF4-FFF2-40B4-BE49-F238E27FC236}">
                  <a16:creationId xmlns:a16="http://schemas.microsoft.com/office/drawing/2014/main" id="{4F5CB17D-D7F2-D91F-2A59-90143BF5DDC5}"/>
                </a:ext>
              </a:extLst>
            </p:cNvPr>
            <p:cNvSpPr>
              <a:spLocks noChangeAspect="1" noChangeShapeType="1"/>
            </p:cNvSpPr>
            <p:nvPr/>
          </p:nvSpPr>
          <p:spPr bwMode="auto">
            <a:xfrm flipH="1">
              <a:off x="158" y="1663"/>
              <a:ext cx="1969" cy="1"/>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Rectangle 45">
              <a:extLst>
                <a:ext uri="{FF2B5EF4-FFF2-40B4-BE49-F238E27FC236}">
                  <a16:creationId xmlns:a16="http://schemas.microsoft.com/office/drawing/2014/main" id="{C5F5B4A1-A965-F610-2010-D737833DFA56}"/>
                </a:ext>
              </a:extLst>
            </p:cNvPr>
            <p:cNvSpPr>
              <a:spLocks noChangeAspect="1" noChangeArrowheads="1"/>
            </p:cNvSpPr>
            <p:nvPr/>
          </p:nvSpPr>
          <p:spPr bwMode="auto">
            <a:xfrm flipH="1" flipV="1">
              <a:off x="1849" y="1585"/>
              <a:ext cx="178" cy="1256"/>
            </a:xfrm>
            <a:prstGeom prst="rect">
              <a:avLst/>
            </a:prstGeom>
            <a:solidFill>
              <a:srgbClr val="808080"/>
            </a:solidFill>
            <a:ln w="0">
              <a:solidFill>
                <a:srgbClr val="808080"/>
              </a:solidFill>
              <a:miter lim="800000"/>
              <a:headEnd/>
              <a:tailEnd/>
            </a:ln>
          </p:spPr>
          <p:txBody>
            <a:bodyPr/>
            <a:lstStyle/>
            <a:p>
              <a:endParaRPr lang="en-US"/>
            </a:p>
          </p:txBody>
        </p:sp>
        <p:sp>
          <p:nvSpPr>
            <p:cNvPr id="47" name="Rectangle 46">
              <a:extLst>
                <a:ext uri="{FF2B5EF4-FFF2-40B4-BE49-F238E27FC236}">
                  <a16:creationId xmlns:a16="http://schemas.microsoft.com/office/drawing/2014/main" id="{DFE1D157-A737-E2B2-615E-805A0D8EE529}"/>
                </a:ext>
              </a:extLst>
            </p:cNvPr>
            <p:cNvSpPr>
              <a:spLocks noChangeAspect="1" noChangeArrowheads="1"/>
            </p:cNvSpPr>
            <p:nvPr/>
          </p:nvSpPr>
          <p:spPr bwMode="auto">
            <a:xfrm flipH="1" flipV="1">
              <a:off x="1849" y="1585"/>
              <a:ext cx="178" cy="126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Rectangle 47">
              <a:extLst>
                <a:ext uri="{FF2B5EF4-FFF2-40B4-BE49-F238E27FC236}">
                  <a16:creationId xmlns:a16="http://schemas.microsoft.com/office/drawing/2014/main" id="{FC4339DC-5263-BE5C-F99D-1005A73DEE9D}"/>
                </a:ext>
              </a:extLst>
            </p:cNvPr>
            <p:cNvSpPr>
              <a:spLocks noChangeAspect="1" noChangeArrowheads="1"/>
            </p:cNvSpPr>
            <p:nvPr/>
          </p:nvSpPr>
          <p:spPr bwMode="auto">
            <a:xfrm flipH="1" flipV="1">
              <a:off x="1584" y="1585"/>
              <a:ext cx="176" cy="1256"/>
            </a:xfrm>
            <a:prstGeom prst="rect">
              <a:avLst/>
            </a:prstGeom>
            <a:solidFill>
              <a:srgbClr val="808080"/>
            </a:solidFill>
            <a:ln w="0">
              <a:solidFill>
                <a:srgbClr val="808080"/>
              </a:solidFill>
              <a:miter lim="800000"/>
              <a:headEnd/>
              <a:tailEnd/>
            </a:ln>
          </p:spPr>
          <p:txBody>
            <a:bodyPr/>
            <a:lstStyle/>
            <a:p>
              <a:endParaRPr lang="en-US"/>
            </a:p>
          </p:txBody>
        </p:sp>
        <p:sp>
          <p:nvSpPr>
            <p:cNvPr id="49" name="Rectangle 48">
              <a:extLst>
                <a:ext uri="{FF2B5EF4-FFF2-40B4-BE49-F238E27FC236}">
                  <a16:creationId xmlns:a16="http://schemas.microsoft.com/office/drawing/2014/main" id="{25A74FFB-951F-0E7F-884C-EFBCEADFF9F1}"/>
                </a:ext>
              </a:extLst>
            </p:cNvPr>
            <p:cNvSpPr>
              <a:spLocks noChangeAspect="1" noChangeArrowheads="1"/>
            </p:cNvSpPr>
            <p:nvPr/>
          </p:nvSpPr>
          <p:spPr bwMode="auto">
            <a:xfrm flipH="1" flipV="1">
              <a:off x="1584" y="1585"/>
              <a:ext cx="176" cy="125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 name="Rectangle 49">
              <a:extLst>
                <a:ext uri="{FF2B5EF4-FFF2-40B4-BE49-F238E27FC236}">
                  <a16:creationId xmlns:a16="http://schemas.microsoft.com/office/drawing/2014/main" id="{A7F164BB-12DD-8492-D3A7-7F1884CD5B3D}"/>
                </a:ext>
              </a:extLst>
            </p:cNvPr>
            <p:cNvSpPr>
              <a:spLocks noChangeAspect="1" noChangeArrowheads="1"/>
            </p:cNvSpPr>
            <p:nvPr/>
          </p:nvSpPr>
          <p:spPr bwMode="auto">
            <a:xfrm flipH="1" flipV="1">
              <a:off x="1318" y="1585"/>
              <a:ext cx="177" cy="973"/>
            </a:xfrm>
            <a:prstGeom prst="rect">
              <a:avLst/>
            </a:prstGeom>
            <a:solidFill>
              <a:srgbClr val="808080"/>
            </a:solidFill>
            <a:ln w="0">
              <a:solidFill>
                <a:srgbClr val="808080"/>
              </a:solidFill>
              <a:miter lim="800000"/>
              <a:headEnd/>
              <a:tailEnd/>
            </a:ln>
          </p:spPr>
          <p:txBody>
            <a:bodyPr/>
            <a:lstStyle/>
            <a:p>
              <a:endParaRPr lang="en-US"/>
            </a:p>
          </p:txBody>
        </p:sp>
        <p:sp>
          <p:nvSpPr>
            <p:cNvPr id="51" name="Rectangle 50">
              <a:extLst>
                <a:ext uri="{FF2B5EF4-FFF2-40B4-BE49-F238E27FC236}">
                  <a16:creationId xmlns:a16="http://schemas.microsoft.com/office/drawing/2014/main" id="{AAC93A80-8295-9FD1-475F-578AF6CD1F53}"/>
                </a:ext>
              </a:extLst>
            </p:cNvPr>
            <p:cNvSpPr>
              <a:spLocks noChangeAspect="1" noChangeArrowheads="1"/>
            </p:cNvSpPr>
            <p:nvPr/>
          </p:nvSpPr>
          <p:spPr bwMode="auto">
            <a:xfrm flipH="1" flipV="1">
              <a:off x="1318" y="1585"/>
              <a:ext cx="177" cy="9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 name="Rectangle 51">
              <a:extLst>
                <a:ext uri="{FF2B5EF4-FFF2-40B4-BE49-F238E27FC236}">
                  <a16:creationId xmlns:a16="http://schemas.microsoft.com/office/drawing/2014/main" id="{9317BE9E-E2F8-F240-8861-5BD18F3AED9F}"/>
                </a:ext>
              </a:extLst>
            </p:cNvPr>
            <p:cNvSpPr>
              <a:spLocks noChangeAspect="1" noChangeArrowheads="1"/>
            </p:cNvSpPr>
            <p:nvPr/>
          </p:nvSpPr>
          <p:spPr bwMode="auto">
            <a:xfrm flipH="1" flipV="1">
              <a:off x="806" y="2417"/>
              <a:ext cx="176" cy="439"/>
            </a:xfrm>
            <a:prstGeom prst="rect">
              <a:avLst/>
            </a:prstGeom>
            <a:solidFill>
              <a:srgbClr val="808080"/>
            </a:solidFill>
            <a:ln w="0">
              <a:solidFill>
                <a:srgbClr val="808080"/>
              </a:solidFill>
              <a:miter lim="800000"/>
              <a:headEnd/>
              <a:tailEnd/>
            </a:ln>
          </p:spPr>
          <p:txBody>
            <a:bodyPr/>
            <a:lstStyle/>
            <a:p>
              <a:endParaRPr lang="en-US"/>
            </a:p>
          </p:txBody>
        </p:sp>
        <p:sp>
          <p:nvSpPr>
            <p:cNvPr id="53" name="Rectangle 52">
              <a:extLst>
                <a:ext uri="{FF2B5EF4-FFF2-40B4-BE49-F238E27FC236}">
                  <a16:creationId xmlns:a16="http://schemas.microsoft.com/office/drawing/2014/main" id="{3AA4DE1C-A912-86F2-B216-F992B7C5045C}"/>
                </a:ext>
              </a:extLst>
            </p:cNvPr>
            <p:cNvSpPr>
              <a:spLocks noChangeAspect="1" noChangeArrowheads="1"/>
            </p:cNvSpPr>
            <p:nvPr/>
          </p:nvSpPr>
          <p:spPr bwMode="auto">
            <a:xfrm flipH="1" flipV="1">
              <a:off x="806" y="2417"/>
              <a:ext cx="176" cy="424"/>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4" name="Rectangle 53">
              <a:extLst>
                <a:ext uri="{FF2B5EF4-FFF2-40B4-BE49-F238E27FC236}">
                  <a16:creationId xmlns:a16="http://schemas.microsoft.com/office/drawing/2014/main" id="{5FA0FAC9-9B29-7CDA-BEB5-00D70A64F4D2}"/>
                </a:ext>
              </a:extLst>
            </p:cNvPr>
            <p:cNvSpPr>
              <a:spLocks noChangeAspect="1" noChangeArrowheads="1"/>
            </p:cNvSpPr>
            <p:nvPr/>
          </p:nvSpPr>
          <p:spPr bwMode="auto">
            <a:xfrm flipH="1" flipV="1">
              <a:off x="1051" y="2113"/>
              <a:ext cx="177" cy="728"/>
            </a:xfrm>
            <a:prstGeom prst="rect">
              <a:avLst/>
            </a:prstGeom>
            <a:solidFill>
              <a:srgbClr val="808080"/>
            </a:solidFill>
            <a:ln w="0">
              <a:solidFill>
                <a:srgbClr val="808080"/>
              </a:solidFill>
              <a:miter lim="800000"/>
              <a:headEnd/>
              <a:tailEnd/>
            </a:ln>
          </p:spPr>
          <p:txBody>
            <a:bodyPr/>
            <a:lstStyle/>
            <a:p>
              <a:endParaRPr lang="en-US"/>
            </a:p>
          </p:txBody>
        </p:sp>
        <p:sp>
          <p:nvSpPr>
            <p:cNvPr id="55" name="Rectangle 54">
              <a:extLst>
                <a:ext uri="{FF2B5EF4-FFF2-40B4-BE49-F238E27FC236}">
                  <a16:creationId xmlns:a16="http://schemas.microsoft.com/office/drawing/2014/main" id="{0185E6F0-5E21-D027-1293-E055D3E4EB0C}"/>
                </a:ext>
              </a:extLst>
            </p:cNvPr>
            <p:cNvSpPr>
              <a:spLocks noChangeAspect="1" noChangeArrowheads="1"/>
            </p:cNvSpPr>
            <p:nvPr/>
          </p:nvSpPr>
          <p:spPr bwMode="auto">
            <a:xfrm flipH="1" flipV="1">
              <a:off x="1051" y="2113"/>
              <a:ext cx="177" cy="72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 name="Rectangle 55">
              <a:extLst>
                <a:ext uri="{FF2B5EF4-FFF2-40B4-BE49-F238E27FC236}">
                  <a16:creationId xmlns:a16="http://schemas.microsoft.com/office/drawing/2014/main" id="{3D34C202-3AE1-35AE-BB27-971C15067865}"/>
                </a:ext>
              </a:extLst>
            </p:cNvPr>
            <p:cNvSpPr>
              <a:spLocks noChangeAspect="1" noChangeArrowheads="1"/>
            </p:cNvSpPr>
            <p:nvPr/>
          </p:nvSpPr>
          <p:spPr bwMode="auto">
            <a:xfrm flipH="1" flipV="1">
              <a:off x="1051" y="1585"/>
              <a:ext cx="177" cy="445"/>
            </a:xfrm>
            <a:prstGeom prst="rect">
              <a:avLst/>
            </a:prstGeom>
            <a:solidFill>
              <a:srgbClr val="808080"/>
            </a:solidFill>
            <a:ln w="0">
              <a:solidFill>
                <a:srgbClr val="808080"/>
              </a:solidFill>
              <a:miter lim="800000"/>
              <a:headEnd/>
              <a:tailEnd/>
            </a:ln>
          </p:spPr>
          <p:txBody>
            <a:bodyPr/>
            <a:lstStyle/>
            <a:p>
              <a:endParaRPr lang="en-US"/>
            </a:p>
          </p:txBody>
        </p:sp>
        <p:sp>
          <p:nvSpPr>
            <p:cNvPr id="57" name="Rectangle 56">
              <a:extLst>
                <a:ext uri="{FF2B5EF4-FFF2-40B4-BE49-F238E27FC236}">
                  <a16:creationId xmlns:a16="http://schemas.microsoft.com/office/drawing/2014/main" id="{798297FF-553C-A065-1F0A-73C6584D087A}"/>
                </a:ext>
              </a:extLst>
            </p:cNvPr>
            <p:cNvSpPr>
              <a:spLocks noChangeAspect="1" noChangeArrowheads="1"/>
            </p:cNvSpPr>
            <p:nvPr/>
          </p:nvSpPr>
          <p:spPr bwMode="auto">
            <a:xfrm flipH="1" flipV="1">
              <a:off x="1051" y="1585"/>
              <a:ext cx="177" cy="44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Rectangle 57">
              <a:extLst>
                <a:ext uri="{FF2B5EF4-FFF2-40B4-BE49-F238E27FC236}">
                  <a16:creationId xmlns:a16="http://schemas.microsoft.com/office/drawing/2014/main" id="{742DBA78-D250-A286-4289-AF628ABADA71}"/>
                </a:ext>
              </a:extLst>
            </p:cNvPr>
            <p:cNvSpPr>
              <a:spLocks noChangeAspect="1" noChangeArrowheads="1"/>
            </p:cNvSpPr>
            <p:nvPr/>
          </p:nvSpPr>
          <p:spPr bwMode="auto">
            <a:xfrm flipH="1" flipV="1">
              <a:off x="790" y="1585"/>
              <a:ext cx="176" cy="706"/>
            </a:xfrm>
            <a:prstGeom prst="rect">
              <a:avLst/>
            </a:prstGeom>
            <a:solidFill>
              <a:srgbClr val="808080"/>
            </a:solidFill>
            <a:ln w="0">
              <a:solidFill>
                <a:srgbClr val="808080"/>
              </a:solidFill>
              <a:miter lim="800000"/>
              <a:headEnd/>
              <a:tailEnd/>
            </a:ln>
          </p:spPr>
          <p:txBody>
            <a:bodyPr/>
            <a:lstStyle/>
            <a:p>
              <a:endParaRPr lang="en-US"/>
            </a:p>
          </p:txBody>
        </p:sp>
        <p:sp>
          <p:nvSpPr>
            <p:cNvPr id="59" name="Rectangle 58">
              <a:extLst>
                <a:ext uri="{FF2B5EF4-FFF2-40B4-BE49-F238E27FC236}">
                  <a16:creationId xmlns:a16="http://schemas.microsoft.com/office/drawing/2014/main" id="{2C688233-996A-6FB6-38DD-F52EE774FAB7}"/>
                </a:ext>
              </a:extLst>
            </p:cNvPr>
            <p:cNvSpPr>
              <a:spLocks noChangeAspect="1" noChangeArrowheads="1"/>
            </p:cNvSpPr>
            <p:nvPr/>
          </p:nvSpPr>
          <p:spPr bwMode="auto">
            <a:xfrm flipH="1" flipV="1">
              <a:off x="790" y="1585"/>
              <a:ext cx="176" cy="70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Rectangle 59">
              <a:extLst>
                <a:ext uri="{FF2B5EF4-FFF2-40B4-BE49-F238E27FC236}">
                  <a16:creationId xmlns:a16="http://schemas.microsoft.com/office/drawing/2014/main" id="{15C360EF-580B-9F02-AB2E-D93ADDCAC7E9}"/>
                </a:ext>
              </a:extLst>
            </p:cNvPr>
            <p:cNvSpPr>
              <a:spLocks noChangeAspect="1" noChangeArrowheads="1"/>
            </p:cNvSpPr>
            <p:nvPr/>
          </p:nvSpPr>
          <p:spPr bwMode="auto">
            <a:xfrm flipH="1" flipV="1">
              <a:off x="523" y="1852"/>
              <a:ext cx="179" cy="989"/>
            </a:xfrm>
            <a:prstGeom prst="rect">
              <a:avLst/>
            </a:prstGeom>
            <a:solidFill>
              <a:srgbClr val="808080"/>
            </a:solidFill>
            <a:ln w="0">
              <a:solidFill>
                <a:srgbClr val="808080"/>
              </a:solidFill>
              <a:miter lim="800000"/>
              <a:headEnd/>
              <a:tailEnd/>
            </a:ln>
          </p:spPr>
          <p:txBody>
            <a:bodyPr/>
            <a:lstStyle/>
            <a:p>
              <a:endParaRPr lang="en-US"/>
            </a:p>
          </p:txBody>
        </p:sp>
        <p:sp>
          <p:nvSpPr>
            <p:cNvPr id="61" name="Rectangle 60">
              <a:extLst>
                <a:ext uri="{FF2B5EF4-FFF2-40B4-BE49-F238E27FC236}">
                  <a16:creationId xmlns:a16="http://schemas.microsoft.com/office/drawing/2014/main" id="{6B863B82-AB89-8EDE-FB57-DEC7E268C2C5}"/>
                </a:ext>
              </a:extLst>
            </p:cNvPr>
            <p:cNvSpPr>
              <a:spLocks noChangeAspect="1" noChangeArrowheads="1"/>
            </p:cNvSpPr>
            <p:nvPr/>
          </p:nvSpPr>
          <p:spPr bwMode="auto">
            <a:xfrm flipH="1" flipV="1">
              <a:off x="523" y="1852"/>
              <a:ext cx="179" cy="9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 name="Rectangle 61">
              <a:extLst>
                <a:ext uri="{FF2B5EF4-FFF2-40B4-BE49-F238E27FC236}">
                  <a16:creationId xmlns:a16="http://schemas.microsoft.com/office/drawing/2014/main" id="{4A30D63A-D9D3-62D3-6F9D-5C2966710311}"/>
                </a:ext>
              </a:extLst>
            </p:cNvPr>
            <p:cNvSpPr>
              <a:spLocks noChangeAspect="1" noChangeArrowheads="1"/>
            </p:cNvSpPr>
            <p:nvPr/>
          </p:nvSpPr>
          <p:spPr bwMode="auto">
            <a:xfrm flipH="1" flipV="1">
              <a:off x="256" y="2417"/>
              <a:ext cx="178" cy="439"/>
            </a:xfrm>
            <a:prstGeom prst="rect">
              <a:avLst/>
            </a:prstGeom>
            <a:solidFill>
              <a:srgbClr val="808080"/>
            </a:solidFill>
            <a:ln w="0">
              <a:solidFill>
                <a:srgbClr val="808080"/>
              </a:solidFill>
              <a:miter lim="800000"/>
              <a:headEnd/>
              <a:tailEnd/>
            </a:ln>
          </p:spPr>
          <p:txBody>
            <a:bodyPr/>
            <a:lstStyle/>
            <a:p>
              <a:endParaRPr lang="en-US"/>
            </a:p>
          </p:txBody>
        </p:sp>
        <p:sp>
          <p:nvSpPr>
            <p:cNvPr id="63" name="Rectangle 62">
              <a:extLst>
                <a:ext uri="{FF2B5EF4-FFF2-40B4-BE49-F238E27FC236}">
                  <a16:creationId xmlns:a16="http://schemas.microsoft.com/office/drawing/2014/main" id="{8A5639A2-8009-14A4-CB9E-968EDD5DFB94}"/>
                </a:ext>
              </a:extLst>
            </p:cNvPr>
            <p:cNvSpPr>
              <a:spLocks noChangeAspect="1" noChangeArrowheads="1"/>
            </p:cNvSpPr>
            <p:nvPr/>
          </p:nvSpPr>
          <p:spPr bwMode="auto">
            <a:xfrm flipH="1" flipV="1">
              <a:off x="256" y="2417"/>
              <a:ext cx="178" cy="424"/>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 name="Rectangle 63">
              <a:extLst>
                <a:ext uri="{FF2B5EF4-FFF2-40B4-BE49-F238E27FC236}">
                  <a16:creationId xmlns:a16="http://schemas.microsoft.com/office/drawing/2014/main" id="{B1DA0976-C9DD-1070-6E00-51C9F98C59F8}"/>
                </a:ext>
              </a:extLst>
            </p:cNvPr>
            <p:cNvSpPr>
              <a:spLocks noChangeAspect="1" noChangeArrowheads="1"/>
            </p:cNvSpPr>
            <p:nvPr/>
          </p:nvSpPr>
          <p:spPr bwMode="auto">
            <a:xfrm flipH="1" flipV="1">
              <a:off x="256" y="1585"/>
              <a:ext cx="178" cy="706"/>
            </a:xfrm>
            <a:prstGeom prst="rect">
              <a:avLst/>
            </a:prstGeom>
            <a:solidFill>
              <a:srgbClr val="808080"/>
            </a:solidFill>
            <a:ln w="0">
              <a:solidFill>
                <a:srgbClr val="808080"/>
              </a:solidFill>
              <a:miter lim="800000"/>
              <a:headEnd/>
              <a:tailEnd/>
            </a:ln>
          </p:spPr>
          <p:txBody>
            <a:bodyPr/>
            <a:lstStyle/>
            <a:p>
              <a:endParaRPr lang="en-US"/>
            </a:p>
          </p:txBody>
        </p:sp>
        <p:sp>
          <p:nvSpPr>
            <p:cNvPr id="65" name="Rectangle 64">
              <a:extLst>
                <a:ext uri="{FF2B5EF4-FFF2-40B4-BE49-F238E27FC236}">
                  <a16:creationId xmlns:a16="http://schemas.microsoft.com/office/drawing/2014/main" id="{F71571C4-8563-E78C-6AE7-F1CFF9906A8D}"/>
                </a:ext>
              </a:extLst>
            </p:cNvPr>
            <p:cNvSpPr>
              <a:spLocks noChangeAspect="1" noChangeArrowheads="1"/>
            </p:cNvSpPr>
            <p:nvPr/>
          </p:nvSpPr>
          <p:spPr bwMode="auto">
            <a:xfrm flipH="1" flipV="1">
              <a:off x="256" y="1585"/>
              <a:ext cx="178" cy="70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Rectangle 65">
              <a:extLst>
                <a:ext uri="{FF2B5EF4-FFF2-40B4-BE49-F238E27FC236}">
                  <a16:creationId xmlns:a16="http://schemas.microsoft.com/office/drawing/2014/main" id="{3F3013E1-B0BB-FE40-E38A-ECF1E26D1E39}"/>
                </a:ext>
              </a:extLst>
            </p:cNvPr>
            <p:cNvSpPr>
              <a:spLocks noChangeAspect="1" noChangeArrowheads="1"/>
            </p:cNvSpPr>
            <p:nvPr/>
          </p:nvSpPr>
          <p:spPr bwMode="auto">
            <a:xfrm flipH="1" flipV="1">
              <a:off x="1856" y="2671"/>
              <a:ext cx="178" cy="16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Rectangle 66">
              <a:extLst>
                <a:ext uri="{FF2B5EF4-FFF2-40B4-BE49-F238E27FC236}">
                  <a16:creationId xmlns:a16="http://schemas.microsoft.com/office/drawing/2014/main" id="{E4D0F334-0824-357B-5AA9-731B911E99AE}"/>
                </a:ext>
              </a:extLst>
            </p:cNvPr>
            <p:cNvSpPr>
              <a:spLocks noChangeAspect="1" noChangeArrowheads="1"/>
            </p:cNvSpPr>
            <p:nvPr/>
          </p:nvSpPr>
          <p:spPr bwMode="auto">
            <a:xfrm flipH="1" flipV="1">
              <a:off x="1584" y="2669"/>
              <a:ext cx="176" cy="17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 name="Rectangle 67">
              <a:extLst>
                <a:ext uri="{FF2B5EF4-FFF2-40B4-BE49-F238E27FC236}">
                  <a16:creationId xmlns:a16="http://schemas.microsoft.com/office/drawing/2014/main" id="{5774A6DA-1148-6FE2-4EC3-228E05EE20DA}"/>
                </a:ext>
              </a:extLst>
            </p:cNvPr>
            <p:cNvSpPr>
              <a:spLocks noChangeAspect="1" noChangeArrowheads="1"/>
            </p:cNvSpPr>
            <p:nvPr/>
          </p:nvSpPr>
          <p:spPr bwMode="auto">
            <a:xfrm flipH="1" flipV="1">
              <a:off x="806" y="2683"/>
              <a:ext cx="176" cy="15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 name="Rectangle 68">
              <a:extLst>
                <a:ext uri="{FF2B5EF4-FFF2-40B4-BE49-F238E27FC236}">
                  <a16:creationId xmlns:a16="http://schemas.microsoft.com/office/drawing/2014/main" id="{E4876286-1114-2D13-5CD5-EEAE72D2B7A4}"/>
                </a:ext>
              </a:extLst>
            </p:cNvPr>
            <p:cNvSpPr>
              <a:spLocks noChangeAspect="1" noChangeArrowheads="1"/>
            </p:cNvSpPr>
            <p:nvPr/>
          </p:nvSpPr>
          <p:spPr bwMode="auto">
            <a:xfrm flipH="1" flipV="1">
              <a:off x="1051" y="2671"/>
              <a:ext cx="177" cy="1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0" name="Rectangle 69">
              <a:extLst>
                <a:ext uri="{FF2B5EF4-FFF2-40B4-BE49-F238E27FC236}">
                  <a16:creationId xmlns:a16="http://schemas.microsoft.com/office/drawing/2014/main" id="{0DA3487A-5C15-2ED6-A5EC-489EE623746F}"/>
                </a:ext>
              </a:extLst>
            </p:cNvPr>
            <p:cNvSpPr>
              <a:spLocks noChangeAspect="1" noChangeArrowheads="1"/>
            </p:cNvSpPr>
            <p:nvPr/>
          </p:nvSpPr>
          <p:spPr bwMode="auto">
            <a:xfrm flipH="1" flipV="1">
              <a:off x="523" y="2671"/>
              <a:ext cx="179" cy="1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 name="Rectangle 70">
              <a:extLst>
                <a:ext uri="{FF2B5EF4-FFF2-40B4-BE49-F238E27FC236}">
                  <a16:creationId xmlns:a16="http://schemas.microsoft.com/office/drawing/2014/main" id="{4E96FFD2-111C-FB08-3D01-3AE43E120C77}"/>
                </a:ext>
              </a:extLst>
            </p:cNvPr>
            <p:cNvSpPr>
              <a:spLocks noChangeAspect="1" noChangeArrowheads="1"/>
            </p:cNvSpPr>
            <p:nvPr/>
          </p:nvSpPr>
          <p:spPr bwMode="auto">
            <a:xfrm flipH="1" flipV="1">
              <a:off x="256" y="2671"/>
              <a:ext cx="178" cy="1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 name="Rectangle 71">
              <a:extLst>
                <a:ext uri="{FF2B5EF4-FFF2-40B4-BE49-F238E27FC236}">
                  <a16:creationId xmlns:a16="http://schemas.microsoft.com/office/drawing/2014/main" id="{6A707DE7-9495-C93C-C958-9B1E826B0E97}"/>
                </a:ext>
              </a:extLst>
            </p:cNvPr>
            <p:cNvSpPr>
              <a:spLocks noChangeAspect="1" noChangeArrowheads="1"/>
            </p:cNvSpPr>
            <p:nvPr/>
          </p:nvSpPr>
          <p:spPr bwMode="auto">
            <a:xfrm flipH="1" flipV="1">
              <a:off x="1849" y="1585"/>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 name="Rectangle 72">
              <a:extLst>
                <a:ext uri="{FF2B5EF4-FFF2-40B4-BE49-F238E27FC236}">
                  <a16:creationId xmlns:a16="http://schemas.microsoft.com/office/drawing/2014/main" id="{8093996F-286C-33D3-DF83-1E30ECE285E3}"/>
                </a:ext>
              </a:extLst>
            </p:cNvPr>
            <p:cNvSpPr>
              <a:spLocks noChangeAspect="1" noChangeArrowheads="1"/>
            </p:cNvSpPr>
            <p:nvPr/>
          </p:nvSpPr>
          <p:spPr bwMode="auto">
            <a:xfrm flipH="1" flipV="1">
              <a:off x="1584" y="1585"/>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4" name="Rectangle 73">
              <a:extLst>
                <a:ext uri="{FF2B5EF4-FFF2-40B4-BE49-F238E27FC236}">
                  <a16:creationId xmlns:a16="http://schemas.microsoft.com/office/drawing/2014/main" id="{D22E361E-4162-C643-0BA5-4A4EE7BB6CC2}"/>
                </a:ext>
              </a:extLst>
            </p:cNvPr>
            <p:cNvSpPr>
              <a:spLocks noChangeAspect="1" noChangeArrowheads="1"/>
            </p:cNvSpPr>
            <p:nvPr/>
          </p:nvSpPr>
          <p:spPr bwMode="auto">
            <a:xfrm flipH="1" flipV="1">
              <a:off x="1318" y="1585"/>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 name="Rectangle 74">
              <a:extLst>
                <a:ext uri="{FF2B5EF4-FFF2-40B4-BE49-F238E27FC236}">
                  <a16:creationId xmlns:a16="http://schemas.microsoft.com/office/drawing/2014/main" id="{108C5B24-5794-2A7A-85B4-36DAB7F448E4}"/>
                </a:ext>
              </a:extLst>
            </p:cNvPr>
            <p:cNvSpPr>
              <a:spLocks noChangeAspect="1" noChangeArrowheads="1"/>
            </p:cNvSpPr>
            <p:nvPr/>
          </p:nvSpPr>
          <p:spPr bwMode="auto">
            <a:xfrm flipH="1" flipV="1">
              <a:off x="1051" y="1585"/>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 name="Rectangle 75">
              <a:extLst>
                <a:ext uri="{FF2B5EF4-FFF2-40B4-BE49-F238E27FC236}">
                  <a16:creationId xmlns:a16="http://schemas.microsoft.com/office/drawing/2014/main" id="{DBCB5CC0-FB5A-494E-20D2-BEE88618EDD5}"/>
                </a:ext>
              </a:extLst>
            </p:cNvPr>
            <p:cNvSpPr>
              <a:spLocks noChangeAspect="1" noChangeArrowheads="1"/>
            </p:cNvSpPr>
            <p:nvPr/>
          </p:nvSpPr>
          <p:spPr bwMode="auto">
            <a:xfrm flipH="1" flipV="1">
              <a:off x="790" y="1585"/>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 name="Rectangle 76">
              <a:extLst>
                <a:ext uri="{FF2B5EF4-FFF2-40B4-BE49-F238E27FC236}">
                  <a16:creationId xmlns:a16="http://schemas.microsoft.com/office/drawing/2014/main" id="{217F56E1-9889-6588-C38A-AC80AEDE43C2}"/>
                </a:ext>
              </a:extLst>
            </p:cNvPr>
            <p:cNvSpPr>
              <a:spLocks noChangeAspect="1" noChangeArrowheads="1"/>
            </p:cNvSpPr>
            <p:nvPr/>
          </p:nvSpPr>
          <p:spPr bwMode="auto">
            <a:xfrm flipH="1" flipV="1">
              <a:off x="256" y="1585"/>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 name="Rectangle 77">
              <a:extLst>
                <a:ext uri="{FF2B5EF4-FFF2-40B4-BE49-F238E27FC236}">
                  <a16:creationId xmlns:a16="http://schemas.microsoft.com/office/drawing/2014/main" id="{84988D32-1635-2B2B-F65B-7FD5655AA0E7}"/>
                </a:ext>
              </a:extLst>
            </p:cNvPr>
            <p:cNvSpPr>
              <a:spLocks noChangeAspect="1" noChangeArrowheads="1"/>
            </p:cNvSpPr>
            <p:nvPr/>
          </p:nvSpPr>
          <p:spPr bwMode="auto">
            <a:xfrm flipH="1" flipV="1">
              <a:off x="1318" y="2380"/>
              <a:ext cx="177" cy="178"/>
            </a:xfrm>
            <a:prstGeom prst="rect">
              <a:avLst/>
            </a:prstGeom>
            <a:solidFill>
              <a:srgbClr val="DFDFDF"/>
            </a:solidFill>
            <a:ln w="0">
              <a:solidFill>
                <a:srgbClr val="DFDFDF"/>
              </a:solidFill>
              <a:miter lim="800000"/>
              <a:headEnd/>
              <a:tailEnd/>
            </a:ln>
          </p:spPr>
          <p:txBody>
            <a:bodyPr/>
            <a:lstStyle/>
            <a:p>
              <a:endParaRPr lang="en-US"/>
            </a:p>
          </p:txBody>
        </p:sp>
        <p:sp>
          <p:nvSpPr>
            <p:cNvPr id="79" name="Rectangle 78">
              <a:extLst>
                <a:ext uri="{FF2B5EF4-FFF2-40B4-BE49-F238E27FC236}">
                  <a16:creationId xmlns:a16="http://schemas.microsoft.com/office/drawing/2014/main" id="{DDAE30AE-7717-8A0E-256A-9CC437C1537A}"/>
                </a:ext>
              </a:extLst>
            </p:cNvPr>
            <p:cNvSpPr>
              <a:spLocks noChangeAspect="1" noChangeArrowheads="1"/>
            </p:cNvSpPr>
            <p:nvPr/>
          </p:nvSpPr>
          <p:spPr bwMode="auto">
            <a:xfrm flipH="1" flipV="1">
              <a:off x="1318" y="2380"/>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 name="Rectangle 79">
              <a:extLst>
                <a:ext uri="{FF2B5EF4-FFF2-40B4-BE49-F238E27FC236}">
                  <a16:creationId xmlns:a16="http://schemas.microsoft.com/office/drawing/2014/main" id="{C74BF936-C02C-C917-2C55-4D0252BB201D}"/>
                </a:ext>
              </a:extLst>
            </p:cNvPr>
            <p:cNvSpPr>
              <a:spLocks noChangeAspect="1" noChangeArrowheads="1"/>
            </p:cNvSpPr>
            <p:nvPr/>
          </p:nvSpPr>
          <p:spPr bwMode="auto">
            <a:xfrm flipH="1" flipV="1">
              <a:off x="806" y="2375"/>
              <a:ext cx="176" cy="178"/>
            </a:xfrm>
            <a:prstGeom prst="rect">
              <a:avLst/>
            </a:prstGeom>
            <a:solidFill>
              <a:srgbClr val="DFDFDF"/>
            </a:solidFill>
            <a:ln w="0">
              <a:solidFill>
                <a:srgbClr val="DFDFDF"/>
              </a:solidFill>
              <a:miter lim="800000"/>
              <a:headEnd/>
              <a:tailEnd/>
            </a:ln>
          </p:spPr>
          <p:txBody>
            <a:bodyPr/>
            <a:lstStyle/>
            <a:p>
              <a:endParaRPr lang="en-US"/>
            </a:p>
          </p:txBody>
        </p:sp>
        <p:sp>
          <p:nvSpPr>
            <p:cNvPr id="81" name="Rectangle 80">
              <a:extLst>
                <a:ext uri="{FF2B5EF4-FFF2-40B4-BE49-F238E27FC236}">
                  <a16:creationId xmlns:a16="http://schemas.microsoft.com/office/drawing/2014/main" id="{0DC605BE-CA74-44CB-CE9E-5B6A5E46414B}"/>
                </a:ext>
              </a:extLst>
            </p:cNvPr>
            <p:cNvSpPr>
              <a:spLocks noChangeAspect="1" noChangeArrowheads="1"/>
            </p:cNvSpPr>
            <p:nvPr/>
          </p:nvSpPr>
          <p:spPr bwMode="auto">
            <a:xfrm flipH="1" flipV="1">
              <a:off x="806" y="2375"/>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 name="Rectangle 81">
              <a:extLst>
                <a:ext uri="{FF2B5EF4-FFF2-40B4-BE49-F238E27FC236}">
                  <a16:creationId xmlns:a16="http://schemas.microsoft.com/office/drawing/2014/main" id="{B5C96BED-CFC5-A99D-B0D3-B5FF6A17DEC7}"/>
                </a:ext>
              </a:extLst>
            </p:cNvPr>
            <p:cNvSpPr>
              <a:spLocks noChangeAspect="1" noChangeArrowheads="1"/>
            </p:cNvSpPr>
            <p:nvPr/>
          </p:nvSpPr>
          <p:spPr bwMode="auto">
            <a:xfrm flipH="1" flipV="1">
              <a:off x="256" y="2375"/>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83" name="Rectangle 82">
              <a:extLst>
                <a:ext uri="{FF2B5EF4-FFF2-40B4-BE49-F238E27FC236}">
                  <a16:creationId xmlns:a16="http://schemas.microsoft.com/office/drawing/2014/main" id="{25C353B0-BD20-83F7-DA26-D4E7F642175B}"/>
                </a:ext>
              </a:extLst>
            </p:cNvPr>
            <p:cNvSpPr>
              <a:spLocks noChangeAspect="1" noChangeArrowheads="1"/>
            </p:cNvSpPr>
            <p:nvPr/>
          </p:nvSpPr>
          <p:spPr bwMode="auto">
            <a:xfrm flipH="1" flipV="1">
              <a:off x="256" y="2375"/>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4" name="Rectangle 83">
              <a:extLst>
                <a:ext uri="{FF2B5EF4-FFF2-40B4-BE49-F238E27FC236}">
                  <a16:creationId xmlns:a16="http://schemas.microsoft.com/office/drawing/2014/main" id="{403F8CD5-56E0-4D6B-007D-CF7DFCEBC6F9}"/>
                </a:ext>
              </a:extLst>
            </p:cNvPr>
            <p:cNvSpPr>
              <a:spLocks noChangeAspect="1" noChangeArrowheads="1"/>
            </p:cNvSpPr>
            <p:nvPr/>
          </p:nvSpPr>
          <p:spPr bwMode="auto">
            <a:xfrm flipH="1" flipV="1">
              <a:off x="1584" y="2113"/>
              <a:ext cx="176" cy="178"/>
            </a:xfrm>
            <a:prstGeom prst="rect">
              <a:avLst/>
            </a:prstGeom>
            <a:solidFill>
              <a:srgbClr val="DFDFDF"/>
            </a:solidFill>
            <a:ln w="0">
              <a:solidFill>
                <a:srgbClr val="DFDFDF"/>
              </a:solidFill>
              <a:miter lim="800000"/>
              <a:headEnd/>
              <a:tailEnd/>
            </a:ln>
          </p:spPr>
          <p:txBody>
            <a:bodyPr/>
            <a:lstStyle/>
            <a:p>
              <a:endParaRPr lang="en-US"/>
            </a:p>
          </p:txBody>
        </p:sp>
        <p:sp>
          <p:nvSpPr>
            <p:cNvPr id="85" name="Rectangle 84">
              <a:extLst>
                <a:ext uri="{FF2B5EF4-FFF2-40B4-BE49-F238E27FC236}">
                  <a16:creationId xmlns:a16="http://schemas.microsoft.com/office/drawing/2014/main" id="{9D4E291C-228A-9A88-D5EA-A2A045356247}"/>
                </a:ext>
              </a:extLst>
            </p:cNvPr>
            <p:cNvSpPr>
              <a:spLocks noChangeAspect="1" noChangeArrowheads="1"/>
            </p:cNvSpPr>
            <p:nvPr/>
          </p:nvSpPr>
          <p:spPr bwMode="auto">
            <a:xfrm flipH="1" flipV="1">
              <a:off x="1584" y="2113"/>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Rectangle 85">
              <a:extLst>
                <a:ext uri="{FF2B5EF4-FFF2-40B4-BE49-F238E27FC236}">
                  <a16:creationId xmlns:a16="http://schemas.microsoft.com/office/drawing/2014/main" id="{11EEAF7E-811D-0AFA-206D-6649E8A7AAB4}"/>
                </a:ext>
              </a:extLst>
            </p:cNvPr>
            <p:cNvSpPr>
              <a:spLocks noChangeAspect="1" noChangeArrowheads="1"/>
            </p:cNvSpPr>
            <p:nvPr/>
          </p:nvSpPr>
          <p:spPr bwMode="auto">
            <a:xfrm flipH="1" flipV="1">
              <a:off x="1051" y="2113"/>
              <a:ext cx="177" cy="178"/>
            </a:xfrm>
            <a:prstGeom prst="rect">
              <a:avLst/>
            </a:prstGeom>
            <a:solidFill>
              <a:srgbClr val="DFDFDF"/>
            </a:solidFill>
            <a:ln w="0">
              <a:solidFill>
                <a:srgbClr val="DFDFDF"/>
              </a:solidFill>
              <a:miter lim="800000"/>
              <a:headEnd/>
              <a:tailEnd/>
            </a:ln>
          </p:spPr>
          <p:txBody>
            <a:bodyPr/>
            <a:lstStyle/>
            <a:p>
              <a:endParaRPr lang="en-US"/>
            </a:p>
          </p:txBody>
        </p:sp>
        <p:sp>
          <p:nvSpPr>
            <p:cNvPr id="87" name="Rectangle 86">
              <a:extLst>
                <a:ext uri="{FF2B5EF4-FFF2-40B4-BE49-F238E27FC236}">
                  <a16:creationId xmlns:a16="http://schemas.microsoft.com/office/drawing/2014/main" id="{36B4D56C-CBCB-06FD-94EE-541AE189FC68}"/>
                </a:ext>
              </a:extLst>
            </p:cNvPr>
            <p:cNvSpPr>
              <a:spLocks noChangeAspect="1" noChangeArrowheads="1"/>
            </p:cNvSpPr>
            <p:nvPr/>
          </p:nvSpPr>
          <p:spPr bwMode="auto">
            <a:xfrm flipH="1" flipV="1">
              <a:off x="1051" y="2113"/>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Rectangle 87">
              <a:extLst>
                <a:ext uri="{FF2B5EF4-FFF2-40B4-BE49-F238E27FC236}">
                  <a16:creationId xmlns:a16="http://schemas.microsoft.com/office/drawing/2014/main" id="{FB8D7120-C80F-8260-7868-C01B521FE2BB}"/>
                </a:ext>
              </a:extLst>
            </p:cNvPr>
            <p:cNvSpPr>
              <a:spLocks noChangeAspect="1" noChangeArrowheads="1"/>
            </p:cNvSpPr>
            <p:nvPr/>
          </p:nvSpPr>
          <p:spPr bwMode="auto">
            <a:xfrm flipH="1" flipV="1">
              <a:off x="790" y="2113"/>
              <a:ext cx="176" cy="178"/>
            </a:xfrm>
            <a:prstGeom prst="rect">
              <a:avLst/>
            </a:prstGeom>
            <a:solidFill>
              <a:srgbClr val="DFDFDF"/>
            </a:solidFill>
            <a:ln w="0">
              <a:solidFill>
                <a:srgbClr val="DFDFDF"/>
              </a:solidFill>
              <a:miter lim="800000"/>
              <a:headEnd/>
              <a:tailEnd/>
            </a:ln>
          </p:spPr>
          <p:txBody>
            <a:bodyPr/>
            <a:lstStyle/>
            <a:p>
              <a:endParaRPr lang="en-US"/>
            </a:p>
          </p:txBody>
        </p:sp>
        <p:sp>
          <p:nvSpPr>
            <p:cNvPr id="89" name="Rectangle 88">
              <a:extLst>
                <a:ext uri="{FF2B5EF4-FFF2-40B4-BE49-F238E27FC236}">
                  <a16:creationId xmlns:a16="http://schemas.microsoft.com/office/drawing/2014/main" id="{A4E2B70B-704F-914E-69FD-71B7C92F614E}"/>
                </a:ext>
              </a:extLst>
            </p:cNvPr>
            <p:cNvSpPr>
              <a:spLocks noChangeAspect="1" noChangeArrowheads="1"/>
            </p:cNvSpPr>
            <p:nvPr/>
          </p:nvSpPr>
          <p:spPr bwMode="auto">
            <a:xfrm flipH="1" flipV="1">
              <a:off x="790" y="2113"/>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Rectangle 89">
              <a:extLst>
                <a:ext uri="{FF2B5EF4-FFF2-40B4-BE49-F238E27FC236}">
                  <a16:creationId xmlns:a16="http://schemas.microsoft.com/office/drawing/2014/main" id="{985A58A8-D028-E3A9-5B80-1516F4E87645}"/>
                </a:ext>
              </a:extLst>
            </p:cNvPr>
            <p:cNvSpPr>
              <a:spLocks noChangeAspect="1" noChangeArrowheads="1"/>
            </p:cNvSpPr>
            <p:nvPr/>
          </p:nvSpPr>
          <p:spPr bwMode="auto">
            <a:xfrm flipH="1" flipV="1">
              <a:off x="256" y="2113"/>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91" name="Rectangle 90">
              <a:extLst>
                <a:ext uri="{FF2B5EF4-FFF2-40B4-BE49-F238E27FC236}">
                  <a16:creationId xmlns:a16="http://schemas.microsoft.com/office/drawing/2014/main" id="{2A240AD3-C50A-2783-9F73-5B57340FB7C3}"/>
                </a:ext>
              </a:extLst>
            </p:cNvPr>
            <p:cNvSpPr>
              <a:spLocks noChangeAspect="1" noChangeArrowheads="1"/>
            </p:cNvSpPr>
            <p:nvPr/>
          </p:nvSpPr>
          <p:spPr bwMode="auto">
            <a:xfrm flipH="1" flipV="1">
              <a:off x="256" y="2113"/>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 name="Rectangle 91">
              <a:extLst>
                <a:ext uri="{FF2B5EF4-FFF2-40B4-BE49-F238E27FC236}">
                  <a16:creationId xmlns:a16="http://schemas.microsoft.com/office/drawing/2014/main" id="{6FECA5C7-2DF2-44E4-7C4C-D548B8ED1395}"/>
                </a:ext>
              </a:extLst>
            </p:cNvPr>
            <p:cNvSpPr>
              <a:spLocks noChangeAspect="1" noChangeArrowheads="1"/>
            </p:cNvSpPr>
            <p:nvPr/>
          </p:nvSpPr>
          <p:spPr bwMode="auto">
            <a:xfrm flipH="1" flipV="1">
              <a:off x="1849" y="1852"/>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93" name="Rectangle 92">
              <a:extLst>
                <a:ext uri="{FF2B5EF4-FFF2-40B4-BE49-F238E27FC236}">
                  <a16:creationId xmlns:a16="http://schemas.microsoft.com/office/drawing/2014/main" id="{CA22D4F1-9B50-FB87-DD98-605302CB95A2}"/>
                </a:ext>
              </a:extLst>
            </p:cNvPr>
            <p:cNvSpPr>
              <a:spLocks noChangeAspect="1" noChangeArrowheads="1"/>
            </p:cNvSpPr>
            <p:nvPr/>
          </p:nvSpPr>
          <p:spPr bwMode="auto">
            <a:xfrm flipH="1" flipV="1">
              <a:off x="1849" y="1852"/>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4" name="Rectangle 93">
              <a:extLst>
                <a:ext uri="{FF2B5EF4-FFF2-40B4-BE49-F238E27FC236}">
                  <a16:creationId xmlns:a16="http://schemas.microsoft.com/office/drawing/2014/main" id="{2B424D1F-80A6-9EB1-8CC1-7E3062673ADE}"/>
                </a:ext>
              </a:extLst>
            </p:cNvPr>
            <p:cNvSpPr>
              <a:spLocks noChangeAspect="1" noChangeArrowheads="1"/>
            </p:cNvSpPr>
            <p:nvPr/>
          </p:nvSpPr>
          <p:spPr bwMode="auto">
            <a:xfrm flipH="1" flipV="1">
              <a:off x="1051" y="1852"/>
              <a:ext cx="177" cy="178"/>
            </a:xfrm>
            <a:prstGeom prst="rect">
              <a:avLst/>
            </a:prstGeom>
            <a:solidFill>
              <a:srgbClr val="DFDFDF"/>
            </a:solidFill>
            <a:ln w="0">
              <a:solidFill>
                <a:srgbClr val="DFDFDF"/>
              </a:solidFill>
              <a:miter lim="800000"/>
              <a:headEnd/>
              <a:tailEnd/>
            </a:ln>
          </p:spPr>
          <p:txBody>
            <a:bodyPr/>
            <a:lstStyle/>
            <a:p>
              <a:endParaRPr lang="en-US"/>
            </a:p>
          </p:txBody>
        </p:sp>
        <p:sp>
          <p:nvSpPr>
            <p:cNvPr id="95" name="Rectangle 94">
              <a:extLst>
                <a:ext uri="{FF2B5EF4-FFF2-40B4-BE49-F238E27FC236}">
                  <a16:creationId xmlns:a16="http://schemas.microsoft.com/office/drawing/2014/main" id="{89151B19-0FC0-5E8B-DBD7-25BEE1FD27A8}"/>
                </a:ext>
              </a:extLst>
            </p:cNvPr>
            <p:cNvSpPr>
              <a:spLocks noChangeAspect="1" noChangeArrowheads="1"/>
            </p:cNvSpPr>
            <p:nvPr/>
          </p:nvSpPr>
          <p:spPr bwMode="auto">
            <a:xfrm flipH="1" flipV="1">
              <a:off x="1051" y="1852"/>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Rectangle 95">
              <a:extLst>
                <a:ext uri="{FF2B5EF4-FFF2-40B4-BE49-F238E27FC236}">
                  <a16:creationId xmlns:a16="http://schemas.microsoft.com/office/drawing/2014/main" id="{EEEFEA9B-E464-81C5-6995-EA5A16CCA6D1}"/>
                </a:ext>
              </a:extLst>
            </p:cNvPr>
            <p:cNvSpPr>
              <a:spLocks noChangeAspect="1" noChangeArrowheads="1"/>
            </p:cNvSpPr>
            <p:nvPr/>
          </p:nvSpPr>
          <p:spPr bwMode="auto">
            <a:xfrm flipH="1" flipV="1">
              <a:off x="523" y="1852"/>
              <a:ext cx="179" cy="178"/>
            </a:xfrm>
            <a:prstGeom prst="rect">
              <a:avLst/>
            </a:prstGeom>
            <a:solidFill>
              <a:srgbClr val="DFDFDF"/>
            </a:solidFill>
            <a:ln w="0">
              <a:solidFill>
                <a:srgbClr val="DFDFDF"/>
              </a:solidFill>
              <a:miter lim="800000"/>
              <a:headEnd/>
              <a:tailEnd/>
            </a:ln>
          </p:spPr>
          <p:txBody>
            <a:bodyPr/>
            <a:lstStyle/>
            <a:p>
              <a:endParaRPr lang="en-US"/>
            </a:p>
          </p:txBody>
        </p:sp>
        <p:sp>
          <p:nvSpPr>
            <p:cNvPr id="97" name="Rectangle 96">
              <a:extLst>
                <a:ext uri="{FF2B5EF4-FFF2-40B4-BE49-F238E27FC236}">
                  <a16:creationId xmlns:a16="http://schemas.microsoft.com/office/drawing/2014/main" id="{213261BE-06DF-0E43-F772-C3511CD5A2F8}"/>
                </a:ext>
              </a:extLst>
            </p:cNvPr>
            <p:cNvSpPr>
              <a:spLocks noChangeAspect="1" noChangeArrowheads="1"/>
            </p:cNvSpPr>
            <p:nvPr/>
          </p:nvSpPr>
          <p:spPr bwMode="auto">
            <a:xfrm flipH="1" flipV="1">
              <a:off x="523" y="1852"/>
              <a:ext cx="179"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8" name="Rectangle 97">
              <a:extLst>
                <a:ext uri="{FF2B5EF4-FFF2-40B4-BE49-F238E27FC236}">
                  <a16:creationId xmlns:a16="http://schemas.microsoft.com/office/drawing/2014/main" id="{234C42AC-847C-3F0D-A64F-062247A60066}"/>
                </a:ext>
              </a:extLst>
            </p:cNvPr>
            <p:cNvSpPr>
              <a:spLocks noChangeAspect="1" noChangeArrowheads="1"/>
            </p:cNvSpPr>
            <p:nvPr/>
          </p:nvSpPr>
          <p:spPr bwMode="auto">
            <a:xfrm flipH="1" flipV="1">
              <a:off x="966" y="2160"/>
              <a:ext cx="85" cy="90"/>
            </a:xfrm>
            <a:prstGeom prst="rect">
              <a:avLst/>
            </a:prstGeom>
            <a:solidFill>
              <a:srgbClr val="DFDFDF"/>
            </a:solidFill>
            <a:ln w="0">
              <a:solidFill>
                <a:srgbClr val="DFDFDF"/>
              </a:solidFill>
              <a:miter lim="800000"/>
              <a:headEnd/>
              <a:tailEnd/>
            </a:ln>
          </p:spPr>
          <p:txBody>
            <a:bodyPr/>
            <a:lstStyle/>
            <a:p>
              <a:endParaRPr lang="en-US"/>
            </a:p>
          </p:txBody>
        </p:sp>
        <p:sp>
          <p:nvSpPr>
            <p:cNvPr id="99" name="Rectangle 98">
              <a:extLst>
                <a:ext uri="{FF2B5EF4-FFF2-40B4-BE49-F238E27FC236}">
                  <a16:creationId xmlns:a16="http://schemas.microsoft.com/office/drawing/2014/main" id="{700C4578-DF6F-F461-193C-282593DB7F2B}"/>
                </a:ext>
              </a:extLst>
            </p:cNvPr>
            <p:cNvSpPr>
              <a:spLocks noChangeAspect="1" noChangeArrowheads="1"/>
            </p:cNvSpPr>
            <p:nvPr/>
          </p:nvSpPr>
          <p:spPr bwMode="auto">
            <a:xfrm flipH="1" flipV="1">
              <a:off x="966" y="2160"/>
              <a:ext cx="85"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0" name="Rectangle 99">
              <a:extLst>
                <a:ext uri="{FF2B5EF4-FFF2-40B4-BE49-F238E27FC236}">
                  <a16:creationId xmlns:a16="http://schemas.microsoft.com/office/drawing/2014/main" id="{6F94588A-9466-4BC7-E645-5649D03ED132}"/>
                </a:ext>
              </a:extLst>
            </p:cNvPr>
            <p:cNvSpPr>
              <a:spLocks noChangeAspect="1" noChangeArrowheads="1"/>
            </p:cNvSpPr>
            <p:nvPr/>
          </p:nvSpPr>
          <p:spPr bwMode="auto">
            <a:xfrm flipH="1" flipV="1">
              <a:off x="434" y="2417"/>
              <a:ext cx="353" cy="91"/>
            </a:xfrm>
            <a:prstGeom prst="rect">
              <a:avLst/>
            </a:prstGeom>
            <a:solidFill>
              <a:srgbClr val="DFDFDF"/>
            </a:solidFill>
            <a:ln w="0">
              <a:solidFill>
                <a:srgbClr val="DFDFDF"/>
              </a:solidFill>
              <a:miter lim="800000"/>
              <a:headEnd/>
              <a:tailEnd/>
            </a:ln>
          </p:spPr>
          <p:txBody>
            <a:bodyPr/>
            <a:lstStyle/>
            <a:p>
              <a:endParaRPr lang="en-US"/>
            </a:p>
          </p:txBody>
        </p:sp>
        <p:sp>
          <p:nvSpPr>
            <p:cNvPr id="101" name="Rectangle 100">
              <a:extLst>
                <a:ext uri="{FF2B5EF4-FFF2-40B4-BE49-F238E27FC236}">
                  <a16:creationId xmlns:a16="http://schemas.microsoft.com/office/drawing/2014/main" id="{C9388611-8981-4C0A-2F32-6E5CC28DFEB3}"/>
                </a:ext>
              </a:extLst>
            </p:cNvPr>
            <p:cNvSpPr>
              <a:spLocks noChangeAspect="1" noChangeArrowheads="1"/>
            </p:cNvSpPr>
            <p:nvPr/>
          </p:nvSpPr>
          <p:spPr bwMode="auto">
            <a:xfrm flipH="1" flipV="1">
              <a:off x="1495" y="2427"/>
              <a:ext cx="759" cy="83"/>
            </a:xfrm>
            <a:prstGeom prst="rect">
              <a:avLst/>
            </a:prstGeom>
            <a:solidFill>
              <a:srgbClr val="DFDFDF"/>
            </a:solidFill>
            <a:ln w="0">
              <a:solidFill>
                <a:srgbClr val="DFDFDF"/>
              </a:solidFill>
              <a:miter lim="800000"/>
              <a:headEnd/>
              <a:tailEnd/>
            </a:ln>
          </p:spPr>
          <p:txBody>
            <a:bodyPr/>
            <a:lstStyle/>
            <a:p>
              <a:endParaRPr lang="en-US"/>
            </a:p>
          </p:txBody>
        </p:sp>
        <p:sp>
          <p:nvSpPr>
            <p:cNvPr id="102" name="Rectangle 101">
              <a:extLst>
                <a:ext uri="{FF2B5EF4-FFF2-40B4-BE49-F238E27FC236}">
                  <a16:creationId xmlns:a16="http://schemas.microsoft.com/office/drawing/2014/main" id="{DEC8ACB2-B6ED-B6ED-1930-05F38CA1CA0D}"/>
                </a:ext>
              </a:extLst>
            </p:cNvPr>
            <p:cNvSpPr>
              <a:spLocks noChangeAspect="1" noChangeArrowheads="1"/>
            </p:cNvSpPr>
            <p:nvPr/>
          </p:nvSpPr>
          <p:spPr bwMode="auto">
            <a:xfrm flipH="1" flipV="1">
              <a:off x="1495" y="2427"/>
              <a:ext cx="759" cy="9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 name="Rectangle 102">
              <a:extLst>
                <a:ext uri="{FF2B5EF4-FFF2-40B4-BE49-F238E27FC236}">
                  <a16:creationId xmlns:a16="http://schemas.microsoft.com/office/drawing/2014/main" id="{C8612A88-3F77-AF62-4542-8917588B981B}"/>
                </a:ext>
              </a:extLst>
            </p:cNvPr>
            <p:cNvSpPr>
              <a:spLocks noChangeAspect="1" noChangeArrowheads="1"/>
            </p:cNvSpPr>
            <p:nvPr/>
          </p:nvSpPr>
          <p:spPr bwMode="auto">
            <a:xfrm flipH="1" flipV="1">
              <a:off x="1760" y="2160"/>
              <a:ext cx="537" cy="89"/>
            </a:xfrm>
            <a:prstGeom prst="rect">
              <a:avLst/>
            </a:prstGeom>
            <a:solidFill>
              <a:srgbClr val="DFDFDF"/>
            </a:solidFill>
            <a:ln w="0">
              <a:solidFill>
                <a:srgbClr val="DFDFDF"/>
              </a:solidFill>
              <a:miter lim="800000"/>
              <a:headEnd/>
              <a:tailEnd/>
            </a:ln>
          </p:spPr>
          <p:txBody>
            <a:bodyPr/>
            <a:lstStyle/>
            <a:p>
              <a:endParaRPr lang="en-US"/>
            </a:p>
          </p:txBody>
        </p:sp>
        <p:sp>
          <p:nvSpPr>
            <p:cNvPr id="104" name="Rectangle 103">
              <a:extLst>
                <a:ext uri="{FF2B5EF4-FFF2-40B4-BE49-F238E27FC236}">
                  <a16:creationId xmlns:a16="http://schemas.microsoft.com/office/drawing/2014/main" id="{AF0863F0-42CA-AA25-2FAD-F94BDDA55021}"/>
                </a:ext>
              </a:extLst>
            </p:cNvPr>
            <p:cNvSpPr>
              <a:spLocks noChangeAspect="1" noChangeArrowheads="1"/>
            </p:cNvSpPr>
            <p:nvPr/>
          </p:nvSpPr>
          <p:spPr bwMode="auto">
            <a:xfrm flipH="1" flipV="1">
              <a:off x="1760" y="2160"/>
              <a:ext cx="537"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5" name="Rectangle 104">
              <a:extLst>
                <a:ext uri="{FF2B5EF4-FFF2-40B4-BE49-F238E27FC236}">
                  <a16:creationId xmlns:a16="http://schemas.microsoft.com/office/drawing/2014/main" id="{CFA18E96-B41A-23B7-988C-2D6054531C94}"/>
                </a:ext>
              </a:extLst>
            </p:cNvPr>
            <p:cNvSpPr>
              <a:spLocks noChangeAspect="1" noChangeArrowheads="1"/>
            </p:cNvSpPr>
            <p:nvPr/>
          </p:nvSpPr>
          <p:spPr bwMode="auto">
            <a:xfrm flipH="1" flipV="1">
              <a:off x="1228" y="2160"/>
              <a:ext cx="356" cy="90"/>
            </a:xfrm>
            <a:prstGeom prst="rect">
              <a:avLst/>
            </a:prstGeom>
            <a:solidFill>
              <a:srgbClr val="DFDFDF"/>
            </a:solidFill>
            <a:ln w="0">
              <a:solidFill>
                <a:srgbClr val="DFDFDF"/>
              </a:solidFill>
              <a:miter lim="800000"/>
              <a:headEnd/>
              <a:tailEnd/>
            </a:ln>
          </p:spPr>
          <p:txBody>
            <a:bodyPr/>
            <a:lstStyle/>
            <a:p>
              <a:endParaRPr lang="en-US"/>
            </a:p>
          </p:txBody>
        </p:sp>
        <p:sp>
          <p:nvSpPr>
            <p:cNvPr id="106" name="Rectangle 105">
              <a:extLst>
                <a:ext uri="{FF2B5EF4-FFF2-40B4-BE49-F238E27FC236}">
                  <a16:creationId xmlns:a16="http://schemas.microsoft.com/office/drawing/2014/main" id="{ABA76500-32B7-5FE8-A39F-D889DD0E3C39}"/>
                </a:ext>
              </a:extLst>
            </p:cNvPr>
            <p:cNvSpPr>
              <a:spLocks noChangeAspect="1" noChangeArrowheads="1"/>
            </p:cNvSpPr>
            <p:nvPr/>
          </p:nvSpPr>
          <p:spPr bwMode="auto">
            <a:xfrm flipH="1" flipV="1">
              <a:off x="1228" y="2160"/>
              <a:ext cx="356"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7" name="Rectangle 106">
              <a:extLst>
                <a:ext uri="{FF2B5EF4-FFF2-40B4-BE49-F238E27FC236}">
                  <a16:creationId xmlns:a16="http://schemas.microsoft.com/office/drawing/2014/main" id="{79E33849-1F79-CA4F-405A-43FC923F7B47}"/>
                </a:ext>
              </a:extLst>
            </p:cNvPr>
            <p:cNvSpPr>
              <a:spLocks noChangeAspect="1" noChangeArrowheads="1"/>
            </p:cNvSpPr>
            <p:nvPr/>
          </p:nvSpPr>
          <p:spPr bwMode="auto">
            <a:xfrm flipH="1" flipV="1">
              <a:off x="434" y="2160"/>
              <a:ext cx="356" cy="90"/>
            </a:xfrm>
            <a:prstGeom prst="rect">
              <a:avLst/>
            </a:prstGeom>
            <a:solidFill>
              <a:srgbClr val="DFDFDF"/>
            </a:solidFill>
            <a:ln w="0">
              <a:solidFill>
                <a:srgbClr val="DFDFDF"/>
              </a:solidFill>
              <a:miter lim="800000"/>
              <a:headEnd/>
              <a:tailEnd/>
            </a:ln>
          </p:spPr>
          <p:txBody>
            <a:bodyPr/>
            <a:lstStyle/>
            <a:p>
              <a:endParaRPr lang="en-US"/>
            </a:p>
          </p:txBody>
        </p:sp>
        <p:sp>
          <p:nvSpPr>
            <p:cNvPr id="108" name="Rectangle 107">
              <a:extLst>
                <a:ext uri="{FF2B5EF4-FFF2-40B4-BE49-F238E27FC236}">
                  <a16:creationId xmlns:a16="http://schemas.microsoft.com/office/drawing/2014/main" id="{902E19DF-9BA3-8628-1192-E94EEAD6A26E}"/>
                </a:ext>
              </a:extLst>
            </p:cNvPr>
            <p:cNvSpPr>
              <a:spLocks noChangeAspect="1" noChangeArrowheads="1"/>
            </p:cNvSpPr>
            <p:nvPr/>
          </p:nvSpPr>
          <p:spPr bwMode="auto">
            <a:xfrm flipH="1" flipV="1">
              <a:off x="434" y="2160"/>
              <a:ext cx="356"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Rectangle 108">
              <a:extLst>
                <a:ext uri="{FF2B5EF4-FFF2-40B4-BE49-F238E27FC236}">
                  <a16:creationId xmlns:a16="http://schemas.microsoft.com/office/drawing/2014/main" id="{6945029C-E1A9-13E2-06BD-F349F7741FA8}"/>
                </a:ext>
              </a:extLst>
            </p:cNvPr>
            <p:cNvSpPr>
              <a:spLocks noChangeAspect="1" noChangeArrowheads="1"/>
            </p:cNvSpPr>
            <p:nvPr/>
          </p:nvSpPr>
          <p:spPr bwMode="auto">
            <a:xfrm flipH="1" flipV="1">
              <a:off x="702" y="1894"/>
              <a:ext cx="349" cy="89"/>
            </a:xfrm>
            <a:prstGeom prst="rect">
              <a:avLst/>
            </a:prstGeom>
            <a:solidFill>
              <a:srgbClr val="DFDFDF"/>
            </a:solidFill>
            <a:ln w="0">
              <a:solidFill>
                <a:srgbClr val="DFDFDF"/>
              </a:solidFill>
              <a:miter lim="800000"/>
              <a:headEnd/>
              <a:tailEnd/>
            </a:ln>
          </p:spPr>
          <p:txBody>
            <a:bodyPr/>
            <a:lstStyle/>
            <a:p>
              <a:endParaRPr lang="en-US"/>
            </a:p>
          </p:txBody>
        </p:sp>
        <p:sp>
          <p:nvSpPr>
            <p:cNvPr id="110" name="Rectangle 109">
              <a:extLst>
                <a:ext uri="{FF2B5EF4-FFF2-40B4-BE49-F238E27FC236}">
                  <a16:creationId xmlns:a16="http://schemas.microsoft.com/office/drawing/2014/main" id="{BF798710-49DC-81D6-F951-839836B62C46}"/>
                </a:ext>
              </a:extLst>
            </p:cNvPr>
            <p:cNvSpPr>
              <a:spLocks noChangeAspect="1" noChangeArrowheads="1"/>
            </p:cNvSpPr>
            <p:nvPr/>
          </p:nvSpPr>
          <p:spPr bwMode="auto">
            <a:xfrm flipH="1" flipV="1">
              <a:off x="702" y="1894"/>
              <a:ext cx="34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Rectangle 110">
              <a:extLst>
                <a:ext uri="{FF2B5EF4-FFF2-40B4-BE49-F238E27FC236}">
                  <a16:creationId xmlns:a16="http://schemas.microsoft.com/office/drawing/2014/main" id="{861053B0-7610-B407-40DB-56B510C5B896}"/>
                </a:ext>
              </a:extLst>
            </p:cNvPr>
            <p:cNvSpPr>
              <a:spLocks noChangeAspect="1" noChangeArrowheads="1"/>
            </p:cNvSpPr>
            <p:nvPr/>
          </p:nvSpPr>
          <p:spPr bwMode="auto">
            <a:xfrm flipH="1" flipV="1">
              <a:off x="1228" y="1894"/>
              <a:ext cx="621" cy="89"/>
            </a:xfrm>
            <a:prstGeom prst="rect">
              <a:avLst/>
            </a:prstGeom>
            <a:solidFill>
              <a:srgbClr val="DFDFDF"/>
            </a:solidFill>
            <a:ln w="0">
              <a:solidFill>
                <a:srgbClr val="DFDFDF"/>
              </a:solidFill>
              <a:miter lim="800000"/>
              <a:headEnd/>
              <a:tailEnd/>
            </a:ln>
          </p:spPr>
          <p:txBody>
            <a:bodyPr/>
            <a:lstStyle/>
            <a:p>
              <a:endParaRPr lang="en-US"/>
            </a:p>
          </p:txBody>
        </p:sp>
        <p:sp>
          <p:nvSpPr>
            <p:cNvPr id="112" name="Rectangle 111">
              <a:extLst>
                <a:ext uri="{FF2B5EF4-FFF2-40B4-BE49-F238E27FC236}">
                  <a16:creationId xmlns:a16="http://schemas.microsoft.com/office/drawing/2014/main" id="{748AEFCA-45F8-AE49-A09D-7BCD6393B4DD}"/>
                </a:ext>
              </a:extLst>
            </p:cNvPr>
            <p:cNvSpPr>
              <a:spLocks noChangeAspect="1" noChangeArrowheads="1"/>
            </p:cNvSpPr>
            <p:nvPr/>
          </p:nvSpPr>
          <p:spPr bwMode="auto">
            <a:xfrm flipH="1" flipV="1">
              <a:off x="1228" y="1894"/>
              <a:ext cx="621"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3" name="Rectangle 112">
              <a:extLst>
                <a:ext uri="{FF2B5EF4-FFF2-40B4-BE49-F238E27FC236}">
                  <a16:creationId xmlns:a16="http://schemas.microsoft.com/office/drawing/2014/main" id="{0F3BC4D3-68D4-03E8-188D-D7E864A47510}"/>
                </a:ext>
              </a:extLst>
            </p:cNvPr>
            <p:cNvSpPr>
              <a:spLocks noChangeAspect="1" noChangeArrowheads="1"/>
            </p:cNvSpPr>
            <p:nvPr/>
          </p:nvSpPr>
          <p:spPr bwMode="auto">
            <a:xfrm flipH="1" flipV="1">
              <a:off x="852" y="2417"/>
              <a:ext cx="89" cy="89"/>
            </a:xfrm>
            <a:prstGeom prst="rect">
              <a:avLst/>
            </a:prstGeom>
            <a:solidFill>
              <a:srgbClr val="000000"/>
            </a:solidFill>
            <a:ln w="0">
              <a:solidFill>
                <a:srgbClr val="000000"/>
              </a:solidFill>
              <a:miter lim="800000"/>
              <a:headEnd/>
              <a:tailEnd/>
            </a:ln>
          </p:spPr>
          <p:txBody>
            <a:bodyPr/>
            <a:lstStyle/>
            <a:p>
              <a:endParaRPr lang="en-US"/>
            </a:p>
          </p:txBody>
        </p:sp>
        <p:sp>
          <p:nvSpPr>
            <p:cNvPr id="114" name="Rectangle 113">
              <a:extLst>
                <a:ext uri="{FF2B5EF4-FFF2-40B4-BE49-F238E27FC236}">
                  <a16:creationId xmlns:a16="http://schemas.microsoft.com/office/drawing/2014/main" id="{61993F88-70F6-5E8E-FA65-34EE298475E7}"/>
                </a:ext>
              </a:extLst>
            </p:cNvPr>
            <p:cNvSpPr>
              <a:spLocks noChangeAspect="1" noChangeArrowheads="1"/>
            </p:cNvSpPr>
            <p:nvPr/>
          </p:nvSpPr>
          <p:spPr bwMode="auto">
            <a:xfrm flipH="1" flipV="1">
              <a:off x="852" y="2417"/>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5" name="Rectangle 114">
              <a:extLst>
                <a:ext uri="{FF2B5EF4-FFF2-40B4-BE49-F238E27FC236}">
                  <a16:creationId xmlns:a16="http://schemas.microsoft.com/office/drawing/2014/main" id="{2929F21A-B14A-810B-8C1D-6CE115F8B4CD}"/>
                </a:ext>
              </a:extLst>
            </p:cNvPr>
            <p:cNvSpPr>
              <a:spLocks noChangeAspect="1" noChangeArrowheads="1"/>
            </p:cNvSpPr>
            <p:nvPr/>
          </p:nvSpPr>
          <p:spPr bwMode="auto">
            <a:xfrm flipH="1" flipV="1">
              <a:off x="303" y="2417"/>
              <a:ext cx="90" cy="89"/>
            </a:xfrm>
            <a:prstGeom prst="rect">
              <a:avLst/>
            </a:prstGeom>
            <a:solidFill>
              <a:srgbClr val="000000"/>
            </a:solidFill>
            <a:ln w="0">
              <a:solidFill>
                <a:srgbClr val="000000"/>
              </a:solidFill>
              <a:miter lim="800000"/>
              <a:headEnd/>
              <a:tailEnd/>
            </a:ln>
          </p:spPr>
          <p:txBody>
            <a:bodyPr/>
            <a:lstStyle/>
            <a:p>
              <a:endParaRPr lang="en-US"/>
            </a:p>
          </p:txBody>
        </p:sp>
        <p:sp>
          <p:nvSpPr>
            <p:cNvPr id="116" name="Rectangle 115">
              <a:extLst>
                <a:ext uri="{FF2B5EF4-FFF2-40B4-BE49-F238E27FC236}">
                  <a16:creationId xmlns:a16="http://schemas.microsoft.com/office/drawing/2014/main" id="{CA949A44-35F4-5988-6CBD-0B07F5CC2CC9}"/>
                </a:ext>
              </a:extLst>
            </p:cNvPr>
            <p:cNvSpPr>
              <a:spLocks noChangeAspect="1" noChangeArrowheads="1"/>
            </p:cNvSpPr>
            <p:nvPr/>
          </p:nvSpPr>
          <p:spPr bwMode="auto">
            <a:xfrm flipH="1" flipV="1">
              <a:off x="303" y="2417"/>
              <a:ext cx="90"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 name="Rectangle 116">
              <a:extLst>
                <a:ext uri="{FF2B5EF4-FFF2-40B4-BE49-F238E27FC236}">
                  <a16:creationId xmlns:a16="http://schemas.microsoft.com/office/drawing/2014/main" id="{53C08750-8AD7-CA73-329B-D32A64F311A8}"/>
                </a:ext>
              </a:extLst>
            </p:cNvPr>
            <p:cNvSpPr>
              <a:spLocks noChangeAspect="1" noChangeArrowheads="1"/>
            </p:cNvSpPr>
            <p:nvPr/>
          </p:nvSpPr>
          <p:spPr bwMode="auto">
            <a:xfrm flipH="1" flipV="1">
              <a:off x="1365" y="2427"/>
              <a:ext cx="87" cy="90"/>
            </a:xfrm>
            <a:prstGeom prst="rect">
              <a:avLst/>
            </a:prstGeom>
            <a:solidFill>
              <a:srgbClr val="000000"/>
            </a:solidFill>
            <a:ln w="0">
              <a:solidFill>
                <a:srgbClr val="000000"/>
              </a:solidFill>
              <a:miter lim="800000"/>
              <a:headEnd/>
              <a:tailEnd/>
            </a:ln>
          </p:spPr>
          <p:txBody>
            <a:bodyPr/>
            <a:lstStyle/>
            <a:p>
              <a:endParaRPr lang="en-US"/>
            </a:p>
          </p:txBody>
        </p:sp>
        <p:sp>
          <p:nvSpPr>
            <p:cNvPr id="118" name="Rectangle 117">
              <a:extLst>
                <a:ext uri="{FF2B5EF4-FFF2-40B4-BE49-F238E27FC236}">
                  <a16:creationId xmlns:a16="http://schemas.microsoft.com/office/drawing/2014/main" id="{A4ADE769-9F50-E8BD-1D19-915F18A4A9B3}"/>
                </a:ext>
              </a:extLst>
            </p:cNvPr>
            <p:cNvSpPr>
              <a:spLocks noChangeAspect="1" noChangeArrowheads="1"/>
            </p:cNvSpPr>
            <p:nvPr/>
          </p:nvSpPr>
          <p:spPr bwMode="auto">
            <a:xfrm flipH="1" flipV="1">
              <a:off x="1365" y="2427"/>
              <a:ext cx="87"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9" name="Rectangle 118">
              <a:extLst>
                <a:ext uri="{FF2B5EF4-FFF2-40B4-BE49-F238E27FC236}">
                  <a16:creationId xmlns:a16="http://schemas.microsoft.com/office/drawing/2014/main" id="{A9D7A587-6453-1956-B857-307EAC0F895F}"/>
                </a:ext>
              </a:extLst>
            </p:cNvPr>
            <p:cNvSpPr>
              <a:spLocks noChangeAspect="1" noChangeArrowheads="1"/>
            </p:cNvSpPr>
            <p:nvPr/>
          </p:nvSpPr>
          <p:spPr bwMode="auto">
            <a:xfrm flipH="1" flipV="1">
              <a:off x="1626" y="2160"/>
              <a:ext cx="88" cy="90"/>
            </a:xfrm>
            <a:prstGeom prst="rect">
              <a:avLst/>
            </a:prstGeom>
            <a:solidFill>
              <a:srgbClr val="000000"/>
            </a:solidFill>
            <a:ln w="0">
              <a:solidFill>
                <a:srgbClr val="000000"/>
              </a:solidFill>
              <a:miter lim="800000"/>
              <a:headEnd/>
              <a:tailEnd/>
            </a:ln>
          </p:spPr>
          <p:txBody>
            <a:bodyPr/>
            <a:lstStyle/>
            <a:p>
              <a:endParaRPr lang="en-US"/>
            </a:p>
          </p:txBody>
        </p:sp>
        <p:sp>
          <p:nvSpPr>
            <p:cNvPr id="120" name="Rectangle 119">
              <a:extLst>
                <a:ext uri="{FF2B5EF4-FFF2-40B4-BE49-F238E27FC236}">
                  <a16:creationId xmlns:a16="http://schemas.microsoft.com/office/drawing/2014/main" id="{BCA53737-F687-196A-935C-57E7AA1F6C9F}"/>
                </a:ext>
              </a:extLst>
            </p:cNvPr>
            <p:cNvSpPr>
              <a:spLocks noChangeAspect="1" noChangeArrowheads="1"/>
            </p:cNvSpPr>
            <p:nvPr/>
          </p:nvSpPr>
          <p:spPr bwMode="auto">
            <a:xfrm flipH="1" flipV="1">
              <a:off x="1626" y="2160"/>
              <a:ext cx="88"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1" name="Rectangle 120">
              <a:extLst>
                <a:ext uri="{FF2B5EF4-FFF2-40B4-BE49-F238E27FC236}">
                  <a16:creationId xmlns:a16="http://schemas.microsoft.com/office/drawing/2014/main" id="{952781F2-AAA8-7059-E717-E77F79D94F8C}"/>
                </a:ext>
              </a:extLst>
            </p:cNvPr>
            <p:cNvSpPr>
              <a:spLocks noChangeAspect="1" noChangeArrowheads="1"/>
            </p:cNvSpPr>
            <p:nvPr/>
          </p:nvSpPr>
          <p:spPr bwMode="auto">
            <a:xfrm flipH="1" flipV="1">
              <a:off x="1098" y="2160"/>
              <a:ext cx="89" cy="90"/>
            </a:xfrm>
            <a:prstGeom prst="rect">
              <a:avLst/>
            </a:prstGeom>
            <a:solidFill>
              <a:srgbClr val="000000"/>
            </a:solidFill>
            <a:ln w="0">
              <a:solidFill>
                <a:srgbClr val="000000"/>
              </a:solidFill>
              <a:miter lim="800000"/>
              <a:headEnd/>
              <a:tailEnd/>
            </a:ln>
          </p:spPr>
          <p:txBody>
            <a:bodyPr/>
            <a:lstStyle/>
            <a:p>
              <a:endParaRPr lang="en-US"/>
            </a:p>
          </p:txBody>
        </p:sp>
        <p:sp>
          <p:nvSpPr>
            <p:cNvPr id="122" name="Rectangle 121">
              <a:extLst>
                <a:ext uri="{FF2B5EF4-FFF2-40B4-BE49-F238E27FC236}">
                  <a16:creationId xmlns:a16="http://schemas.microsoft.com/office/drawing/2014/main" id="{5A15BE0E-1AD3-9AC0-B68E-83CF92FA4FF5}"/>
                </a:ext>
              </a:extLst>
            </p:cNvPr>
            <p:cNvSpPr>
              <a:spLocks noChangeAspect="1" noChangeArrowheads="1"/>
            </p:cNvSpPr>
            <p:nvPr/>
          </p:nvSpPr>
          <p:spPr bwMode="auto">
            <a:xfrm flipH="1" flipV="1">
              <a:off x="1098" y="2160"/>
              <a:ext cx="89"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3" name="Rectangle 122">
              <a:extLst>
                <a:ext uri="{FF2B5EF4-FFF2-40B4-BE49-F238E27FC236}">
                  <a16:creationId xmlns:a16="http://schemas.microsoft.com/office/drawing/2014/main" id="{A455A46F-5058-37B5-4120-D27BC31C4D8E}"/>
                </a:ext>
              </a:extLst>
            </p:cNvPr>
            <p:cNvSpPr>
              <a:spLocks noChangeAspect="1" noChangeArrowheads="1"/>
            </p:cNvSpPr>
            <p:nvPr/>
          </p:nvSpPr>
          <p:spPr bwMode="auto">
            <a:xfrm flipH="1" flipV="1">
              <a:off x="832" y="2160"/>
              <a:ext cx="88" cy="90"/>
            </a:xfrm>
            <a:prstGeom prst="rect">
              <a:avLst/>
            </a:prstGeom>
            <a:solidFill>
              <a:srgbClr val="000000"/>
            </a:solidFill>
            <a:ln w="0">
              <a:solidFill>
                <a:srgbClr val="000000"/>
              </a:solidFill>
              <a:miter lim="800000"/>
              <a:headEnd/>
              <a:tailEnd/>
            </a:ln>
          </p:spPr>
          <p:txBody>
            <a:bodyPr/>
            <a:lstStyle/>
            <a:p>
              <a:endParaRPr lang="en-US"/>
            </a:p>
          </p:txBody>
        </p:sp>
        <p:sp>
          <p:nvSpPr>
            <p:cNvPr id="124" name="Rectangle 123">
              <a:extLst>
                <a:ext uri="{FF2B5EF4-FFF2-40B4-BE49-F238E27FC236}">
                  <a16:creationId xmlns:a16="http://schemas.microsoft.com/office/drawing/2014/main" id="{020D28B0-8C66-137C-374B-E1962A27745F}"/>
                </a:ext>
              </a:extLst>
            </p:cNvPr>
            <p:cNvSpPr>
              <a:spLocks noChangeAspect="1" noChangeArrowheads="1"/>
            </p:cNvSpPr>
            <p:nvPr/>
          </p:nvSpPr>
          <p:spPr bwMode="auto">
            <a:xfrm flipH="1" flipV="1">
              <a:off x="832" y="2160"/>
              <a:ext cx="88"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Rectangle 124">
              <a:extLst>
                <a:ext uri="{FF2B5EF4-FFF2-40B4-BE49-F238E27FC236}">
                  <a16:creationId xmlns:a16="http://schemas.microsoft.com/office/drawing/2014/main" id="{65C02900-A460-292A-56A7-4A2F7307C4A8}"/>
                </a:ext>
              </a:extLst>
            </p:cNvPr>
            <p:cNvSpPr>
              <a:spLocks noChangeAspect="1" noChangeArrowheads="1"/>
            </p:cNvSpPr>
            <p:nvPr/>
          </p:nvSpPr>
          <p:spPr bwMode="auto">
            <a:xfrm flipH="1" flipV="1">
              <a:off x="303" y="2160"/>
              <a:ext cx="90" cy="90"/>
            </a:xfrm>
            <a:prstGeom prst="rect">
              <a:avLst/>
            </a:prstGeom>
            <a:solidFill>
              <a:srgbClr val="000000"/>
            </a:solidFill>
            <a:ln w="0">
              <a:solidFill>
                <a:srgbClr val="000000"/>
              </a:solidFill>
              <a:miter lim="800000"/>
              <a:headEnd/>
              <a:tailEnd/>
            </a:ln>
          </p:spPr>
          <p:txBody>
            <a:bodyPr/>
            <a:lstStyle/>
            <a:p>
              <a:endParaRPr lang="en-US"/>
            </a:p>
          </p:txBody>
        </p:sp>
        <p:sp>
          <p:nvSpPr>
            <p:cNvPr id="126" name="Rectangle 125">
              <a:extLst>
                <a:ext uri="{FF2B5EF4-FFF2-40B4-BE49-F238E27FC236}">
                  <a16:creationId xmlns:a16="http://schemas.microsoft.com/office/drawing/2014/main" id="{C30F9DED-E1B5-9435-8F55-BBE0D8D0539E}"/>
                </a:ext>
              </a:extLst>
            </p:cNvPr>
            <p:cNvSpPr>
              <a:spLocks noChangeAspect="1" noChangeArrowheads="1"/>
            </p:cNvSpPr>
            <p:nvPr/>
          </p:nvSpPr>
          <p:spPr bwMode="auto">
            <a:xfrm flipH="1" flipV="1">
              <a:off x="303" y="2160"/>
              <a:ext cx="90"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7" name="Rectangle 126">
              <a:extLst>
                <a:ext uri="{FF2B5EF4-FFF2-40B4-BE49-F238E27FC236}">
                  <a16:creationId xmlns:a16="http://schemas.microsoft.com/office/drawing/2014/main" id="{78F89179-177B-14C6-254F-9C3A4186F84C}"/>
                </a:ext>
              </a:extLst>
            </p:cNvPr>
            <p:cNvSpPr>
              <a:spLocks noChangeAspect="1" noChangeArrowheads="1"/>
            </p:cNvSpPr>
            <p:nvPr/>
          </p:nvSpPr>
          <p:spPr bwMode="auto">
            <a:xfrm flipH="1" flipV="1">
              <a:off x="1893" y="1894"/>
              <a:ext cx="88" cy="89"/>
            </a:xfrm>
            <a:prstGeom prst="rect">
              <a:avLst/>
            </a:prstGeom>
            <a:solidFill>
              <a:srgbClr val="000000"/>
            </a:solidFill>
            <a:ln w="0">
              <a:solidFill>
                <a:srgbClr val="000000"/>
              </a:solidFill>
              <a:miter lim="800000"/>
              <a:headEnd/>
              <a:tailEnd/>
            </a:ln>
          </p:spPr>
          <p:txBody>
            <a:bodyPr/>
            <a:lstStyle/>
            <a:p>
              <a:endParaRPr lang="en-US"/>
            </a:p>
          </p:txBody>
        </p:sp>
        <p:sp>
          <p:nvSpPr>
            <p:cNvPr id="128" name="Rectangle 127">
              <a:extLst>
                <a:ext uri="{FF2B5EF4-FFF2-40B4-BE49-F238E27FC236}">
                  <a16:creationId xmlns:a16="http://schemas.microsoft.com/office/drawing/2014/main" id="{3ABDF685-0311-7928-F9D5-0C7A2BA2710A}"/>
                </a:ext>
              </a:extLst>
            </p:cNvPr>
            <p:cNvSpPr>
              <a:spLocks noChangeAspect="1" noChangeArrowheads="1"/>
            </p:cNvSpPr>
            <p:nvPr/>
          </p:nvSpPr>
          <p:spPr bwMode="auto">
            <a:xfrm flipH="1" flipV="1">
              <a:off x="1893" y="1894"/>
              <a:ext cx="88"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9" name="Rectangle 128">
              <a:extLst>
                <a:ext uri="{FF2B5EF4-FFF2-40B4-BE49-F238E27FC236}">
                  <a16:creationId xmlns:a16="http://schemas.microsoft.com/office/drawing/2014/main" id="{AD6B893F-2C66-2952-18A2-8D194936EA62}"/>
                </a:ext>
              </a:extLst>
            </p:cNvPr>
            <p:cNvSpPr>
              <a:spLocks noChangeAspect="1" noChangeArrowheads="1"/>
            </p:cNvSpPr>
            <p:nvPr/>
          </p:nvSpPr>
          <p:spPr bwMode="auto">
            <a:xfrm flipH="1" flipV="1">
              <a:off x="1098" y="1894"/>
              <a:ext cx="89" cy="89"/>
            </a:xfrm>
            <a:prstGeom prst="rect">
              <a:avLst/>
            </a:prstGeom>
            <a:solidFill>
              <a:srgbClr val="000000"/>
            </a:solidFill>
            <a:ln w="0">
              <a:solidFill>
                <a:srgbClr val="000000"/>
              </a:solidFill>
              <a:miter lim="800000"/>
              <a:headEnd/>
              <a:tailEnd/>
            </a:ln>
          </p:spPr>
          <p:txBody>
            <a:bodyPr/>
            <a:lstStyle/>
            <a:p>
              <a:endParaRPr lang="en-US"/>
            </a:p>
          </p:txBody>
        </p:sp>
        <p:sp>
          <p:nvSpPr>
            <p:cNvPr id="130" name="Rectangle 129">
              <a:extLst>
                <a:ext uri="{FF2B5EF4-FFF2-40B4-BE49-F238E27FC236}">
                  <a16:creationId xmlns:a16="http://schemas.microsoft.com/office/drawing/2014/main" id="{07F2DCBE-1ECF-E9F9-428C-4A07070ABCD4}"/>
                </a:ext>
              </a:extLst>
            </p:cNvPr>
            <p:cNvSpPr>
              <a:spLocks noChangeAspect="1" noChangeArrowheads="1"/>
            </p:cNvSpPr>
            <p:nvPr/>
          </p:nvSpPr>
          <p:spPr bwMode="auto">
            <a:xfrm flipH="1" flipV="1">
              <a:off x="1098" y="1894"/>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Rectangle 130">
              <a:extLst>
                <a:ext uri="{FF2B5EF4-FFF2-40B4-BE49-F238E27FC236}">
                  <a16:creationId xmlns:a16="http://schemas.microsoft.com/office/drawing/2014/main" id="{2820B0E5-F933-5226-CA51-F780159A6186}"/>
                </a:ext>
              </a:extLst>
            </p:cNvPr>
            <p:cNvSpPr>
              <a:spLocks noChangeAspect="1" noChangeArrowheads="1"/>
            </p:cNvSpPr>
            <p:nvPr/>
          </p:nvSpPr>
          <p:spPr bwMode="auto">
            <a:xfrm flipH="1" flipV="1">
              <a:off x="569" y="1894"/>
              <a:ext cx="85" cy="89"/>
            </a:xfrm>
            <a:prstGeom prst="rect">
              <a:avLst/>
            </a:prstGeom>
            <a:solidFill>
              <a:srgbClr val="000000"/>
            </a:solidFill>
            <a:ln w="0">
              <a:solidFill>
                <a:srgbClr val="000000"/>
              </a:solidFill>
              <a:miter lim="800000"/>
              <a:headEnd/>
              <a:tailEnd/>
            </a:ln>
          </p:spPr>
          <p:txBody>
            <a:bodyPr/>
            <a:lstStyle/>
            <a:p>
              <a:endParaRPr lang="en-US"/>
            </a:p>
          </p:txBody>
        </p:sp>
        <p:sp>
          <p:nvSpPr>
            <p:cNvPr id="132" name="Rectangle 131">
              <a:extLst>
                <a:ext uri="{FF2B5EF4-FFF2-40B4-BE49-F238E27FC236}">
                  <a16:creationId xmlns:a16="http://schemas.microsoft.com/office/drawing/2014/main" id="{5AAE9210-459F-91EE-FB30-A9D7CC9FE56A}"/>
                </a:ext>
              </a:extLst>
            </p:cNvPr>
            <p:cNvSpPr>
              <a:spLocks noChangeAspect="1" noChangeArrowheads="1"/>
            </p:cNvSpPr>
            <p:nvPr/>
          </p:nvSpPr>
          <p:spPr bwMode="auto">
            <a:xfrm flipH="1" flipV="1">
              <a:off x="569" y="1894"/>
              <a:ext cx="85"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 name="Rectangle 132">
              <a:extLst>
                <a:ext uri="{FF2B5EF4-FFF2-40B4-BE49-F238E27FC236}">
                  <a16:creationId xmlns:a16="http://schemas.microsoft.com/office/drawing/2014/main" id="{DDCAFFD9-3FF2-CB67-A7BB-21CBC2CE764C}"/>
                </a:ext>
              </a:extLst>
            </p:cNvPr>
            <p:cNvSpPr>
              <a:spLocks noChangeAspect="1" noChangeArrowheads="1"/>
            </p:cNvSpPr>
            <p:nvPr/>
          </p:nvSpPr>
          <p:spPr bwMode="auto">
            <a:xfrm flipH="1" flipV="1">
              <a:off x="434" y="2417"/>
              <a:ext cx="373" cy="9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4" name="Text Box 133">
              <a:extLst>
                <a:ext uri="{FF2B5EF4-FFF2-40B4-BE49-F238E27FC236}">
                  <a16:creationId xmlns:a16="http://schemas.microsoft.com/office/drawing/2014/main" id="{9C072800-DA30-58D2-8E17-650F758E4F4B}"/>
                </a:ext>
              </a:extLst>
            </p:cNvPr>
            <p:cNvSpPr txBox="1">
              <a:spLocks noChangeAspect="1" noChangeArrowheads="1"/>
            </p:cNvSpPr>
            <p:nvPr/>
          </p:nvSpPr>
          <p:spPr bwMode="auto">
            <a:xfrm>
              <a:off x="264"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135" name="Text Box 134">
              <a:extLst>
                <a:ext uri="{FF2B5EF4-FFF2-40B4-BE49-F238E27FC236}">
                  <a16:creationId xmlns:a16="http://schemas.microsoft.com/office/drawing/2014/main" id="{88EB74EA-BB87-9FB2-F5E2-9A5ED048EF11}"/>
                </a:ext>
              </a:extLst>
            </p:cNvPr>
            <p:cNvSpPr txBox="1">
              <a:spLocks noChangeAspect="1" noChangeArrowheads="1"/>
            </p:cNvSpPr>
            <p:nvPr/>
          </p:nvSpPr>
          <p:spPr bwMode="auto">
            <a:xfrm>
              <a:off x="814"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136" name="Text Box 135">
              <a:extLst>
                <a:ext uri="{FF2B5EF4-FFF2-40B4-BE49-F238E27FC236}">
                  <a16:creationId xmlns:a16="http://schemas.microsoft.com/office/drawing/2014/main" id="{FA1E3823-85B4-F6FB-3EFD-FADB44DFE889}"/>
                </a:ext>
              </a:extLst>
            </p:cNvPr>
            <p:cNvSpPr txBox="1">
              <a:spLocks noChangeAspect="1" noChangeArrowheads="1"/>
            </p:cNvSpPr>
            <p:nvPr/>
          </p:nvSpPr>
          <p:spPr bwMode="auto">
            <a:xfrm>
              <a:off x="264"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37" name="Text Box 136">
              <a:extLst>
                <a:ext uri="{FF2B5EF4-FFF2-40B4-BE49-F238E27FC236}">
                  <a16:creationId xmlns:a16="http://schemas.microsoft.com/office/drawing/2014/main" id="{9EA47F57-6A41-54FD-AA36-ABDBDB02DA89}"/>
                </a:ext>
              </a:extLst>
            </p:cNvPr>
            <p:cNvSpPr txBox="1">
              <a:spLocks noChangeAspect="1" noChangeArrowheads="1"/>
            </p:cNvSpPr>
            <p:nvPr/>
          </p:nvSpPr>
          <p:spPr bwMode="auto">
            <a:xfrm>
              <a:off x="772"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38" name="Text Box 137">
              <a:extLst>
                <a:ext uri="{FF2B5EF4-FFF2-40B4-BE49-F238E27FC236}">
                  <a16:creationId xmlns:a16="http://schemas.microsoft.com/office/drawing/2014/main" id="{B8DAF138-9D20-15DE-201D-C9C6903C0E75}"/>
                </a:ext>
              </a:extLst>
            </p:cNvPr>
            <p:cNvSpPr txBox="1">
              <a:spLocks noChangeAspect="1" noChangeArrowheads="1"/>
            </p:cNvSpPr>
            <p:nvPr/>
          </p:nvSpPr>
          <p:spPr bwMode="auto">
            <a:xfrm>
              <a:off x="1068"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39" name="Text Box 138">
              <a:extLst>
                <a:ext uri="{FF2B5EF4-FFF2-40B4-BE49-F238E27FC236}">
                  <a16:creationId xmlns:a16="http://schemas.microsoft.com/office/drawing/2014/main" id="{778D6B2F-521D-BDE5-A612-74BF2899A76B}"/>
                </a:ext>
              </a:extLst>
            </p:cNvPr>
            <p:cNvSpPr txBox="1">
              <a:spLocks noChangeAspect="1" noChangeArrowheads="1"/>
            </p:cNvSpPr>
            <p:nvPr/>
          </p:nvSpPr>
          <p:spPr bwMode="auto">
            <a:xfrm>
              <a:off x="1576"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40" name="Text Box 139">
              <a:extLst>
                <a:ext uri="{FF2B5EF4-FFF2-40B4-BE49-F238E27FC236}">
                  <a16:creationId xmlns:a16="http://schemas.microsoft.com/office/drawing/2014/main" id="{70194944-7BB4-A9CE-E8BC-B8D9C0A03C3A}"/>
                </a:ext>
              </a:extLst>
            </p:cNvPr>
            <p:cNvSpPr txBox="1">
              <a:spLocks noChangeAspect="1" noChangeArrowheads="1"/>
            </p:cNvSpPr>
            <p:nvPr/>
          </p:nvSpPr>
          <p:spPr bwMode="auto">
            <a:xfrm>
              <a:off x="1576"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41" name="Text Box 140">
              <a:extLst>
                <a:ext uri="{FF2B5EF4-FFF2-40B4-BE49-F238E27FC236}">
                  <a16:creationId xmlns:a16="http://schemas.microsoft.com/office/drawing/2014/main" id="{B6F98DE5-AD59-4E1F-3C63-3036F787DDCC}"/>
                </a:ext>
              </a:extLst>
            </p:cNvPr>
            <p:cNvSpPr txBox="1">
              <a:spLocks noChangeAspect="1" noChangeArrowheads="1"/>
            </p:cNvSpPr>
            <p:nvPr/>
          </p:nvSpPr>
          <p:spPr bwMode="auto">
            <a:xfrm>
              <a:off x="517"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42" name="Text Box 141">
              <a:extLst>
                <a:ext uri="{FF2B5EF4-FFF2-40B4-BE49-F238E27FC236}">
                  <a16:creationId xmlns:a16="http://schemas.microsoft.com/office/drawing/2014/main" id="{3A0DA20B-0CCB-4A55-3A42-A7AB7D0FBB18}"/>
                </a:ext>
              </a:extLst>
            </p:cNvPr>
            <p:cNvSpPr txBox="1">
              <a:spLocks noChangeAspect="1" noChangeArrowheads="1"/>
            </p:cNvSpPr>
            <p:nvPr/>
          </p:nvSpPr>
          <p:spPr bwMode="auto">
            <a:xfrm>
              <a:off x="1026"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43" name="Text Box 142">
              <a:extLst>
                <a:ext uri="{FF2B5EF4-FFF2-40B4-BE49-F238E27FC236}">
                  <a16:creationId xmlns:a16="http://schemas.microsoft.com/office/drawing/2014/main" id="{C486DD65-2BFB-0C56-5BF7-072594471725}"/>
                </a:ext>
              </a:extLst>
            </p:cNvPr>
            <p:cNvSpPr txBox="1">
              <a:spLocks noChangeAspect="1" noChangeArrowheads="1"/>
            </p:cNvSpPr>
            <p:nvPr/>
          </p:nvSpPr>
          <p:spPr bwMode="auto">
            <a:xfrm>
              <a:off x="1859"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44" name="Text Box 143">
              <a:extLst>
                <a:ext uri="{FF2B5EF4-FFF2-40B4-BE49-F238E27FC236}">
                  <a16:creationId xmlns:a16="http://schemas.microsoft.com/office/drawing/2014/main" id="{6967F915-BB05-01A4-5BC0-FD13CEBF3D79}"/>
                </a:ext>
              </a:extLst>
            </p:cNvPr>
            <p:cNvSpPr txBox="1">
              <a:spLocks noChangeAspect="1" noChangeArrowheads="1"/>
            </p:cNvSpPr>
            <p:nvPr/>
          </p:nvSpPr>
          <p:spPr bwMode="auto">
            <a:xfrm>
              <a:off x="1859"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b="1" i="1">
                  <a:ea typeface="宋体" panose="02010600030101010101" pitchFamily="2" charset="-122"/>
                </a:rPr>
                <a:t>C</a:t>
              </a:r>
            </a:p>
          </p:txBody>
        </p:sp>
        <p:sp>
          <p:nvSpPr>
            <p:cNvPr id="145" name="Text Box 144">
              <a:extLst>
                <a:ext uri="{FF2B5EF4-FFF2-40B4-BE49-F238E27FC236}">
                  <a16:creationId xmlns:a16="http://schemas.microsoft.com/office/drawing/2014/main" id="{AAAA4B47-901D-9B37-05D0-93A5FEA0C1A2}"/>
                </a:ext>
              </a:extLst>
            </p:cNvPr>
            <p:cNvSpPr txBox="1">
              <a:spLocks noChangeAspect="1" noChangeArrowheads="1"/>
            </p:cNvSpPr>
            <p:nvPr/>
          </p:nvSpPr>
          <p:spPr bwMode="auto">
            <a:xfrm>
              <a:off x="1322"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D</a:t>
              </a:r>
              <a:endParaRPr lang="en-US" altLang="zh-CN" b="1" i="1">
                <a:ea typeface="宋体" panose="02010600030101010101" pitchFamily="2" charset="-122"/>
              </a:endParaRPr>
            </a:p>
          </p:txBody>
        </p:sp>
        <p:sp>
          <p:nvSpPr>
            <p:cNvPr id="146" name="Line 145">
              <a:extLst>
                <a:ext uri="{FF2B5EF4-FFF2-40B4-BE49-F238E27FC236}">
                  <a16:creationId xmlns:a16="http://schemas.microsoft.com/office/drawing/2014/main" id="{2543499D-FD49-2FE8-D66A-CECD0F3A4B5A}"/>
                </a:ext>
              </a:extLst>
            </p:cNvPr>
            <p:cNvSpPr>
              <a:spLocks noChangeShapeType="1"/>
            </p:cNvSpPr>
            <p:nvPr/>
          </p:nvSpPr>
          <p:spPr bwMode="auto">
            <a:xfrm>
              <a:off x="2221" y="1571"/>
              <a:ext cx="887" cy="1346"/>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a:p>
          </p:txBody>
        </p:sp>
        <p:sp>
          <p:nvSpPr>
            <p:cNvPr id="147" name="Line 146">
              <a:extLst>
                <a:ext uri="{FF2B5EF4-FFF2-40B4-BE49-F238E27FC236}">
                  <a16:creationId xmlns:a16="http://schemas.microsoft.com/office/drawing/2014/main" id="{50C52B2E-5CC9-5416-F541-CCF5FCD34EDC}"/>
                </a:ext>
              </a:extLst>
            </p:cNvPr>
            <p:cNvSpPr>
              <a:spLocks noChangeShapeType="1"/>
            </p:cNvSpPr>
            <p:nvPr/>
          </p:nvSpPr>
          <p:spPr bwMode="auto">
            <a:xfrm>
              <a:off x="2116" y="3171"/>
              <a:ext cx="632" cy="342"/>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spAutoFit/>
            </a:bodyPr>
            <a:lstStyle/>
            <a:p>
              <a:endParaRPr lang="en-US"/>
            </a:p>
          </p:txBody>
        </p:sp>
      </p:grpSp>
      <p:grpSp>
        <p:nvGrpSpPr>
          <p:cNvPr id="149" name="Group 212">
            <a:extLst>
              <a:ext uri="{FF2B5EF4-FFF2-40B4-BE49-F238E27FC236}">
                <a16:creationId xmlns:a16="http://schemas.microsoft.com/office/drawing/2014/main" id="{F30D7B0F-BB64-A7C7-5759-DA80B0EE230B}"/>
              </a:ext>
            </a:extLst>
          </p:cNvPr>
          <p:cNvGrpSpPr>
            <a:grpSpLocks/>
          </p:cNvGrpSpPr>
          <p:nvPr/>
        </p:nvGrpSpPr>
        <p:grpSpPr bwMode="auto">
          <a:xfrm>
            <a:off x="5748331" y="1525587"/>
            <a:ext cx="5311774" cy="4092575"/>
            <a:chOff x="2256" y="544"/>
            <a:chExt cx="3346" cy="2578"/>
          </a:xfrm>
        </p:grpSpPr>
        <p:sp>
          <p:nvSpPr>
            <p:cNvPr id="150" name="Rectangle 150">
              <a:extLst>
                <a:ext uri="{FF2B5EF4-FFF2-40B4-BE49-F238E27FC236}">
                  <a16:creationId xmlns:a16="http://schemas.microsoft.com/office/drawing/2014/main" id="{2D19AC44-515D-4A92-8F34-2DA3D2B6F55D}"/>
                </a:ext>
              </a:extLst>
            </p:cNvPr>
            <p:cNvSpPr>
              <a:spLocks noChangeAspect="1" noChangeArrowheads="1"/>
            </p:cNvSpPr>
            <p:nvPr/>
          </p:nvSpPr>
          <p:spPr bwMode="auto">
            <a:xfrm flipH="1" flipV="1">
              <a:off x="4269" y="1421"/>
              <a:ext cx="178" cy="805"/>
            </a:xfrm>
            <a:prstGeom prst="rect">
              <a:avLst/>
            </a:prstGeom>
            <a:solidFill>
              <a:srgbClr val="808080"/>
            </a:solidFill>
            <a:ln w="0">
              <a:solidFill>
                <a:srgbClr val="808080"/>
              </a:solidFill>
              <a:miter lim="800000"/>
              <a:headEnd/>
              <a:tailEnd/>
            </a:ln>
          </p:spPr>
          <p:txBody>
            <a:bodyPr/>
            <a:lstStyle/>
            <a:p>
              <a:endParaRPr lang="en-US"/>
            </a:p>
          </p:txBody>
        </p:sp>
        <p:sp>
          <p:nvSpPr>
            <p:cNvPr id="151" name="Rectangle 151">
              <a:extLst>
                <a:ext uri="{FF2B5EF4-FFF2-40B4-BE49-F238E27FC236}">
                  <a16:creationId xmlns:a16="http://schemas.microsoft.com/office/drawing/2014/main" id="{A8869AC7-6427-4CBE-7DB2-B7F7F6890B29}"/>
                </a:ext>
              </a:extLst>
            </p:cNvPr>
            <p:cNvSpPr>
              <a:spLocks noChangeAspect="1" noChangeArrowheads="1"/>
            </p:cNvSpPr>
            <p:nvPr/>
          </p:nvSpPr>
          <p:spPr bwMode="auto">
            <a:xfrm flipH="1" flipV="1">
              <a:off x="4692" y="898"/>
              <a:ext cx="456" cy="100"/>
            </a:xfrm>
            <a:prstGeom prst="rect">
              <a:avLst/>
            </a:prstGeom>
            <a:solidFill>
              <a:srgbClr val="DFDFDF"/>
            </a:solidFill>
            <a:ln w="0">
              <a:solidFill>
                <a:srgbClr val="DFDFDF"/>
              </a:solidFill>
              <a:miter lim="800000"/>
              <a:headEnd/>
              <a:tailEnd/>
            </a:ln>
          </p:spPr>
          <p:txBody>
            <a:bodyPr/>
            <a:lstStyle/>
            <a:p>
              <a:endParaRPr lang="en-US"/>
            </a:p>
          </p:txBody>
        </p:sp>
        <p:sp>
          <p:nvSpPr>
            <p:cNvPr id="152" name="Rectangle 152">
              <a:extLst>
                <a:ext uri="{FF2B5EF4-FFF2-40B4-BE49-F238E27FC236}">
                  <a16:creationId xmlns:a16="http://schemas.microsoft.com/office/drawing/2014/main" id="{9303B7BE-6696-9F35-1565-239DFFB3EE7E}"/>
                </a:ext>
              </a:extLst>
            </p:cNvPr>
            <p:cNvSpPr>
              <a:spLocks noChangeAspect="1" noChangeArrowheads="1"/>
            </p:cNvSpPr>
            <p:nvPr/>
          </p:nvSpPr>
          <p:spPr bwMode="auto">
            <a:xfrm flipH="1" flipV="1">
              <a:off x="4269" y="1421"/>
              <a:ext cx="178" cy="80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3" name="Rectangle 153">
              <a:extLst>
                <a:ext uri="{FF2B5EF4-FFF2-40B4-BE49-F238E27FC236}">
                  <a16:creationId xmlns:a16="http://schemas.microsoft.com/office/drawing/2014/main" id="{77CDCF58-C535-DD86-70A9-415CB7E559A7}"/>
                </a:ext>
              </a:extLst>
            </p:cNvPr>
            <p:cNvSpPr>
              <a:spLocks noChangeAspect="1" noChangeArrowheads="1"/>
            </p:cNvSpPr>
            <p:nvPr/>
          </p:nvSpPr>
          <p:spPr bwMode="auto">
            <a:xfrm flipH="1" flipV="1">
              <a:off x="4514" y="1117"/>
              <a:ext cx="178" cy="1109"/>
            </a:xfrm>
            <a:prstGeom prst="rect">
              <a:avLst/>
            </a:prstGeom>
            <a:solidFill>
              <a:srgbClr val="808080"/>
            </a:solidFill>
            <a:ln w="0">
              <a:solidFill>
                <a:srgbClr val="808080"/>
              </a:solidFill>
              <a:miter lim="800000"/>
              <a:headEnd/>
              <a:tailEnd/>
            </a:ln>
          </p:spPr>
          <p:txBody>
            <a:bodyPr/>
            <a:lstStyle/>
            <a:p>
              <a:endParaRPr lang="en-US"/>
            </a:p>
          </p:txBody>
        </p:sp>
        <p:sp>
          <p:nvSpPr>
            <p:cNvPr id="154" name="Rectangle 154">
              <a:extLst>
                <a:ext uri="{FF2B5EF4-FFF2-40B4-BE49-F238E27FC236}">
                  <a16:creationId xmlns:a16="http://schemas.microsoft.com/office/drawing/2014/main" id="{8BA1C522-498C-6126-06B4-59FF70CC7517}"/>
                </a:ext>
              </a:extLst>
            </p:cNvPr>
            <p:cNvSpPr>
              <a:spLocks noChangeAspect="1" noChangeArrowheads="1"/>
            </p:cNvSpPr>
            <p:nvPr/>
          </p:nvSpPr>
          <p:spPr bwMode="auto">
            <a:xfrm flipH="1" flipV="1">
              <a:off x="4514" y="1117"/>
              <a:ext cx="178" cy="110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Rectangle 155">
              <a:extLst>
                <a:ext uri="{FF2B5EF4-FFF2-40B4-BE49-F238E27FC236}">
                  <a16:creationId xmlns:a16="http://schemas.microsoft.com/office/drawing/2014/main" id="{711DDC71-3355-1173-DFE1-DC933EC44759}"/>
                </a:ext>
              </a:extLst>
            </p:cNvPr>
            <p:cNvSpPr>
              <a:spLocks noChangeAspect="1" noChangeArrowheads="1"/>
            </p:cNvSpPr>
            <p:nvPr/>
          </p:nvSpPr>
          <p:spPr bwMode="auto">
            <a:xfrm flipH="1" flipV="1">
              <a:off x="4514" y="575"/>
              <a:ext cx="178" cy="459"/>
            </a:xfrm>
            <a:prstGeom prst="rect">
              <a:avLst/>
            </a:prstGeom>
            <a:solidFill>
              <a:srgbClr val="808080"/>
            </a:solidFill>
            <a:ln w="0">
              <a:solidFill>
                <a:srgbClr val="808080"/>
              </a:solidFill>
              <a:miter lim="800000"/>
              <a:headEnd/>
              <a:tailEnd/>
            </a:ln>
          </p:spPr>
          <p:txBody>
            <a:bodyPr/>
            <a:lstStyle/>
            <a:p>
              <a:endParaRPr lang="en-US"/>
            </a:p>
          </p:txBody>
        </p:sp>
        <p:sp>
          <p:nvSpPr>
            <p:cNvPr id="156" name="Rectangle 156">
              <a:extLst>
                <a:ext uri="{FF2B5EF4-FFF2-40B4-BE49-F238E27FC236}">
                  <a16:creationId xmlns:a16="http://schemas.microsoft.com/office/drawing/2014/main" id="{38D130F9-8D60-A5A6-306D-17C45C4B978C}"/>
                </a:ext>
              </a:extLst>
            </p:cNvPr>
            <p:cNvSpPr>
              <a:spLocks noChangeAspect="1" noChangeArrowheads="1"/>
            </p:cNvSpPr>
            <p:nvPr/>
          </p:nvSpPr>
          <p:spPr bwMode="auto">
            <a:xfrm flipH="1" flipV="1">
              <a:off x="4514" y="575"/>
              <a:ext cx="178" cy="45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7" name="Rectangle 157">
              <a:extLst>
                <a:ext uri="{FF2B5EF4-FFF2-40B4-BE49-F238E27FC236}">
                  <a16:creationId xmlns:a16="http://schemas.microsoft.com/office/drawing/2014/main" id="{4F424058-BA7C-B5D0-76A4-D33DF408CA87}"/>
                </a:ext>
              </a:extLst>
            </p:cNvPr>
            <p:cNvSpPr>
              <a:spLocks noChangeAspect="1" noChangeArrowheads="1"/>
            </p:cNvSpPr>
            <p:nvPr/>
          </p:nvSpPr>
          <p:spPr bwMode="auto">
            <a:xfrm flipH="1" flipV="1">
              <a:off x="4253" y="575"/>
              <a:ext cx="178" cy="720"/>
            </a:xfrm>
            <a:prstGeom prst="rect">
              <a:avLst/>
            </a:prstGeom>
            <a:solidFill>
              <a:srgbClr val="808080"/>
            </a:solidFill>
            <a:ln w="0">
              <a:solidFill>
                <a:srgbClr val="808080"/>
              </a:solidFill>
              <a:miter lim="800000"/>
              <a:headEnd/>
              <a:tailEnd/>
            </a:ln>
          </p:spPr>
          <p:txBody>
            <a:bodyPr/>
            <a:lstStyle/>
            <a:p>
              <a:endParaRPr lang="en-US"/>
            </a:p>
          </p:txBody>
        </p:sp>
        <p:sp>
          <p:nvSpPr>
            <p:cNvPr id="158" name="Rectangle 158">
              <a:extLst>
                <a:ext uri="{FF2B5EF4-FFF2-40B4-BE49-F238E27FC236}">
                  <a16:creationId xmlns:a16="http://schemas.microsoft.com/office/drawing/2014/main" id="{8C1E49FF-8CDE-5D50-4FCD-2754657A0A11}"/>
                </a:ext>
              </a:extLst>
            </p:cNvPr>
            <p:cNvSpPr>
              <a:spLocks noChangeAspect="1" noChangeArrowheads="1"/>
            </p:cNvSpPr>
            <p:nvPr/>
          </p:nvSpPr>
          <p:spPr bwMode="auto">
            <a:xfrm flipH="1" flipV="1">
              <a:off x="4253" y="575"/>
              <a:ext cx="178" cy="72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9" name="Rectangle 159">
              <a:extLst>
                <a:ext uri="{FF2B5EF4-FFF2-40B4-BE49-F238E27FC236}">
                  <a16:creationId xmlns:a16="http://schemas.microsoft.com/office/drawing/2014/main" id="{87BA08F8-0DA1-C796-0FA2-F8DFF9446812}"/>
                </a:ext>
              </a:extLst>
            </p:cNvPr>
            <p:cNvSpPr>
              <a:spLocks noChangeAspect="1" noChangeArrowheads="1"/>
            </p:cNvSpPr>
            <p:nvPr/>
          </p:nvSpPr>
          <p:spPr bwMode="auto">
            <a:xfrm flipH="1" flipV="1">
              <a:off x="3986" y="856"/>
              <a:ext cx="178" cy="1370"/>
            </a:xfrm>
            <a:prstGeom prst="rect">
              <a:avLst/>
            </a:prstGeom>
            <a:solidFill>
              <a:srgbClr val="808080"/>
            </a:solidFill>
            <a:ln w="0">
              <a:solidFill>
                <a:srgbClr val="808080"/>
              </a:solidFill>
              <a:miter lim="800000"/>
              <a:headEnd/>
              <a:tailEnd/>
            </a:ln>
          </p:spPr>
          <p:txBody>
            <a:bodyPr/>
            <a:lstStyle/>
            <a:p>
              <a:endParaRPr lang="en-US"/>
            </a:p>
          </p:txBody>
        </p:sp>
        <p:sp>
          <p:nvSpPr>
            <p:cNvPr id="160" name="Rectangle 160">
              <a:extLst>
                <a:ext uri="{FF2B5EF4-FFF2-40B4-BE49-F238E27FC236}">
                  <a16:creationId xmlns:a16="http://schemas.microsoft.com/office/drawing/2014/main" id="{E929ED82-A571-2065-906C-93898CACDD68}"/>
                </a:ext>
              </a:extLst>
            </p:cNvPr>
            <p:cNvSpPr>
              <a:spLocks noChangeAspect="1" noChangeArrowheads="1"/>
            </p:cNvSpPr>
            <p:nvPr/>
          </p:nvSpPr>
          <p:spPr bwMode="auto">
            <a:xfrm flipH="1" flipV="1">
              <a:off x="3986" y="856"/>
              <a:ext cx="178" cy="137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1" name="Rectangle 161">
              <a:extLst>
                <a:ext uri="{FF2B5EF4-FFF2-40B4-BE49-F238E27FC236}">
                  <a16:creationId xmlns:a16="http://schemas.microsoft.com/office/drawing/2014/main" id="{019605D2-5A53-9F18-098F-F3246525FAC7}"/>
                </a:ext>
              </a:extLst>
            </p:cNvPr>
            <p:cNvSpPr>
              <a:spLocks noChangeAspect="1" noChangeArrowheads="1"/>
            </p:cNvSpPr>
            <p:nvPr/>
          </p:nvSpPr>
          <p:spPr bwMode="auto">
            <a:xfrm flipH="1" flipV="1">
              <a:off x="4514" y="1117"/>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162" name="Rectangle 162">
              <a:extLst>
                <a:ext uri="{FF2B5EF4-FFF2-40B4-BE49-F238E27FC236}">
                  <a16:creationId xmlns:a16="http://schemas.microsoft.com/office/drawing/2014/main" id="{1A0E25A3-005E-3C5E-0A0F-D0B07521726B}"/>
                </a:ext>
              </a:extLst>
            </p:cNvPr>
            <p:cNvSpPr>
              <a:spLocks noChangeAspect="1" noChangeArrowheads="1"/>
            </p:cNvSpPr>
            <p:nvPr/>
          </p:nvSpPr>
          <p:spPr bwMode="auto">
            <a:xfrm flipH="1" flipV="1">
              <a:off x="4514" y="1117"/>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3" name="Rectangle 163">
              <a:extLst>
                <a:ext uri="{FF2B5EF4-FFF2-40B4-BE49-F238E27FC236}">
                  <a16:creationId xmlns:a16="http://schemas.microsoft.com/office/drawing/2014/main" id="{6C7286B9-42E7-06EE-D3CE-8D3C49147E07}"/>
                </a:ext>
              </a:extLst>
            </p:cNvPr>
            <p:cNvSpPr>
              <a:spLocks noChangeAspect="1" noChangeArrowheads="1"/>
            </p:cNvSpPr>
            <p:nvPr/>
          </p:nvSpPr>
          <p:spPr bwMode="auto">
            <a:xfrm flipH="1" flipV="1">
              <a:off x="4514" y="856"/>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164" name="Rectangle 164">
              <a:extLst>
                <a:ext uri="{FF2B5EF4-FFF2-40B4-BE49-F238E27FC236}">
                  <a16:creationId xmlns:a16="http://schemas.microsoft.com/office/drawing/2014/main" id="{FF8DF8A7-74BD-C5A5-EE80-E626115D7F4A}"/>
                </a:ext>
              </a:extLst>
            </p:cNvPr>
            <p:cNvSpPr>
              <a:spLocks noChangeAspect="1" noChangeArrowheads="1"/>
            </p:cNvSpPr>
            <p:nvPr/>
          </p:nvSpPr>
          <p:spPr bwMode="auto">
            <a:xfrm flipH="1" flipV="1">
              <a:off x="4514" y="856"/>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5" name="Rectangle 165">
              <a:extLst>
                <a:ext uri="{FF2B5EF4-FFF2-40B4-BE49-F238E27FC236}">
                  <a16:creationId xmlns:a16="http://schemas.microsoft.com/office/drawing/2014/main" id="{54E11CA0-AAB4-6047-2B40-688FE9FE7508}"/>
                </a:ext>
              </a:extLst>
            </p:cNvPr>
            <p:cNvSpPr>
              <a:spLocks noChangeAspect="1" noChangeArrowheads="1"/>
            </p:cNvSpPr>
            <p:nvPr/>
          </p:nvSpPr>
          <p:spPr bwMode="auto">
            <a:xfrm flipH="1" flipV="1">
              <a:off x="3986" y="856"/>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166" name="Rectangle 166">
              <a:extLst>
                <a:ext uri="{FF2B5EF4-FFF2-40B4-BE49-F238E27FC236}">
                  <a16:creationId xmlns:a16="http://schemas.microsoft.com/office/drawing/2014/main" id="{D37FB400-70EF-6CE5-8FC8-8E3BBD9D2B54}"/>
                </a:ext>
              </a:extLst>
            </p:cNvPr>
            <p:cNvSpPr>
              <a:spLocks noChangeAspect="1" noChangeArrowheads="1"/>
            </p:cNvSpPr>
            <p:nvPr/>
          </p:nvSpPr>
          <p:spPr bwMode="auto">
            <a:xfrm flipH="1" flipV="1">
              <a:off x="3986" y="856"/>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Rectangle 167">
              <a:extLst>
                <a:ext uri="{FF2B5EF4-FFF2-40B4-BE49-F238E27FC236}">
                  <a16:creationId xmlns:a16="http://schemas.microsoft.com/office/drawing/2014/main" id="{EADCFA97-8822-8404-F81B-EEA84F1BD8A1}"/>
                </a:ext>
              </a:extLst>
            </p:cNvPr>
            <p:cNvSpPr>
              <a:spLocks noChangeAspect="1" noChangeArrowheads="1"/>
            </p:cNvSpPr>
            <p:nvPr/>
          </p:nvSpPr>
          <p:spPr bwMode="auto">
            <a:xfrm flipH="1" flipV="1">
              <a:off x="3446" y="1421"/>
              <a:ext cx="880" cy="86"/>
            </a:xfrm>
            <a:prstGeom prst="rect">
              <a:avLst/>
            </a:prstGeom>
            <a:solidFill>
              <a:srgbClr val="DFDFDF"/>
            </a:solidFill>
            <a:ln w="0">
              <a:solidFill>
                <a:srgbClr val="DFDFDF"/>
              </a:solidFill>
              <a:miter lim="800000"/>
              <a:headEnd/>
              <a:tailEnd/>
            </a:ln>
          </p:spPr>
          <p:txBody>
            <a:bodyPr/>
            <a:lstStyle/>
            <a:p>
              <a:endParaRPr lang="en-US"/>
            </a:p>
          </p:txBody>
        </p:sp>
        <p:sp>
          <p:nvSpPr>
            <p:cNvPr id="168" name="Rectangle 168">
              <a:extLst>
                <a:ext uri="{FF2B5EF4-FFF2-40B4-BE49-F238E27FC236}">
                  <a16:creationId xmlns:a16="http://schemas.microsoft.com/office/drawing/2014/main" id="{3613A1EB-2E49-3595-7A65-2A4444C3815D}"/>
                </a:ext>
              </a:extLst>
            </p:cNvPr>
            <p:cNvSpPr>
              <a:spLocks noChangeAspect="1" noChangeArrowheads="1"/>
            </p:cNvSpPr>
            <p:nvPr/>
          </p:nvSpPr>
          <p:spPr bwMode="auto">
            <a:xfrm flipH="1" flipV="1">
              <a:off x="4698" y="1167"/>
              <a:ext cx="493" cy="85"/>
            </a:xfrm>
            <a:prstGeom prst="rect">
              <a:avLst/>
            </a:prstGeom>
            <a:solidFill>
              <a:srgbClr val="EAEAEA"/>
            </a:solidFill>
            <a:ln w="31750">
              <a:solidFill>
                <a:srgbClr val="000000"/>
              </a:solidFill>
              <a:miter lim="800000"/>
              <a:headEnd/>
              <a:tailEnd/>
            </a:ln>
          </p:spPr>
          <p:txBody>
            <a:bodyPr/>
            <a:lstStyle/>
            <a:p>
              <a:endParaRPr lang="en-US"/>
            </a:p>
          </p:txBody>
        </p:sp>
        <p:sp>
          <p:nvSpPr>
            <p:cNvPr id="169" name="Rectangle 169">
              <a:extLst>
                <a:ext uri="{FF2B5EF4-FFF2-40B4-BE49-F238E27FC236}">
                  <a16:creationId xmlns:a16="http://schemas.microsoft.com/office/drawing/2014/main" id="{61C2DFD8-B795-AE7C-A8AE-95C1DCB6386A}"/>
                </a:ext>
              </a:extLst>
            </p:cNvPr>
            <p:cNvSpPr>
              <a:spLocks noChangeAspect="1" noChangeArrowheads="1"/>
            </p:cNvSpPr>
            <p:nvPr/>
          </p:nvSpPr>
          <p:spPr bwMode="auto">
            <a:xfrm flipH="1" flipV="1">
              <a:off x="3446" y="1164"/>
              <a:ext cx="884" cy="88"/>
            </a:xfrm>
            <a:prstGeom prst="rect">
              <a:avLst/>
            </a:prstGeom>
            <a:solidFill>
              <a:srgbClr val="DFDFDF"/>
            </a:solidFill>
            <a:ln w="0">
              <a:solidFill>
                <a:srgbClr val="DFDFDF"/>
              </a:solidFill>
              <a:miter lim="800000"/>
              <a:headEnd/>
              <a:tailEnd/>
            </a:ln>
          </p:spPr>
          <p:txBody>
            <a:bodyPr/>
            <a:lstStyle/>
            <a:p>
              <a:endParaRPr lang="en-US"/>
            </a:p>
          </p:txBody>
        </p:sp>
        <p:sp>
          <p:nvSpPr>
            <p:cNvPr id="170" name="Rectangle 170">
              <a:extLst>
                <a:ext uri="{FF2B5EF4-FFF2-40B4-BE49-F238E27FC236}">
                  <a16:creationId xmlns:a16="http://schemas.microsoft.com/office/drawing/2014/main" id="{3E7C5DEC-AF70-9578-94B6-BB36C81327CF}"/>
                </a:ext>
              </a:extLst>
            </p:cNvPr>
            <p:cNvSpPr>
              <a:spLocks noChangeAspect="1" noChangeArrowheads="1"/>
            </p:cNvSpPr>
            <p:nvPr/>
          </p:nvSpPr>
          <p:spPr bwMode="auto">
            <a:xfrm flipH="1" flipV="1">
              <a:off x="3446" y="1164"/>
              <a:ext cx="884" cy="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1" name="Rectangle 171">
              <a:extLst>
                <a:ext uri="{FF2B5EF4-FFF2-40B4-BE49-F238E27FC236}">
                  <a16:creationId xmlns:a16="http://schemas.microsoft.com/office/drawing/2014/main" id="{E7A63944-6EDA-EDF2-FF7E-9E3D4EFAF420}"/>
                </a:ext>
              </a:extLst>
            </p:cNvPr>
            <p:cNvSpPr>
              <a:spLocks noChangeAspect="1" noChangeArrowheads="1"/>
            </p:cNvSpPr>
            <p:nvPr/>
          </p:nvSpPr>
          <p:spPr bwMode="auto">
            <a:xfrm flipH="1" flipV="1">
              <a:off x="4164" y="898"/>
              <a:ext cx="350" cy="88"/>
            </a:xfrm>
            <a:prstGeom prst="rect">
              <a:avLst/>
            </a:prstGeom>
            <a:solidFill>
              <a:srgbClr val="DFDFDF"/>
            </a:solidFill>
            <a:ln w="0">
              <a:solidFill>
                <a:srgbClr val="DFDFDF"/>
              </a:solidFill>
              <a:miter lim="800000"/>
              <a:headEnd/>
              <a:tailEnd/>
            </a:ln>
          </p:spPr>
          <p:txBody>
            <a:bodyPr/>
            <a:lstStyle/>
            <a:p>
              <a:endParaRPr lang="en-US"/>
            </a:p>
          </p:txBody>
        </p:sp>
        <p:sp>
          <p:nvSpPr>
            <p:cNvPr id="172" name="Rectangle 172">
              <a:extLst>
                <a:ext uri="{FF2B5EF4-FFF2-40B4-BE49-F238E27FC236}">
                  <a16:creationId xmlns:a16="http://schemas.microsoft.com/office/drawing/2014/main" id="{52CEFF34-68DF-4060-1252-F56356260652}"/>
                </a:ext>
              </a:extLst>
            </p:cNvPr>
            <p:cNvSpPr>
              <a:spLocks noChangeAspect="1" noChangeArrowheads="1"/>
            </p:cNvSpPr>
            <p:nvPr/>
          </p:nvSpPr>
          <p:spPr bwMode="auto">
            <a:xfrm flipH="1" flipV="1">
              <a:off x="4164" y="898"/>
              <a:ext cx="350" cy="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Rectangle 173">
              <a:extLst>
                <a:ext uri="{FF2B5EF4-FFF2-40B4-BE49-F238E27FC236}">
                  <a16:creationId xmlns:a16="http://schemas.microsoft.com/office/drawing/2014/main" id="{72FCACED-BE0A-6E15-3F69-F117F01625AF}"/>
                </a:ext>
              </a:extLst>
            </p:cNvPr>
            <p:cNvSpPr>
              <a:spLocks noChangeAspect="1" noChangeArrowheads="1"/>
            </p:cNvSpPr>
            <p:nvPr/>
          </p:nvSpPr>
          <p:spPr bwMode="auto">
            <a:xfrm flipH="1" flipV="1">
              <a:off x="4692" y="898"/>
              <a:ext cx="456" cy="1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 name="Rectangle 174">
              <a:extLst>
                <a:ext uri="{FF2B5EF4-FFF2-40B4-BE49-F238E27FC236}">
                  <a16:creationId xmlns:a16="http://schemas.microsoft.com/office/drawing/2014/main" id="{0A49AB5D-3F77-90E3-FAE6-214E219CAF85}"/>
                </a:ext>
              </a:extLst>
            </p:cNvPr>
            <p:cNvSpPr>
              <a:spLocks noChangeAspect="1" noChangeArrowheads="1"/>
            </p:cNvSpPr>
            <p:nvPr/>
          </p:nvSpPr>
          <p:spPr bwMode="auto">
            <a:xfrm flipH="1" flipV="1">
              <a:off x="4561" y="1164"/>
              <a:ext cx="89" cy="89"/>
            </a:xfrm>
            <a:prstGeom prst="rect">
              <a:avLst/>
            </a:prstGeom>
            <a:solidFill>
              <a:srgbClr val="000000"/>
            </a:solidFill>
            <a:ln w="0">
              <a:solidFill>
                <a:srgbClr val="000000"/>
              </a:solidFill>
              <a:miter lim="800000"/>
              <a:headEnd/>
              <a:tailEnd/>
            </a:ln>
          </p:spPr>
          <p:txBody>
            <a:bodyPr/>
            <a:lstStyle/>
            <a:p>
              <a:endParaRPr lang="en-US"/>
            </a:p>
          </p:txBody>
        </p:sp>
        <p:sp>
          <p:nvSpPr>
            <p:cNvPr id="175" name="Rectangle 175">
              <a:extLst>
                <a:ext uri="{FF2B5EF4-FFF2-40B4-BE49-F238E27FC236}">
                  <a16:creationId xmlns:a16="http://schemas.microsoft.com/office/drawing/2014/main" id="{31647666-3656-7F3A-68E7-79E4939C114A}"/>
                </a:ext>
              </a:extLst>
            </p:cNvPr>
            <p:cNvSpPr>
              <a:spLocks noChangeAspect="1" noChangeArrowheads="1"/>
            </p:cNvSpPr>
            <p:nvPr/>
          </p:nvSpPr>
          <p:spPr bwMode="auto">
            <a:xfrm flipH="1" flipV="1">
              <a:off x="4561" y="1164"/>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6" name="Rectangle 176">
              <a:extLst>
                <a:ext uri="{FF2B5EF4-FFF2-40B4-BE49-F238E27FC236}">
                  <a16:creationId xmlns:a16="http://schemas.microsoft.com/office/drawing/2014/main" id="{7D23CF23-CD4B-FCD6-7C0E-2A3F9860938F}"/>
                </a:ext>
              </a:extLst>
            </p:cNvPr>
            <p:cNvSpPr>
              <a:spLocks noChangeAspect="1" noChangeArrowheads="1"/>
            </p:cNvSpPr>
            <p:nvPr/>
          </p:nvSpPr>
          <p:spPr bwMode="auto">
            <a:xfrm flipH="1" flipV="1">
              <a:off x="4561" y="898"/>
              <a:ext cx="89" cy="88"/>
            </a:xfrm>
            <a:prstGeom prst="rect">
              <a:avLst/>
            </a:prstGeom>
            <a:solidFill>
              <a:srgbClr val="000000"/>
            </a:solidFill>
            <a:ln w="0">
              <a:solidFill>
                <a:srgbClr val="000000"/>
              </a:solidFill>
              <a:miter lim="800000"/>
              <a:headEnd/>
              <a:tailEnd/>
            </a:ln>
          </p:spPr>
          <p:txBody>
            <a:bodyPr/>
            <a:lstStyle/>
            <a:p>
              <a:endParaRPr lang="en-US"/>
            </a:p>
          </p:txBody>
        </p:sp>
        <p:sp>
          <p:nvSpPr>
            <p:cNvPr id="177" name="Rectangle 177">
              <a:extLst>
                <a:ext uri="{FF2B5EF4-FFF2-40B4-BE49-F238E27FC236}">
                  <a16:creationId xmlns:a16="http://schemas.microsoft.com/office/drawing/2014/main" id="{08AA2A1B-BB43-803D-8397-DA363C0A51DC}"/>
                </a:ext>
              </a:extLst>
            </p:cNvPr>
            <p:cNvSpPr>
              <a:spLocks noChangeAspect="1" noChangeArrowheads="1"/>
            </p:cNvSpPr>
            <p:nvPr/>
          </p:nvSpPr>
          <p:spPr bwMode="auto">
            <a:xfrm flipH="1" flipV="1">
              <a:off x="4561" y="898"/>
              <a:ext cx="89" cy="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Rectangle 178">
              <a:extLst>
                <a:ext uri="{FF2B5EF4-FFF2-40B4-BE49-F238E27FC236}">
                  <a16:creationId xmlns:a16="http://schemas.microsoft.com/office/drawing/2014/main" id="{010D79B5-D00D-F888-512C-05B922D1FEA8}"/>
                </a:ext>
              </a:extLst>
            </p:cNvPr>
            <p:cNvSpPr>
              <a:spLocks noChangeAspect="1" noChangeArrowheads="1"/>
            </p:cNvSpPr>
            <p:nvPr/>
          </p:nvSpPr>
          <p:spPr bwMode="auto">
            <a:xfrm flipH="1" flipV="1">
              <a:off x="4033" y="898"/>
              <a:ext cx="84" cy="88"/>
            </a:xfrm>
            <a:prstGeom prst="rect">
              <a:avLst/>
            </a:prstGeom>
            <a:solidFill>
              <a:srgbClr val="000000"/>
            </a:solidFill>
            <a:ln w="0">
              <a:solidFill>
                <a:srgbClr val="000000"/>
              </a:solidFill>
              <a:miter lim="800000"/>
              <a:headEnd/>
              <a:tailEnd/>
            </a:ln>
          </p:spPr>
          <p:txBody>
            <a:bodyPr/>
            <a:lstStyle/>
            <a:p>
              <a:endParaRPr lang="en-US"/>
            </a:p>
          </p:txBody>
        </p:sp>
        <p:sp>
          <p:nvSpPr>
            <p:cNvPr id="179" name="Rectangle 179">
              <a:extLst>
                <a:ext uri="{FF2B5EF4-FFF2-40B4-BE49-F238E27FC236}">
                  <a16:creationId xmlns:a16="http://schemas.microsoft.com/office/drawing/2014/main" id="{942149EF-7D0F-0185-39A4-7C5213C41D4B}"/>
                </a:ext>
              </a:extLst>
            </p:cNvPr>
            <p:cNvSpPr>
              <a:spLocks noChangeAspect="1" noChangeArrowheads="1"/>
            </p:cNvSpPr>
            <p:nvPr/>
          </p:nvSpPr>
          <p:spPr bwMode="auto">
            <a:xfrm flipH="1" flipV="1">
              <a:off x="4033" y="898"/>
              <a:ext cx="84" cy="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Rectangle 180">
              <a:extLst>
                <a:ext uri="{FF2B5EF4-FFF2-40B4-BE49-F238E27FC236}">
                  <a16:creationId xmlns:a16="http://schemas.microsoft.com/office/drawing/2014/main" id="{A0B8CDF3-497C-1143-4327-31EF2C3057DC}"/>
                </a:ext>
              </a:extLst>
            </p:cNvPr>
            <p:cNvSpPr>
              <a:spLocks noChangeAspect="1" noChangeArrowheads="1"/>
            </p:cNvSpPr>
            <p:nvPr/>
          </p:nvSpPr>
          <p:spPr bwMode="auto">
            <a:xfrm flipH="1" flipV="1">
              <a:off x="3446" y="1421"/>
              <a:ext cx="900" cy="8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1" name="Text Box 181">
              <a:extLst>
                <a:ext uri="{FF2B5EF4-FFF2-40B4-BE49-F238E27FC236}">
                  <a16:creationId xmlns:a16="http://schemas.microsoft.com/office/drawing/2014/main" id="{5E6CA1C5-BCAE-04BF-B95C-BC5828E76938}"/>
                </a:ext>
              </a:extLst>
            </p:cNvPr>
            <p:cNvSpPr txBox="1">
              <a:spLocks noChangeAspect="1" noChangeArrowheads="1"/>
            </p:cNvSpPr>
            <p:nvPr/>
          </p:nvSpPr>
          <p:spPr bwMode="auto">
            <a:xfrm>
              <a:off x="4252" y="176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D</a:t>
              </a:r>
              <a:endParaRPr lang="en-US" altLang="zh-CN" b="1" i="1">
                <a:ea typeface="宋体" panose="02010600030101010101" pitchFamily="2" charset="-122"/>
              </a:endParaRPr>
            </a:p>
          </p:txBody>
        </p:sp>
        <p:sp>
          <p:nvSpPr>
            <p:cNvPr id="182" name="Text Box 182">
              <a:extLst>
                <a:ext uri="{FF2B5EF4-FFF2-40B4-BE49-F238E27FC236}">
                  <a16:creationId xmlns:a16="http://schemas.microsoft.com/office/drawing/2014/main" id="{978112E3-8490-6CDE-16FE-1F20000BA17E}"/>
                </a:ext>
              </a:extLst>
            </p:cNvPr>
            <p:cNvSpPr txBox="1">
              <a:spLocks noChangeAspect="1" noChangeArrowheads="1"/>
            </p:cNvSpPr>
            <p:nvPr/>
          </p:nvSpPr>
          <p:spPr bwMode="auto">
            <a:xfrm>
              <a:off x="4236" y="544"/>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83" name="Text Box 183">
              <a:extLst>
                <a:ext uri="{FF2B5EF4-FFF2-40B4-BE49-F238E27FC236}">
                  <a16:creationId xmlns:a16="http://schemas.microsoft.com/office/drawing/2014/main" id="{267F1C76-E464-D28C-64D8-077439744D59}"/>
                </a:ext>
              </a:extLst>
            </p:cNvPr>
            <p:cNvSpPr txBox="1">
              <a:spLocks noChangeAspect="1" noChangeArrowheads="1"/>
            </p:cNvSpPr>
            <p:nvPr/>
          </p:nvSpPr>
          <p:spPr bwMode="auto">
            <a:xfrm>
              <a:off x="4506" y="176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84" name="Text Box 184">
              <a:extLst>
                <a:ext uri="{FF2B5EF4-FFF2-40B4-BE49-F238E27FC236}">
                  <a16:creationId xmlns:a16="http://schemas.microsoft.com/office/drawing/2014/main" id="{23CE581A-154D-0492-A9F7-E47FE7962720}"/>
                </a:ext>
              </a:extLst>
            </p:cNvPr>
            <p:cNvSpPr txBox="1">
              <a:spLocks noChangeAspect="1" noChangeArrowheads="1"/>
            </p:cNvSpPr>
            <p:nvPr/>
          </p:nvSpPr>
          <p:spPr bwMode="auto">
            <a:xfrm>
              <a:off x="3955" y="1763"/>
              <a:ext cx="213"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E</a:t>
              </a:r>
              <a:endParaRPr lang="en-US" altLang="zh-CN" b="1" i="1">
                <a:ea typeface="宋体" panose="02010600030101010101" pitchFamily="2" charset="-122"/>
              </a:endParaRPr>
            </a:p>
          </p:txBody>
        </p:sp>
        <p:sp>
          <p:nvSpPr>
            <p:cNvPr id="185" name="Text Box 185">
              <a:extLst>
                <a:ext uri="{FF2B5EF4-FFF2-40B4-BE49-F238E27FC236}">
                  <a16:creationId xmlns:a16="http://schemas.microsoft.com/office/drawing/2014/main" id="{A7D891F5-AA78-A324-6580-AB933CE131C7}"/>
                </a:ext>
              </a:extLst>
            </p:cNvPr>
            <p:cNvSpPr txBox="1">
              <a:spLocks noChangeAspect="1" noChangeArrowheads="1"/>
            </p:cNvSpPr>
            <p:nvPr/>
          </p:nvSpPr>
          <p:spPr bwMode="auto">
            <a:xfrm>
              <a:off x="4490" y="544"/>
              <a:ext cx="213"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E</a:t>
              </a:r>
              <a:endParaRPr lang="en-US" altLang="zh-CN" b="1" i="1">
                <a:ea typeface="宋体" panose="02010600030101010101" pitchFamily="2" charset="-122"/>
              </a:endParaRPr>
            </a:p>
          </p:txBody>
        </p:sp>
        <p:sp>
          <p:nvSpPr>
            <p:cNvPr id="187" name="Rectangle 187">
              <a:extLst>
                <a:ext uri="{FF2B5EF4-FFF2-40B4-BE49-F238E27FC236}">
                  <a16:creationId xmlns:a16="http://schemas.microsoft.com/office/drawing/2014/main" id="{6A7B3DD9-3CCB-70E1-6044-9A73B1AAB5B5}"/>
                </a:ext>
              </a:extLst>
            </p:cNvPr>
            <p:cNvSpPr>
              <a:spLocks noChangeAspect="1" noChangeArrowheads="1"/>
            </p:cNvSpPr>
            <p:nvPr/>
          </p:nvSpPr>
          <p:spPr bwMode="auto">
            <a:xfrm>
              <a:off x="3793" y="743"/>
              <a:ext cx="1145" cy="1018"/>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 name="Text Box 188">
              <a:extLst>
                <a:ext uri="{FF2B5EF4-FFF2-40B4-BE49-F238E27FC236}">
                  <a16:creationId xmlns:a16="http://schemas.microsoft.com/office/drawing/2014/main" id="{42E0F53B-9B3D-91EF-45A3-E93055E308FC}"/>
                </a:ext>
              </a:extLst>
            </p:cNvPr>
            <p:cNvSpPr txBox="1">
              <a:spLocks noChangeAspect="1" noChangeArrowheads="1"/>
            </p:cNvSpPr>
            <p:nvPr/>
          </p:nvSpPr>
          <p:spPr bwMode="auto">
            <a:xfrm>
              <a:off x="3651" y="2027"/>
              <a:ext cx="1714" cy="22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dirty="0">
                  <a:solidFill>
                    <a:srgbClr val="808080"/>
                  </a:solidFill>
                  <a:ea typeface="宋体" panose="02010600030101010101" pitchFamily="2" charset="-122"/>
                </a:rPr>
                <a:t>Vertical Channel Tracks</a:t>
              </a:r>
            </a:p>
          </p:txBody>
        </p:sp>
        <p:sp>
          <p:nvSpPr>
            <p:cNvPr id="189" name="Text Box 189">
              <a:extLst>
                <a:ext uri="{FF2B5EF4-FFF2-40B4-BE49-F238E27FC236}">
                  <a16:creationId xmlns:a16="http://schemas.microsoft.com/office/drawing/2014/main" id="{13C90436-1ABD-442C-BE77-EC9A8DE3CBB8}"/>
                </a:ext>
              </a:extLst>
            </p:cNvPr>
            <p:cNvSpPr txBox="1">
              <a:spLocks noChangeAspect="1" noChangeArrowheads="1"/>
            </p:cNvSpPr>
            <p:nvPr/>
          </p:nvSpPr>
          <p:spPr bwMode="auto">
            <a:xfrm rot="16200000">
              <a:off x="4871" y="986"/>
              <a:ext cx="1076"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a:solidFill>
                    <a:srgbClr val="808080"/>
                  </a:solidFill>
                </a:rPr>
                <a:t>Horizontal</a:t>
              </a:r>
              <a:br>
                <a:rPr lang="de-DE" altLang="en-US">
                  <a:solidFill>
                    <a:srgbClr val="808080"/>
                  </a:solidFill>
                </a:rPr>
              </a:br>
              <a:r>
                <a:rPr lang="de-DE" altLang="en-US">
                  <a:solidFill>
                    <a:srgbClr val="808080"/>
                  </a:solidFill>
                </a:rPr>
                <a:t>Channel Tracks</a:t>
              </a:r>
              <a:endParaRPr lang="en-US" altLang="zh-CN">
                <a:solidFill>
                  <a:srgbClr val="808080"/>
                </a:solidFill>
                <a:ea typeface="宋体" panose="02010600030101010101" pitchFamily="2" charset="-122"/>
              </a:endParaRPr>
            </a:p>
          </p:txBody>
        </p:sp>
        <p:sp>
          <p:nvSpPr>
            <p:cNvPr id="190" name="Rectangle 190">
              <a:extLst>
                <a:ext uri="{FF2B5EF4-FFF2-40B4-BE49-F238E27FC236}">
                  <a16:creationId xmlns:a16="http://schemas.microsoft.com/office/drawing/2014/main" id="{DB221CBD-40B0-1AE2-2EFD-E3FC7302CE50}"/>
                </a:ext>
              </a:extLst>
            </p:cNvPr>
            <p:cNvSpPr>
              <a:spLocks noChangeAspect="1" noChangeArrowheads="1"/>
            </p:cNvSpPr>
            <p:nvPr/>
          </p:nvSpPr>
          <p:spPr bwMode="auto">
            <a:xfrm flipH="1" flipV="1">
              <a:off x="4431" y="1164"/>
              <a:ext cx="83" cy="89"/>
            </a:xfrm>
            <a:prstGeom prst="rect">
              <a:avLst/>
            </a:prstGeom>
            <a:solidFill>
              <a:srgbClr val="DFDFDF"/>
            </a:solidFill>
            <a:ln w="0">
              <a:solidFill>
                <a:srgbClr val="DFDFDF"/>
              </a:solidFill>
              <a:miter lim="800000"/>
              <a:headEnd/>
              <a:tailEnd/>
            </a:ln>
          </p:spPr>
          <p:txBody>
            <a:bodyPr/>
            <a:lstStyle/>
            <a:p>
              <a:endParaRPr lang="en-US"/>
            </a:p>
          </p:txBody>
        </p:sp>
        <p:sp>
          <p:nvSpPr>
            <p:cNvPr id="191" name="Rectangle 191">
              <a:extLst>
                <a:ext uri="{FF2B5EF4-FFF2-40B4-BE49-F238E27FC236}">
                  <a16:creationId xmlns:a16="http://schemas.microsoft.com/office/drawing/2014/main" id="{4C62CF04-0AEC-5334-42D3-CD8912E39852}"/>
                </a:ext>
              </a:extLst>
            </p:cNvPr>
            <p:cNvSpPr>
              <a:spLocks noChangeAspect="1" noChangeArrowheads="1"/>
            </p:cNvSpPr>
            <p:nvPr/>
          </p:nvSpPr>
          <p:spPr bwMode="auto">
            <a:xfrm flipH="1" flipV="1">
              <a:off x="4431" y="1164"/>
              <a:ext cx="83"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Rectangle 192">
              <a:extLst>
                <a:ext uri="{FF2B5EF4-FFF2-40B4-BE49-F238E27FC236}">
                  <a16:creationId xmlns:a16="http://schemas.microsoft.com/office/drawing/2014/main" id="{BE18F0E9-C3C6-F445-9065-B17D7AC497B7}"/>
                </a:ext>
              </a:extLst>
            </p:cNvPr>
            <p:cNvSpPr>
              <a:spLocks noChangeAspect="1" noChangeArrowheads="1"/>
            </p:cNvSpPr>
            <p:nvPr/>
          </p:nvSpPr>
          <p:spPr bwMode="auto">
            <a:xfrm flipH="1" flipV="1">
              <a:off x="4253" y="1117"/>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193" name="Rectangle 193">
              <a:extLst>
                <a:ext uri="{FF2B5EF4-FFF2-40B4-BE49-F238E27FC236}">
                  <a16:creationId xmlns:a16="http://schemas.microsoft.com/office/drawing/2014/main" id="{F15081FB-253B-BF75-E875-330D43A627CA}"/>
                </a:ext>
              </a:extLst>
            </p:cNvPr>
            <p:cNvSpPr>
              <a:spLocks noChangeAspect="1" noChangeArrowheads="1"/>
            </p:cNvSpPr>
            <p:nvPr/>
          </p:nvSpPr>
          <p:spPr bwMode="auto">
            <a:xfrm flipH="1" flipV="1">
              <a:off x="4294" y="1164"/>
              <a:ext cx="90" cy="89"/>
            </a:xfrm>
            <a:prstGeom prst="rect">
              <a:avLst/>
            </a:prstGeom>
            <a:solidFill>
              <a:srgbClr val="000000"/>
            </a:solidFill>
            <a:ln w="0">
              <a:solidFill>
                <a:srgbClr val="000000"/>
              </a:solidFill>
              <a:miter lim="800000"/>
              <a:headEnd/>
              <a:tailEnd/>
            </a:ln>
          </p:spPr>
          <p:txBody>
            <a:bodyPr/>
            <a:lstStyle/>
            <a:p>
              <a:endParaRPr lang="en-US"/>
            </a:p>
          </p:txBody>
        </p:sp>
        <p:sp>
          <p:nvSpPr>
            <p:cNvPr id="194" name="Rectangle 194">
              <a:extLst>
                <a:ext uri="{FF2B5EF4-FFF2-40B4-BE49-F238E27FC236}">
                  <a16:creationId xmlns:a16="http://schemas.microsoft.com/office/drawing/2014/main" id="{1934CEDA-7668-B641-01BE-DB6A61675121}"/>
                </a:ext>
              </a:extLst>
            </p:cNvPr>
            <p:cNvSpPr>
              <a:spLocks noChangeAspect="1" noChangeArrowheads="1"/>
            </p:cNvSpPr>
            <p:nvPr/>
          </p:nvSpPr>
          <p:spPr bwMode="auto">
            <a:xfrm flipH="1" flipV="1">
              <a:off x="4294" y="1164"/>
              <a:ext cx="90"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 name="Rectangle 195">
              <a:extLst>
                <a:ext uri="{FF2B5EF4-FFF2-40B4-BE49-F238E27FC236}">
                  <a16:creationId xmlns:a16="http://schemas.microsoft.com/office/drawing/2014/main" id="{F29446F2-588C-A940-994A-B92A022CE60F}"/>
                </a:ext>
              </a:extLst>
            </p:cNvPr>
            <p:cNvSpPr>
              <a:spLocks noChangeAspect="1" noChangeArrowheads="1"/>
            </p:cNvSpPr>
            <p:nvPr/>
          </p:nvSpPr>
          <p:spPr bwMode="auto">
            <a:xfrm flipH="1" flipV="1">
              <a:off x="4253" y="1117"/>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Rectangle 196">
              <a:extLst>
                <a:ext uri="{FF2B5EF4-FFF2-40B4-BE49-F238E27FC236}">
                  <a16:creationId xmlns:a16="http://schemas.microsoft.com/office/drawing/2014/main" id="{3FEC9136-D2F5-6AEF-AEE5-5DAEECF7A81D}"/>
                </a:ext>
              </a:extLst>
            </p:cNvPr>
            <p:cNvSpPr>
              <a:spLocks noChangeAspect="1" noChangeArrowheads="1"/>
            </p:cNvSpPr>
            <p:nvPr/>
          </p:nvSpPr>
          <p:spPr bwMode="auto">
            <a:xfrm flipH="1" flipV="1">
              <a:off x="4269" y="1379"/>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7" name="Rectangle 197">
              <a:extLst>
                <a:ext uri="{FF2B5EF4-FFF2-40B4-BE49-F238E27FC236}">
                  <a16:creationId xmlns:a16="http://schemas.microsoft.com/office/drawing/2014/main" id="{90479C47-1462-D46E-CA86-70A90254AD6A}"/>
                </a:ext>
              </a:extLst>
            </p:cNvPr>
            <p:cNvSpPr>
              <a:spLocks noChangeAspect="1" noChangeArrowheads="1"/>
            </p:cNvSpPr>
            <p:nvPr/>
          </p:nvSpPr>
          <p:spPr bwMode="auto">
            <a:xfrm flipH="1" flipV="1">
              <a:off x="4274" y="1386"/>
              <a:ext cx="165" cy="159"/>
            </a:xfrm>
            <a:prstGeom prst="rect">
              <a:avLst/>
            </a:prstGeom>
            <a:solidFill>
              <a:srgbClr val="DFDFDF"/>
            </a:solidFill>
            <a:ln w="0">
              <a:solidFill>
                <a:srgbClr val="DFDFDF"/>
              </a:solidFill>
              <a:miter lim="800000"/>
              <a:headEnd/>
              <a:tailEnd/>
            </a:ln>
          </p:spPr>
          <p:txBody>
            <a:bodyPr/>
            <a:lstStyle/>
            <a:p>
              <a:endParaRPr lang="en-US"/>
            </a:p>
          </p:txBody>
        </p:sp>
        <p:sp>
          <p:nvSpPr>
            <p:cNvPr id="198" name="Rectangle 198">
              <a:extLst>
                <a:ext uri="{FF2B5EF4-FFF2-40B4-BE49-F238E27FC236}">
                  <a16:creationId xmlns:a16="http://schemas.microsoft.com/office/drawing/2014/main" id="{901E089D-F19B-D92A-40E7-E81CD3583043}"/>
                </a:ext>
              </a:extLst>
            </p:cNvPr>
            <p:cNvSpPr>
              <a:spLocks noChangeAspect="1" noChangeArrowheads="1"/>
            </p:cNvSpPr>
            <p:nvPr/>
          </p:nvSpPr>
          <p:spPr bwMode="auto">
            <a:xfrm flipH="1" flipV="1">
              <a:off x="4315" y="1421"/>
              <a:ext cx="89" cy="89"/>
            </a:xfrm>
            <a:prstGeom prst="rect">
              <a:avLst/>
            </a:prstGeom>
            <a:solidFill>
              <a:srgbClr val="000000"/>
            </a:solidFill>
            <a:ln w="0">
              <a:solidFill>
                <a:srgbClr val="000000"/>
              </a:solidFill>
              <a:miter lim="800000"/>
              <a:headEnd/>
              <a:tailEnd/>
            </a:ln>
          </p:spPr>
          <p:txBody>
            <a:bodyPr/>
            <a:lstStyle/>
            <a:p>
              <a:endParaRPr lang="en-US"/>
            </a:p>
          </p:txBody>
        </p:sp>
        <p:sp>
          <p:nvSpPr>
            <p:cNvPr id="199" name="Rectangle 199">
              <a:extLst>
                <a:ext uri="{FF2B5EF4-FFF2-40B4-BE49-F238E27FC236}">
                  <a16:creationId xmlns:a16="http://schemas.microsoft.com/office/drawing/2014/main" id="{221326B9-F041-C987-B3EF-3733C11863F7}"/>
                </a:ext>
              </a:extLst>
            </p:cNvPr>
            <p:cNvSpPr>
              <a:spLocks noChangeAspect="1" noChangeArrowheads="1"/>
            </p:cNvSpPr>
            <p:nvPr/>
          </p:nvSpPr>
          <p:spPr bwMode="auto">
            <a:xfrm flipH="1" flipV="1">
              <a:off x="4315" y="1421"/>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Text Box 201">
              <a:extLst>
                <a:ext uri="{FF2B5EF4-FFF2-40B4-BE49-F238E27FC236}">
                  <a16:creationId xmlns:a16="http://schemas.microsoft.com/office/drawing/2014/main" id="{2722CDA1-CEBD-ECD3-760B-AB66BE225677}"/>
                </a:ext>
              </a:extLst>
            </p:cNvPr>
            <p:cNvSpPr txBox="1">
              <a:spLocks noChangeAspect="1" noChangeArrowheads="1"/>
            </p:cNvSpPr>
            <p:nvPr/>
          </p:nvSpPr>
          <p:spPr bwMode="auto">
            <a:xfrm>
              <a:off x="5026" y="843"/>
              <a:ext cx="213" cy="2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dirty="0"/>
                <a:t>E</a:t>
              </a:r>
              <a:endParaRPr lang="en-US" altLang="zh-CN" b="1" i="1" dirty="0">
                <a:ea typeface="宋体" panose="02010600030101010101" pitchFamily="2" charset="-122"/>
              </a:endParaRPr>
            </a:p>
          </p:txBody>
        </p:sp>
        <p:sp>
          <p:nvSpPr>
            <p:cNvPr id="202" name="Text Box 202">
              <a:extLst>
                <a:ext uri="{FF2B5EF4-FFF2-40B4-BE49-F238E27FC236}">
                  <a16:creationId xmlns:a16="http://schemas.microsoft.com/office/drawing/2014/main" id="{8E804EB3-DF12-34EE-9AE2-5B3741FBBA68}"/>
                </a:ext>
              </a:extLst>
            </p:cNvPr>
            <p:cNvSpPr txBox="1">
              <a:spLocks noChangeAspect="1" noChangeArrowheads="1"/>
            </p:cNvSpPr>
            <p:nvPr/>
          </p:nvSpPr>
          <p:spPr bwMode="auto">
            <a:xfrm>
              <a:off x="5013" y="1137"/>
              <a:ext cx="220" cy="2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204" name="Text Box 204">
              <a:extLst>
                <a:ext uri="{FF2B5EF4-FFF2-40B4-BE49-F238E27FC236}">
                  <a16:creationId xmlns:a16="http://schemas.microsoft.com/office/drawing/2014/main" id="{FB5BEB5A-2B8E-8997-017F-9E2AE59D266C}"/>
                </a:ext>
              </a:extLst>
            </p:cNvPr>
            <p:cNvSpPr txBox="1">
              <a:spLocks noChangeAspect="1" noChangeArrowheads="1"/>
            </p:cNvSpPr>
            <p:nvPr/>
          </p:nvSpPr>
          <p:spPr bwMode="auto">
            <a:xfrm>
              <a:off x="3432" y="1395"/>
              <a:ext cx="220" cy="2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D</a:t>
              </a:r>
              <a:endParaRPr lang="en-US" altLang="zh-CN" b="1" i="1">
                <a:ea typeface="宋体" panose="02010600030101010101" pitchFamily="2" charset="-122"/>
              </a:endParaRPr>
            </a:p>
          </p:txBody>
        </p:sp>
        <p:sp>
          <p:nvSpPr>
            <p:cNvPr id="205" name="Text Box 205">
              <a:extLst>
                <a:ext uri="{FF2B5EF4-FFF2-40B4-BE49-F238E27FC236}">
                  <a16:creationId xmlns:a16="http://schemas.microsoft.com/office/drawing/2014/main" id="{16AA57F7-FDDA-755E-AAFF-78633ED87A8B}"/>
                </a:ext>
              </a:extLst>
            </p:cNvPr>
            <p:cNvSpPr txBox="1">
              <a:spLocks noChangeAspect="1" noChangeArrowheads="1"/>
            </p:cNvSpPr>
            <p:nvPr/>
          </p:nvSpPr>
          <p:spPr bwMode="auto">
            <a:xfrm>
              <a:off x="3432" y="1098"/>
              <a:ext cx="220" cy="2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dirty="0"/>
                <a:t>B</a:t>
              </a:r>
              <a:endParaRPr lang="en-US" altLang="zh-CN" b="1" i="1" dirty="0">
                <a:ea typeface="宋体" panose="02010600030101010101" pitchFamily="2" charset="-122"/>
              </a:endParaRPr>
            </a:p>
          </p:txBody>
        </p:sp>
        <p:sp>
          <p:nvSpPr>
            <p:cNvPr id="208" name="Oval 208">
              <a:extLst>
                <a:ext uri="{FF2B5EF4-FFF2-40B4-BE49-F238E27FC236}">
                  <a16:creationId xmlns:a16="http://schemas.microsoft.com/office/drawing/2014/main" id="{801BFDEC-30CF-9CC9-9C50-BD940AE57DD3}"/>
                </a:ext>
              </a:extLst>
            </p:cNvPr>
            <p:cNvSpPr>
              <a:spLocks noChangeAspect="1" noChangeArrowheads="1"/>
            </p:cNvSpPr>
            <p:nvPr/>
          </p:nvSpPr>
          <p:spPr bwMode="auto">
            <a:xfrm rot="7290616" flipH="1">
              <a:off x="2255" y="2444"/>
              <a:ext cx="679" cy="678"/>
            </a:xfrm>
            <a:prstGeom prst="ellipse">
              <a:avLst/>
            </a:prstGeom>
            <a:noFill/>
            <a:ln w="33338">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9" name="Line 209">
              <a:extLst>
                <a:ext uri="{FF2B5EF4-FFF2-40B4-BE49-F238E27FC236}">
                  <a16:creationId xmlns:a16="http://schemas.microsoft.com/office/drawing/2014/main" id="{F3AB962C-6938-5064-DA2C-88EF58B9ED98}"/>
                </a:ext>
              </a:extLst>
            </p:cNvPr>
            <p:cNvSpPr>
              <a:spLocks noChangeShapeType="1"/>
            </p:cNvSpPr>
            <p:nvPr/>
          </p:nvSpPr>
          <p:spPr bwMode="auto">
            <a:xfrm flipV="1">
              <a:off x="2779" y="2226"/>
              <a:ext cx="2237" cy="8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p>
              <a:endParaRPr lang="en-US"/>
            </a:p>
          </p:txBody>
        </p:sp>
        <p:sp>
          <p:nvSpPr>
            <p:cNvPr id="210" name="Line 210">
              <a:extLst>
                <a:ext uri="{FF2B5EF4-FFF2-40B4-BE49-F238E27FC236}">
                  <a16:creationId xmlns:a16="http://schemas.microsoft.com/office/drawing/2014/main" id="{5D99FB22-5EAB-8775-9C66-F8D4642B904A}"/>
                </a:ext>
              </a:extLst>
            </p:cNvPr>
            <p:cNvSpPr>
              <a:spLocks noChangeShapeType="1"/>
            </p:cNvSpPr>
            <p:nvPr/>
          </p:nvSpPr>
          <p:spPr bwMode="auto">
            <a:xfrm flipV="1">
              <a:off x="2461" y="1718"/>
              <a:ext cx="952" cy="764"/>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p>
              <a:endParaRPr lang="en-US"/>
            </a:p>
          </p:txBody>
        </p:sp>
      </p:grpSp>
      <p:sp>
        <p:nvSpPr>
          <p:cNvPr id="211" name="Oval 211">
            <a:extLst>
              <a:ext uri="{FF2B5EF4-FFF2-40B4-BE49-F238E27FC236}">
                <a16:creationId xmlns:a16="http://schemas.microsoft.com/office/drawing/2014/main" id="{566D5971-8569-4E52-1364-4C9F7BA8E46C}"/>
              </a:ext>
            </a:extLst>
          </p:cNvPr>
          <p:cNvSpPr>
            <a:spLocks noChangeArrowheads="1"/>
          </p:cNvSpPr>
          <p:nvPr/>
        </p:nvSpPr>
        <p:spPr bwMode="auto">
          <a:xfrm>
            <a:off x="1121228" y="1628775"/>
            <a:ext cx="3800475" cy="3805238"/>
          </a:xfrm>
          <a:prstGeom prst="ellipse">
            <a:avLst/>
          </a:prstGeom>
          <a:noFill/>
          <a:ln w="38100"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p>
            <a:endParaRPr lang="en-US"/>
          </a:p>
        </p:txBody>
      </p:sp>
      <p:sp>
        <p:nvSpPr>
          <p:cNvPr id="3" name="TextBox 2">
            <a:extLst>
              <a:ext uri="{FF2B5EF4-FFF2-40B4-BE49-F238E27FC236}">
                <a16:creationId xmlns:a16="http://schemas.microsoft.com/office/drawing/2014/main" id="{669E3C05-EE56-5B8B-F191-CA6D71F4F704}"/>
              </a:ext>
            </a:extLst>
          </p:cNvPr>
          <p:cNvSpPr txBox="1"/>
          <p:nvPr/>
        </p:nvSpPr>
        <p:spPr>
          <a:xfrm>
            <a:off x="1893375" y="5493484"/>
            <a:ext cx="2097049" cy="400110"/>
          </a:xfrm>
          <a:prstGeom prst="rect">
            <a:avLst/>
          </a:prstGeom>
          <a:noFill/>
        </p:spPr>
        <p:txBody>
          <a:bodyPr wrap="none" rtlCol="0">
            <a:spAutoFit/>
          </a:bodyPr>
          <a:lstStyle/>
          <a:p>
            <a:r>
              <a:rPr lang="en-US" sz="2000" dirty="0">
                <a:solidFill>
                  <a:srgbClr val="FF0000"/>
                </a:solidFill>
                <a:latin typeface="Arial" panose="020B0604020202020204" pitchFamily="34" charset="0"/>
                <a:cs typeface="Arial" panose="020B0604020202020204" pitchFamily="34" charset="0"/>
              </a:rPr>
              <a:t>Channel Routing</a:t>
            </a:r>
          </a:p>
        </p:txBody>
      </p:sp>
    </p:spTree>
    <p:extLst>
      <p:ext uri="{BB962C8B-B14F-4D97-AF65-F5344CB8AC3E}">
        <p14:creationId xmlns:p14="http://schemas.microsoft.com/office/powerpoint/2010/main" val="401293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11"/>
                                        </p:tgtEl>
                                        <p:attrNameLst>
                                          <p:attrName>style.visibility</p:attrName>
                                        </p:attrNameLst>
                                      </p:cBhvr>
                                      <p:to>
                                        <p:strVal val="visible"/>
                                      </p:to>
                                    </p:set>
                                    <p:animEffect transition="in" filter="dissolve">
                                      <p:cBhvr>
                                        <p:cTn id="17" dur="500"/>
                                        <p:tgtEl>
                                          <p:spTgt spid="211"/>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80953-999D-D7C2-CD0D-CDF5884E5AD8}"/>
              </a:ext>
            </a:extLst>
          </p:cNvPr>
          <p:cNvSpPr>
            <a:spLocks noGrp="1"/>
          </p:cNvSpPr>
          <p:nvPr>
            <p:ph type="title"/>
          </p:nvPr>
        </p:nvSpPr>
        <p:spPr/>
        <p:txBody>
          <a:bodyPr/>
          <a:lstStyle/>
          <a:p>
            <a:r>
              <a:rPr lang="en-US" dirty="0"/>
              <a:t>Channel Routing Terminology – I </a:t>
            </a:r>
          </a:p>
        </p:txBody>
      </p:sp>
      <p:graphicFrame>
        <p:nvGraphicFramePr>
          <p:cNvPr id="4" name="Object 2">
            <a:extLst>
              <a:ext uri="{FF2B5EF4-FFF2-40B4-BE49-F238E27FC236}">
                <a16:creationId xmlns:a16="http://schemas.microsoft.com/office/drawing/2014/main" id="{474D23A5-3A1D-2BF7-AF11-700C39D09AC9}"/>
              </a:ext>
            </a:extLst>
          </p:cNvPr>
          <p:cNvGraphicFramePr>
            <a:graphicFrameLocks noChangeAspect="1"/>
          </p:cNvGraphicFramePr>
          <p:nvPr>
            <p:extLst>
              <p:ext uri="{D42A27DB-BD31-4B8C-83A1-F6EECF244321}">
                <p14:modId xmlns:p14="http://schemas.microsoft.com/office/powerpoint/2010/main" val="964149379"/>
              </p:ext>
            </p:extLst>
          </p:nvPr>
        </p:nvGraphicFramePr>
        <p:xfrm>
          <a:off x="2274888" y="1870075"/>
          <a:ext cx="7466012" cy="4303713"/>
        </p:xfrm>
        <a:graphic>
          <a:graphicData uri="http://schemas.openxmlformats.org/presentationml/2006/ole">
            <mc:AlternateContent xmlns:mc="http://schemas.openxmlformats.org/markup-compatibility/2006">
              <mc:Choice xmlns:v="urn:schemas-microsoft-com:vml" Requires="v">
                <p:oleObj name="Image" r:id="rId3" imgW="5778500" imgH="3067050" progId="PSP.Image">
                  <p:embed/>
                </p:oleObj>
              </mc:Choice>
              <mc:Fallback>
                <p:oleObj name="Image" r:id="rId3" imgW="5778500" imgH="3067050" progId="PSP.Image">
                  <p:embed/>
                  <p:pic>
                    <p:nvPicPr>
                      <p:cNvPr id="1245186" name="Object 2">
                        <a:extLst>
                          <a:ext uri="{FF2B5EF4-FFF2-40B4-BE49-F238E27FC236}">
                            <a16:creationId xmlns:a16="http://schemas.microsoft.com/office/drawing/2014/main" id="{358BE982-DA4F-463A-492A-FC50A81449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23"/>
                      <a:stretch>
                        <a:fillRect/>
                      </a:stretch>
                    </p:blipFill>
                    <p:spPr bwMode="auto">
                      <a:xfrm>
                        <a:off x="2274888" y="1870075"/>
                        <a:ext cx="7466012" cy="4303713"/>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oleObj>
              </mc:Fallback>
            </mc:AlternateContent>
          </a:graphicData>
        </a:graphic>
      </p:graphicFrame>
      <p:sp>
        <p:nvSpPr>
          <p:cNvPr id="5" name="AutoShape 3">
            <a:extLst>
              <a:ext uri="{FF2B5EF4-FFF2-40B4-BE49-F238E27FC236}">
                <a16:creationId xmlns:a16="http://schemas.microsoft.com/office/drawing/2014/main" id="{D703E098-2524-3768-D009-D492BA9ADB03}"/>
              </a:ext>
            </a:extLst>
          </p:cNvPr>
          <p:cNvSpPr>
            <a:spLocks noChangeArrowheads="1"/>
          </p:cNvSpPr>
          <p:nvPr/>
        </p:nvSpPr>
        <p:spPr bwMode="auto">
          <a:xfrm>
            <a:off x="4283075" y="3724275"/>
            <a:ext cx="822325" cy="568325"/>
          </a:xfrm>
          <a:prstGeom prst="roundRect">
            <a:avLst>
              <a:gd name="adj" fmla="val 16667"/>
            </a:avLst>
          </a:prstGeom>
          <a:solidFill>
            <a:srgbClr val="CCCCFF"/>
          </a:solidFill>
          <a:ln w="12700">
            <a:solidFill>
              <a:schemeClr val="tx1"/>
            </a:solidFill>
            <a:round/>
            <a:headEnd type="none" w="sm" len="sm"/>
            <a:tailEnd type="none" w="sm" len="sm"/>
          </a:ln>
          <a:effectLst>
            <a:prstShdw prst="shdw17" dist="17961" dir="2700000">
              <a:schemeClr val="tx1">
                <a:gamma/>
                <a:shade val="60000"/>
                <a:invGamma/>
              </a:schemeClr>
            </a:prstShdw>
          </a:effectLst>
        </p:spPr>
        <p:txBody>
          <a:bodyPr lIns="87281" tIns="43641" rIns="87281" bIns="43641" anchor="ctr">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lgn="ctr"/>
            <a:r>
              <a:rPr lang="en-US" altLang="zh-CN" sz="1400">
                <a:ea typeface="宋体" panose="02010600030101010101" pitchFamily="2" charset="-122"/>
              </a:rPr>
              <a:t>Power Rail</a:t>
            </a:r>
          </a:p>
        </p:txBody>
      </p:sp>
      <p:sp>
        <p:nvSpPr>
          <p:cNvPr id="6" name="AutoShape 4">
            <a:extLst>
              <a:ext uri="{FF2B5EF4-FFF2-40B4-BE49-F238E27FC236}">
                <a16:creationId xmlns:a16="http://schemas.microsoft.com/office/drawing/2014/main" id="{383BA69D-55DE-E75D-AB9E-B131C7C58010}"/>
              </a:ext>
            </a:extLst>
          </p:cNvPr>
          <p:cNvSpPr>
            <a:spLocks noChangeArrowheads="1"/>
          </p:cNvSpPr>
          <p:nvPr/>
        </p:nvSpPr>
        <p:spPr bwMode="auto">
          <a:xfrm>
            <a:off x="7967663" y="3657600"/>
            <a:ext cx="1073150" cy="336550"/>
          </a:xfrm>
          <a:prstGeom prst="roundRect">
            <a:avLst>
              <a:gd name="adj" fmla="val 16667"/>
            </a:avLst>
          </a:prstGeom>
          <a:solidFill>
            <a:srgbClr val="CCC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lgn="ctr"/>
            <a:r>
              <a:rPr lang="de-DE" altLang="en-US" sz="1400"/>
              <a:t>Channel</a:t>
            </a:r>
            <a:endParaRPr lang="en-US" altLang="zh-CN" sz="1400">
              <a:ea typeface="宋体" panose="02010600030101010101" pitchFamily="2" charset="-122"/>
            </a:endParaRPr>
          </a:p>
        </p:txBody>
      </p:sp>
      <p:sp>
        <p:nvSpPr>
          <p:cNvPr id="7" name="AutoShape 5">
            <a:extLst>
              <a:ext uri="{FF2B5EF4-FFF2-40B4-BE49-F238E27FC236}">
                <a16:creationId xmlns:a16="http://schemas.microsoft.com/office/drawing/2014/main" id="{D9F3131E-BE9C-6053-3F37-206D442EA3F8}"/>
              </a:ext>
            </a:extLst>
          </p:cNvPr>
          <p:cNvSpPr>
            <a:spLocks noChangeArrowheads="1"/>
          </p:cNvSpPr>
          <p:nvPr/>
        </p:nvSpPr>
        <p:spPr bwMode="auto">
          <a:xfrm>
            <a:off x="1827213" y="3157538"/>
            <a:ext cx="1141412" cy="571500"/>
          </a:xfrm>
          <a:prstGeom prst="roundRect">
            <a:avLst>
              <a:gd name="adj" fmla="val 16667"/>
            </a:avLst>
          </a:prstGeom>
          <a:solidFill>
            <a:srgbClr val="CCCCFF"/>
          </a:solidFill>
          <a:ln w="12700">
            <a:solidFill>
              <a:schemeClr val="tx1"/>
            </a:solidFill>
            <a:round/>
            <a:headEnd type="none" w="sm" len="sm"/>
            <a:tailEnd type="none" w="sm" len="sm"/>
          </a:ln>
          <a:effectLst>
            <a:prstShdw prst="shdw17" dist="17961" dir="2700000">
              <a:schemeClr val="tx1">
                <a:gamma/>
                <a:shade val="60000"/>
                <a:invGamma/>
              </a:schemeClr>
            </a:prstShdw>
          </a:effectLst>
        </p:spPr>
        <p:txBody>
          <a:bodyPr lIns="87281" tIns="43641" rIns="87281" bIns="43641" anchor="ctr">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lgn="ctr"/>
            <a:r>
              <a:rPr lang="de-DE" altLang="en-US" sz="1400"/>
              <a:t>External Pad</a:t>
            </a:r>
            <a:endParaRPr lang="en-US" altLang="zh-CN" sz="1400">
              <a:ea typeface="宋体" panose="02010600030101010101" pitchFamily="2" charset="-122"/>
            </a:endParaRPr>
          </a:p>
        </p:txBody>
      </p:sp>
      <p:sp>
        <p:nvSpPr>
          <p:cNvPr id="9" name="AutoShape 9">
            <a:extLst>
              <a:ext uri="{FF2B5EF4-FFF2-40B4-BE49-F238E27FC236}">
                <a16:creationId xmlns:a16="http://schemas.microsoft.com/office/drawing/2014/main" id="{BA844251-BE77-2E9E-146F-B39CC47285CA}"/>
              </a:ext>
            </a:extLst>
          </p:cNvPr>
          <p:cNvSpPr>
            <a:spLocks noChangeArrowheads="1"/>
          </p:cNvSpPr>
          <p:nvPr/>
        </p:nvSpPr>
        <p:spPr bwMode="auto">
          <a:xfrm>
            <a:off x="7751763" y="2997200"/>
            <a:ext cx="1771650" cy="336550"/>
          </a:xfrm>
          <a:prstGeom prst="roundRect">
            <a:avLst>
              <a:gd name="adj" fmla="val 16667"/>
            </a:avLst>
          </a:prstGeom>
          <a:solidFill>
            <a:srgbClr val="CCC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81320" dir="3080412"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lgn="ctr"/>
            <a:r>
              <a:rPr lang="de-DE" altLang="en-US" sz="1400"/>
              <a:t>Standard Cell Row</a:t>
            </a:r>
            <a:endParaRPr lang="en-US" altLang="zh-CN" sz="1400">
              <a:ea typeface="宋体" panose="02010600030101010101" pitchFamily="2" charset="-122"/>
            </a:endParaRPr>
          </a:p>
        </p:txBody>
      </p:sp>
    </p:spTree>
    <p:extLst>
      <p:ext uri="{BB962C8B-B14F-4D97-AF65-F5344CB8AC3E}">
        <p14:creationId xmlns:p14="http://schemas.microsoft.com/office/powerpoint/2010/main" val="3673152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2C87-B308-E8CA-5239-20D44A87A5D9}"/>
              </a:ext>
            </a:extLst>
          </p:cNvPr>
          <p:cNvSpPr>
            <a:spLocks noGrp="1"/>
          </p:cNvSpPr>
          <p:nvPr>
            <p:ph type="title"/>
          </p:nvPr>
        </p:nvSpPr>
        <p:spPr/>
        <p:txBody>
          <a:bodyPr/>
          <a:lstStyle/>
          <a:p>
            <a:r>
              <a:rPr lang="en-US" dirty="0"/>
              <a:t>Channel Routing Terminology – II </a:t>
            </a:r>
          </a:p>
        </p:txBody>
      </p:sp>
      <p:sp>
        <p:nvSpPr>
          <p:cNvPr id="7" name="Rectangle 6">
            <a:extLst>
              <a:ext uri="{FF2B5EF4-FFF2-40B4-BE49-F238E27FC236}">
                <a16:creationId xmlns:a16="http://schemas.microsoft.com/office/drawing/2014/main" id="{62D495EA-7CA3-C804-9031-8ADEAC305EBE}"/>
              </a:ext>
            </a:extLst>
          </p:cNvPr>
          <p:cNvSpPr>
            <a:spLocks noChangeAspect="1" noChangeArrowheads="1"/>
          </p:cNvSpPr>
          <p:nvPr/>
        </p:nvSpPr>
        <p:spPr bwMode="auto">
          <a:xfrm>
            <a:off x="6705144" y="4365852"/>
            <a:ext cx="3160713" cy="941388"/>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8">
            <a:extLst>
              <a:ext uri="{FF2B5EF4-FFF2-40B4-BE49-F238E27FC236}">
                <a16:creationId xmlns:a16="http://schemas.microsoft.com/office/drawing/2014/main" id="{579CEDE7-9742-CA4F-629C-01331747384B}"/>
              </a:ext>
            </a:extLst>
          </p:cNvPr>
          <p:cNvSpPr>
            <a:spLocks noChangeAspect="1" noChangeArrowheads="1"/>
          </p:cNvSpPr>
          <p:nvPr/>
        </p:nvSpPr>
        <p:spPr bwMode="auto">
          <a:xfrm>
            <a:off x="2487157" y="4567465"/>
            <a:ext cx="3159125" cy="808037"/>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Rectangle 9">
            <a:extLst>
              <a:ext uri="{FF2B5EF4-FFF2-40B4-BE49-F238E27FC236}">
                <a16:creationId xmlns:a16="http://schemas.microsoft.com/office/drawing/2014/main" id="{39E57C03-89B5-E96A-49FB-FF8609D6F0AF}"/>
              </a:ext>
            </a:extLst>
          </p:cNvPr>
          <p:cNvSpPr>
            <a:spLocks noChangeAspect="1" noChangeArrowheads="1"/>
          </p:cNvSpPr>
          <p:nvPr/>
        </p:nvSpPr>
        <p:spPr bwMode="auto">
          <a:xfrm>
            <a:off x="2471282" y="2214790"/>
            <a:ext cx="3160712" cy="603250"/>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Rectangle 11">
            <a:extLst>
              <a:ext uri="{FF2B5EF4-FFF2-40B4-BE49-F238E27FC236}">
                <a16:creationId xmlns:a16="http://schemas.microsoft.com/office/drawing/2014/main" id="{540EA3E2-6676-2D26-E417-7CAB9D36728C}"/>
              </a:ext>
            </a:extLst>
          </p:cNvPr>
          <p:cNvSpPr>
            <a:spLocks noChangeAspect="1" noChangeArrowheads="1"/>
          </p:cNvSpPr>
          <p:nvPr/>
        </p:nvSpPr>
        <p:spPr bwMode="auto">
          <a:xfrm>
            <a:off x="6706732" y="2079852"/>
            <a:ext cx="3160712" cy="1009650"/>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Text Box 12">
            <a:extLst>
              <a:ext uri="{FF2B5EF4-FFF2-40B4-BE49-F238E27FC236}">
                <a16:creationId xmlns:a16="http://schemas.microsoft.com/office/drawing/2014/main" id="{BBDC9548-BA32-B48A-CB52-94CB537D7A2D}"/>
              </a:ext>
            </a:extLst>
          </p:cNvPr>
          <p:cNvSpPr txBox="1">
            <a:spLocks noChangeAspect="1" noChangeArrowheads="1"/>
          </p:cNvSpPr>
          <p:nvPr/>
        </p:nvSpPr>
        <p:spPr bwMode="auto">
          <a:xfrm>
            <a:off x="6841669" y="2491015"/>
            <a:ext cx="1082675"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808080"/>
                </a:solidFill>
              </a:rPr>
              <a:t>Cell Area</a:t>
            </a:r>
            <a:endParaRPr lang="en-US" altLang="zh-CN">
              <a:solidFill>
                <a:srgbClr val="808080"/>
              </a:solidFill>
              <a:ea typeface="宋体" panose="02010600030101010101" pitchFamily="2" charset="-122"/>
            </a:endParaRPr>
          </a:p>
        </p:txBody>
      </p:sp>
      <p:sp>
        <p:nvSpPr>
          <p:cNvPr id="15" name="Line 14">
            <a:extLst>
              <a:ext uri="{FF2B5EF4-FFF2-40B4-BE49-F238E27FC236}">
                <a16:creationId xmlns:a16="http://schemas.microsoft.com/office/drawing/2014/main" id="{270AD2C1-F2DD-276A-EB60-22664317DF2A}"/>
              </a:ext>
            </a:extLst>
          </p:cNvPr>
          <p:cNvSpPr>
            <a:spLocks noChangeAspect="1" noChangeShapeType="1"/>
          </p:cNvSpPr>
          <p:nvPr/>
        </p:nvSpPr>
        <p:spPr bwMode="auto">
          <a:xfrm flipH="1">
            <a:off x="6746419" y="4346802"/>
            <a:ext cx="3121025" cy="9525"/>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5">
            <a:extLst>
              <a:ext uri="{FF2B5EF4-FFF2-40B4-BE49-F238E27FC236}">
                <a16:creationId xmlns:a16="http://schemas.microsoft.com/office/drawing/2014/main" id="{2CEADD8E-4944-05C6-8EB2-971D5621359F}"/>
              </a:ext>
            </a:extLst>
          </p:cNvPr>
          <p:cNvSpPr>
            <a:spLocks noChangeAspect="1" noChangeShapeType="1"/>
          </p:cNvSpPr>
          <p:nvPr/>
        </p:nvSpPr>
        <p:spPr bwMode="auto">
          <a:xfrm flipH="1">
            <a:off x="6741657" y="3081565"/>
            <a:ext cx="3125787" cy="1587"/>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Rectangle 16">
            <a:extLst>
              <a:ext uri="{FF2B5EF4-FFF2-40B4-BE49-F238E27FC236}">
                <a16:creationId xmlns:a16="http://schemas.microsoft.com/office/drawing/2014/main" id="{81B84111-7A2F-7620-4EEE-1C71EB6DF5B7}"/>
              </a:ext>
            </a:extLst>
          </p:cNvPr>
          <p:cNvSpPr>
            <a:spLocks noChangeAspect="1" noChangeArrowheads="1"/>
          </p:cNvSpPr>
          <p:nvPr/>
        </p:nvSpPr>
        <p:spPr bwMode="auto">
          <a:xfrm flipH="1" flipV="1">
            <a:off x="9429294" y="2822802"/>
            <a:ext cx="282575" cy="1644650"/>
          </a:xfrm>
          <a:prstGeom prst="rect">
            <a:avLst/>
          </a:prstGeom>
          <a:solidFill>
            <a:srgbClr val="808080"/>
          </a:solidFill>
          <a:ln w="0">
            <a:solidFill>
              <a:srgbClr val="808080"/>
            </a:solidFill>
            <a:miter lim="800000"/>
            <a:headEnd/>
            <a:tailEnd/>
          </a:ln>
        </p:spPr>
        <p:txBody>
          <a:bodyPr/>
          <a:lstStyle/>
          <a:p>
            <a:endParaRPr lang="en-US"/>
          </a:p>
        </p:txBody>
      </p:sp>
      <p:sp>
        <p:nvSpPr>
          <p:cNvPr id="18" name="Rectangle 17">
            <a:extLst>
              <a:ext uri="{FF2B5EF4-FFF2-40B4-BE49-F238E27FC236}">
                <a16:creationId xmlns:a16="http://schemas.microsoft.com/office/drawing/2014/main" id="{487DCF17-9E92-D4E5-515E-BE54DA69810D}"/>
              </a:ext>
            </a:extLst>
          </p:cNvPr>
          <p:cNvSpPr>
            <a:spLocks noChangeAspect="1" noChangeArrowheads="1"/>
          </p:cNvSpPr>
          <p:nvPr/>
        </p:nvSpPr>
        <p:spPr bwMode="auto">
          <a:xfrm flipH="1" flipV="1">
            <a:off x="9429294" y="2800577"/>
            <a:ext cx="282575" cy="16906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 name="Rectangle 18">
            <a:extLst>
              <a:ext uri="{FF2B5EF4-FFF2-40B4-BE49-F238E27FC236}">
                <a16:creationId xmlns:a16="http://schemas.microsoft.com/office/drawing/2014/main" id="{F95D895D-04C8-5281-35C4-2CDBB6E8AA8A}"/>
              </a:ext>
            </a:extLst>
          </p:cNvPr>
          <p:cNvSpPr>
            <a:spLocks noChangeAspect="1" noChangeArrowheads="1"/>
          </p:cNvSpPr>
          <p:nvPr/>
        </p:nvSpPr>
        <p:spPr bwMode="auto">
          <a:xfrm flipH="1" flipV="1">
            <a:off x="9003844" y="2957740"/>
            <a:ext cx="282575" cy="1528762"/>
          </a:xfrm>
          <a:prstGeom prst="rect">
            <a:avLst/>
          </a:prstGeom>
          <a:solidFill>
            <a:srgbClr val="808080"/>
          </a:solidFill>
          <a:ln w="0">
            <a:solidFill>
              <a:srgbClr val="808080"/>
            </a:solidFill>
            <a:miter lim="800000"/>
            <a:headEnd/>
            <a:tailEnd/>
          </a:ln>
        </p:spPr>
        <p:txBody>
          <a:bodyPr/>
          <a:lstStyle/>
          <a:p>
            <a:endParaRPr lang="en-US"/>
          </a:p>
        </p:txBody>
      </p:sp>
      <p:sp>
        <p:nvSpPr>
          <p:cNvPr id="20" name="Rectangle 19">
            <a:extLst>
              <a:ext uri="{FF2B5EF4-FFF2-40B4-BE49-F238E27FC236}">
                <a16:creationId xmlns:a16="http://schemas.microsoft.com/office/drawing/2014/main" id="{84CF5113-090E-16D0-7476-DBE56B8626F5}"/>
              </a:ext>
            </a:extLst>
          </p:cNvPr>
          <p:cNvSpPr>
            <a:spLocks noChangeAspect="1" noChangeArrowheads="1"/>
          </p:cNvSpPr>
          <p:nvPr/>
        </p:nvSpPr>
        <p:spPr bwMode="auto">
          <a:xfrm flipH="1" flipV="1">
            <a:off x="9003844" y="2957740"/>
            <a:ext cx="282575" cy="15367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 name="Rectangle 20">
            <a:extLst>
              <a:ext uri="{FF2B5EF4-FFF2-40B4-BE49-F238E27FC236}">
                <a16:creationId xmlns:a16="http://schemas.microsoft.com/office/drawing/2014/main" id="{CBD09479-18A0-8159-BC31-9AC88AA8D5A7}"/>
              </a:ext>
            </a:extLst>
          </p:cNvPr>
          <p:cNvSpPr>
            <a:spLocks noChangeAspect="1" noChangeArrowheads="1"/>
          </p:cNvSpPr>
          <p:nvPr/>
        </p:nvSpPr>
        <p:spPr bwMode="auto">
          <a:xfrm flipH="1" flipV="1">
            <a:off x="8583157" y="2957740"/>
            <a:ext cx="280987" cy="673100"/>
          </a:xfrm>
          <a:prstGeom prst="rect">
            <a:avLst/>
          </a:prstGeom>
          <a:solidFill>
            <a:srgbClr val="808080"/>
          </a:solidFill>
          <a:ln w="0">
            <a:solidFill>
              <a:srgbClr val="808080"/>
            </a:solidFill>
            <a:miter lim="800000"/>
            <a:headEnd/>
            <a:tailEnd/>
          </a:ln>
        </p:spPr>
        <p:txBody>
          <a:bodyPr/>
          <a:lstStyle/>
          <a:p>
            <a:endParaRPr lang="en-US"/>
          </a:p>
        </p:txBody>
      </p:sp>
      <p:sp>
        <p:nvSpPr>
          <p:cNvPr id="22" name="Rectangle 21">
            <a:extLst>
              <a:ext uri="{FF2B5EF4-FFF2-40B4-BE49-F238E27FC236}">
                <a16:creationId xmlns:a16="http://schemas.microsoft.com/office/drawing/2014/main" id="{9161768D-8261-F482-AC3C-B2E2EACFDFAF}"/>
              </a:ext>
            </a:extLst>
          </p:cNvPr>
          <p:cNvSpPr>
            <a:spLocks noChangeAspect="1" noChangeArrowheads="1"/>
          </p:cNvSpPr>
          <p:nvPr/>
        </p:nvSpPr>
        <p:spPr bwMode="auto">
          <a:xfrm flipH="1" flipV="1">
            <a:off x="8583157" y="2957740"/>
            <a:ext cx="280987" cy="6731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Rectangle 22">
            <a:extLst>
              <a:ext uri="{FF2B5EF4-FFF2-40B4-BE49-F238E27FC236}">
                <a16:creationId xmlns:a16="http://schemas.microsoft.com/office/drawing/2014/main" id="{838B7E2A-53E1-FE1B-2AD5-BA4C8033AB54}"/>
              </a:ext>
            </a:extLst>
          </p:cNvPr>
          <p:cNvSpPr>
            <a:spLocks noChangeAspect="1" noChangeArrowheads="1"/>
          </p:cNvSpPr>
          <p:nvPr/>
        </p:nvSpPr>
        <p:spPr bwMode="auto">
          <a:xfrm flipH="1" flipV="1">
            <a:off x="8159294" y="3795940"/>
            <a:ext cx="282575" cy="708025"/>
          </a:xfrm>
          <a:prstGeom prst="rect">
            <a:avLst/>
          </a:prstGeom>
          <a:solidFill>
            <a:srgbClr val="808080"/>
          </a:solidFill>
          <a:ln w="0">
            <a:solidFill>
              <a:srgbClr val="808080"/>
            </a:solidFill>
            <a:miter lim="800000"/>
            <a:headEnd/>
            <a:tailEnd/>
          </a:ln>
        </p:spPr>
        <p:txBody>
          <a:bodyPr/>
          <a:lstStyle/>
          <a:p>
            <a:endParaRPr lang="en-US"/>
          </a:p>
        </p:txBody>
      </p:sp>
      <p:sp>
        <p:nvSpPr>
          <p:cNvPr id="24" name="Rectangle 23">
            <a:extLst>
              <a:ext uri="{FF2B5EF4-FFF2-40B4-BE49-F238E27FC236}">
                <a16:creationId xmlns:a16="http://schemas.microsoft.com/office/drawing/2014/main" id="{8B5BE20B-80AE-B88F-1232-904CCAB62760}"/>
              </a:ext>
            </a:extLst>
          </p:cNvPr>
          <p:cNvSpPr>
            <a:spLocks noChangeAspect="1" noChangeArrowheads="1"/>
          </p:cNvSpPr>
          <p:nvPr/>
        </p:nvSpPr>
        <p:spPr bwMode="auto">
          <a:xfrm flipH="1" flipV="1">
            <a:off x="8159294" y="3795940"/>
            <a:ext cx="282575" cy="6985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 name="Rectangle 24">
            <a:extLst>
              <a:ext uri="{FF2B5EF4-FFF2-40B4-BE49-F238E27FC236}">
                <a16:creationId xmlns:a16="http://schemas.microsoft.com/office/drawing/2014/main" id="{916B51B4-D9CF-FF5E-4573-35898D92E297}"/>
              </a:ext>
            </a:extLst>
          </p:cNvPr>
          <p:cNvSpPr>
            <a:spLocks noChangeAspect="1" noChangeArrowheads="1"/>
          </p:cNvSpPr>
          <p:nvPr/>
        </p:nvSpPr>
        <p:spPr bwMode="auto">
          <a:xfrm flipH="1" flipV="1">
            <a:off x="7744957" y="2957740"/>
            <a:ext cx="280987" cy="1120775"/>
          </a:xfrm>
          <a:prstGeom prst="rect">
            <a:avLst/>
          </a:prstGeom>
          <a:solidFill>
            <a:srgbClr val="808080"/>
          </a:solidFill>
          <a:ln w="0">
            <a:solidFill>
              <a:srgbClr val="808080"/>
            </a:solidFill>
            <a:miter lim="800000"/>
            <a:headEnd/>
            <a:tailEnd/>
          </a:ln>
        </p:spPr>
        <p:txBody>
          <a:bodyPr/>
          <a:lstStyle/>
          <a:p>
            <a:endParaRPr lang="en-US"/>
          </a:p>
        </p:txBody>
      </p:sp>
      <p:sp>
        <p:nvSpPr>
          <p:cNvPr id="26" name="Rectangle 25">
            <a:extLst>
              <a:ext uri="{FF2B5EF4-FFF2-40B4-BE49-F238E27FC236}">
                <a16:creationId xmlns:a16="http://schemas.microsoft.com/office/drawing/2014/main" id="{E8ECE38F-96EE-EBE5-F187-EBAD7542D09B}"/>
              </a:ext>
            </a:extLst>
          </p:cNvPr>
          <p:cNvSpPr>
            <a:spLocks noChangeAspect="1" noChangeArrowheads="1"/>
          </p:cNvSpPr>
          <p:nvPr/>
        </p:nvSpPr>
        <p:spPr bwMode="auto">
          <a:xfrm flipH="1" flipV="1">
            <a:off x="7744957" y="2957740"/>
            <a:ext cx="280987" cy="11207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Rectangle 26">
            <a:extLst>
              <a:ext uri="{FF2B5EF4-FFF2-40B4-BE49-F238E27FC236}">
                <a16:creationId xmlns:a16="http://schemas.microsoft.com/office/drawing/2014/main" id="{9CD22B14-923F-F1D8-8E89-6F18B359D2A6}"/>
              </a:ext>
            </a:extLst>
          </p:cNvPr>
          <p:cNvSpPr>
            <a:spLocks noChangeAspect="1" noChangeArrowheads="1"/>
          </p:cNvSpPr>
          <p:nvPr/>
        </p:nvSpPr>
        <p:spPr bwMode="auto">
          <a:xfrm flipH="1" flipV="1">
            <a:off x="7322682" y="3381602"/>
            <a:ext cx="280987" cy="1128713"/>
          </a:xfrm>
          <a:prstGeom prst="rect">
            <a:avLst/>
          </a:prstGeom>
          <a:solidFill>
            <a:srgbClr val="808080"/>
          </a:solidFill>
          <a:ln w="0">
            <a:solidFill>
              <a:srgbClr val="808080"/>
            </a:solidFill>
            <a:miter lim="800000"/>
            <a:headEnd/>
            <a:tailEnd/>
          </a:ln>
        </p:spPr>
        <p:txBody>
          <a:bodyPr/>
          <a:lstStyle/>
          <a:p>
            <a:endParaRPr lang="en-US"/>
          </a:p>
        </p:txBody>
      </p:sp>
      <p:sp>
        <p:nvSpPr>
          <p:cNvPr id="28" name="Rectangle 27">
            <a:extLst>
              <a:ext uri="{FF2B5EF4-FFF2-40B4-BE49-F238E27FC236}">
                <a16:creationId xmlns:a16="http://schemas.microsoft.com/office/drawing/2014/main" id="{1BD6BACE-639B-50F8-4C31-FD2051EF97E3}"/>
              </a:ext>
            </a:extLst>
          </p:cNvPr>
          <p:cNvSpPr>
            <a:spLocks noChangeAspect="1" noChangeArrowheads="1"/>
          </p:cNvSpPr>
          <p:nvPr/>
        </p:nvSpPr>
        <p:spPr bwMode="auto">
          <a:xfrm flipH="1" flipV="1">
            <a:off x="7322682" y="3381602"/>
            <a:ext cx="280987" cy="112236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Rectangle 28">
            <a:extLst>
              <a:ext uri="{FF2B5EF4-FFF2-40B4-BE49-F238E27FC236}">
                <a16:creationId xmlns:a16="http://schemas.microsoft.com/office/drawing/2014/main" id="{8450A86D-8692-8EB1-6091-6A4512735820}"/>
              </a:ext>
            </a:extLst>
          </p:cNvPr>
          <p:cNvSpPr>
            <a:spLocks noChangeAspect="1" noChangeArrowheads="1"/>
          </p:cNvSpPr>
          <p:nvPr/>
        </p:nvSpPr>
        <p:spPr bwMode="auto">
          <a:xfrm flipH="1" flipV="1">
            <a:off x="6898819" y="2957740"/>
            <a:ext cx="280988" cy="1120775"/>
          </a:xfrm>
          <a:prstGeom prst="rect">
            <a:avLst/>
          </a:prstGeom>
          <a:solidFill>
            <a:srgbClr val="808080"/>
          </a:solidFill>
          <a:ln w="0">
            <a:solidFill>
              <a:srgbClr val="808080"/>
            </a:solidFill>
            <a:miter lim="800000"/>
            <a:headEnd/>
            <a:tailEnd/>
          </a:ln>
        </p:spPr>
        <p:txBody>
          <a:bodyPr/>
          <a:lstStyle/>
          <a:p>
            <a:endParaRPr lang="en-US"/>
          </a:p>
        </p:txBody>
      </p:sp>
      <p:sp>
        <p:nvSpPr>
          <p:cNvPr id="30" name="Rectangle 29">
            <a:extLst>
              <a:ext uri="{FF2B5EF4-FFF2-40B4-BE49-F238E27FC236}">
                <a16:creationId xmlns:a16="http://schemas.microsoft.com/office/drawing/2014/main" id="{F3D48C1C-9899-6378-FC0E-9E1F0AED9B04}"/>
              </a:ext>
            </a:extLst>
          </p:cNvPr>
          <p:cNvSpPr>
            <a:spLocks noChangeAspect="1" noChangeArrowheads="1"/>
          </p:cNvSpPr>
          <p:nvPr/>
        </p:nvSpPr>
        <p:spPr bwMode="auto">
          <a:xfrm flipH="1" flipV="1">
            <a:off x="6898819" y="2957740"/>
            <a:ext cx="280988" cy="11207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Rectangle 30">
            <a:extLst>
              <a:ext uri="{FF2B5EF4-FFF2-40B4-BE49-F238E27FC236}">
                <a16:creationId xmlns:a16="http://schemas.microsoft.com/office/drawing/2014/main" id="{F3BE24C5-E50D-AFF3-C143-91E571DC3647}"/>
              </a:ext>
            </a:extLst>
          </p:cNvPr>
          <p:cNvSpPr>
            <a:spLocks noChangeAspect="1" noChangeArrowheads="1"/>
          </p:cNvSpPr>
          <p:nvPr/>
        </p:nvSpPr>
        <p:spPr bwMode="auto">
          <a:xfrm flipH="1" flipV="1">
            <a:off x="9437232" y="4211865"/>
            <a:ext cx="282575" cy="2682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 name="Rectangle 31">
            <a:extLst>
              <a:ext uri="{FF2B5EF4-FFF2-40B4-BE49-F238E27FC236}">
                <a16:creationId xmlns:a16="http://schemas.microsoft.com/office/drawing/2014/main" id="{5CAF9C71-0429-677D-B497-9AB4E8B311FD}"/>
              </a:ext>
            </a:extLst>
          </p:cNvPr>
          <p:cNvSpPr>
            <a:spLocks noChangeAspect="1" noChangeArrowheads="1"/>
          </p:cNvSpPr>
          <p:nvPr/>
        </p:nvSpPr>
        <p:spPr bwMode="auto">
          <a:xfrm flipH="1" flipV="1">
            <a:off x="9003844" y="4208690"/>
            <a:ext cx="282575" cy="2730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 name="Rectangle 32">
            <a:extLst>
              <a:ext uri="{FF2B5EF4-FFF2-40B4-BE49-F238E27FC236}">
                <a16:creationId xmlns:a16="http://schemas.microsoft.com/office/drawing/2014/main" id="{CCCD94B8-25A2-B6A5-3E03-348F2D54A1D4}"/>
              </a:ext>
            </a:extLst>
          </p:cNvPr>
          <p:cNvSpPr>
            <a:spLocks noChangeAspect="1" noChangeArrowheads="1"/>
          </p:cNvSpPr>
          <p:nvPr/>
        </p:nvSpPr>
        <p:spPr bwMode="auto">
          <a:xfrm flipH="1" flipV="1">
            <a:off x="8159294" y="4211865"/>
            <a:ext cx="28257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Rectangle 33">
            <a:extLst>
              <a:ext uri="{FF2B5EF4-FFF2-40B4-BE49-F238E27FC236}">
                <a16:creationId xmlns:a16="http://schemas.microsoft.com/office/drawing/2014/main" id="{99F2B0B4-5019-8C57-1962-40FBDE76CC26}"/>
              </a:ext>
            </a:extLst>
          </p:cNvPr>
          <p:cNvSpPr>
            <a:spLocks noChangeAspect="1" noChangeArrowheads="1"/>
          </p:cNvSpPr>
          <p:nvPr/>
        </p:nvSpPr>
        <p:spPr bwMode="auto">
          <a:xfrm flipH="1" flipV="1">
            <a:off x="9003844" y="2957740"/>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 name="Rectangle 34">
            <a:extLst>
              <a:ext uri="{FF2B5EF4-FFF2-40B4-BE49-F238E27FC236}">
                <a16:creationId xmlns:a16="http://schemas.microsoft.com/office/drawing/2014/main" id="{860F5442-3840-2314-3138-92A066EBBDBF}"/>
              </a:ext>
            </a:extLst>
          </p:cNvPr>
          <p:cNvSpPr>
            <a:spLocks noChangeAspect="1" noChangeArrowheads="1"/>
          </p:cNvSpPr>
          <p:nvPr/>
        </p:nvSpPr>
        <p:spPr bwMode="auto">
          <a:xfrm flipH="1" flipV="1">
            <a:off x="8583157" y="2957740"/>
            <a:ext cx="280987"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 name="Rectangle 35">
            <a:extLst>
              <a:ext uri="{FF2B5EF4-FFF2-40B4-BE49-F238E27FC236}">
                <a16:creationId xmlns:a16="http://schemas.microsoft.com/office/drawing/2014/main" id="{BE4C193A-5DCE-2D62-0020-237221008F32}"/>
              </a:ext>
            </a:extLst>
          </p:cNvPr>
          <p:cNvSpPr>
            <a:spLocks noChangeAspect="1" noChangeArrowheads="1"/>
          </p:cNvSpPr>
          <p:nvPr/>
        </p:nvSpPr>
        <p:spPr bwMode="auto">
          <a:xfrm flipH="1" flipV="1">
            <a:off x="7744957" y="2957740"/>
            <a:ext cx="280987"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Rectangle 36">
            <a:extLst>
              <a:ext uri="{FF2B5EF4-FFF2-40B4-BE49-F238E27FC236}">
                <a16:creationId xmlns:a16="http://schemas.microsoft.com/office/drawing/2014/main" id="{5741B3CE-8848-4352-4AF6-A4DC53F018D5}"/>
              </a:ext>
            </a:extLst>
          </p:cNvPr>
          <p:cNvSpPr>
            <a:spLocks noChangeAspect="1" noChangeArrowheads="1"/>
          </p:cNvSpPr>
          <p:nvPr/>
        </p:nvSpPr>
        <p:spPr bwMode="auto">
          <a:xfrm flipH="1" flipV="1">
            <a:off x="6898819" y="2957740"/>
            <a:ext cx="280988"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 name="Rectangle 37">
            <a:extLst>
              <a:ext uri="{FF2B5EF4-FFF2-40B4-BE49-F238E27FC236}">
                <a16:creationId xmlns:a16="http://schemas.microsoft.com/office/drawing/2014/main" id="{96E9A04B-10A3-7AE4-4EC3-70503BB3AF3C}"/>
              </a:ext>
            </a:extLst>
          </p:cNvPr>
          <p:cNvSpPr>
            <a:spLocks noChangeAspect="1" noChangeArrowheads="1"/>
          </p:cNvSpPr>
          <p:nvPr/>
        </p:nvSpPr>
        <p:spPr bwMode="auto">
          <a:xfrm flipH="1" flipV="1">
            <a:off x="8583157" y="3360965"/>
            <a:ext cx="280987" cy="284162"/>
          </a:xfrm>
          <a:prstGeom prst="rect">
            <a:avLst/>
          </a:prstGeom>
          <a:solidFill>
            <a:srgbClr val="DFDFDF"/>
          </a:solidFill>
          <a:ln w="0">
            <a:solidFill>
              <a:srgbClr val="DFDFDF"/>
            </a:solidFill>
            <a:miter lim="800000"/>
            <a:headEnd/>
            <a:tailEnd/>
          </a:ln>
        </p:spPr>
        <p:txBody>
          <a:bodyPr/>
          <a:lstStyle/>
          <a:p>
            <a:endParaRPr lang="en-US"/>
          </a:p>
        </p:txBody>
      </p:sp>
      <p:sp>
        <p:nvSpPr>
          <p:cNvPr id="39" name="Rectangle 38">
            <a:extLst>
              <a:ext uri="{FF2B5EF4-FFF2-40B4-BE49-F238E27FC236}">
                <a16:creationId xmlns:a16="http://schemas.microsoft.com/office/drawing/2014/main" id="{BD6AE5C0-69F8-64F4-208F-9E6087C9769F}"/>
              </a:ext>
            </a:extLst>
          </p:cNvPr>
          <p:cNvSpPr>
            <a:spLocks noChangeAspect="1" noChangeArrowheads="1"/>
          </p:cNvSpPr>
          <p:nvPr/>
        </p:nvSpPr>
        <p:spPr bwMode="auto">
          <a:xfrm flipH="1" flipV="1">
            <a:off x="8583157" y="3360965"/>
            <a:ext cx="280987" cy="28416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 name="Rectangle 39">
            <a:extLst>
              <a:ext uri="{FF2B5EF4-FFF2-40B4-BE49-F238E27FC236}">
                <a16:creationId xmlns:a16="http://schemas.microsoft.com/office/drawing/2014/main" id="{7D819C2D-FA09-5991-642C-962322D240E2}"/>
              </a:ext>
            </a:extLst>
          </p:cNvPr>
          <p:cNvSpPr>
            <a:spLocks noChangeAspect="1" noChangeArrowheads="1"/>
          </p:cNvSpPr>
          <p:nvPr/>
        </p:nvSpPr>
        <p:spPr bwMode="auto">
          <a:xfrm flipH="1" flipV="1">
            <a:off x="9003844" y="3795940"/>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41" name="Rectangle 40">
            <a:extLst>
              <a:ext uri="{FF2B5EF4-FFF2-40B4-BE49-F238E27FC236}">
                <a16:creationId xmlns:a16="http://schemas.microsoft.com/office/drawing/2014/main" id="{5886576C-4440-2BF6-0F47-B5C4B748D014}"/>
              </a:ext>
            </a:extLst>
          </p:cNvPr>
          <p:cNvSpPr>
            <a:spLocks noChangeAspect="1" noChangeArrowheads="1"/>
          </p:cNvSpPr>
          <p:nvPr/>
        </p:nvSpPr>
        <p:spPr bwMode="auto">
          <a:xfrm flipH="1" flipV="1">
            <a:off x="9003844" y="3795940"/>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Rectangle 41">
            <a:extLst>
              <a:ext uri="{FF2B5EF4-FFF2-40B4-BE49-F238E27FC236}">
                <a16:creationId xmlns:a16="http://schemas.microsoft.com/office/drawing/2014/main" id="{8868F492-0519-724F-5163-87C43BEAF746}"/>
              </a:ext>
            </a:extLst>
          </p:cNvPr>
          <p:cNvSpPr>
            <a:spLocks noChangeAspect="1" noChangeArrowheads="1"/>
          </p:cNvSpPr>
          <p:nvPr/>
        </p:nvSpPr>
        <p:spPr bwMode="auto">
          <a:xfrm flipH="1" flipV="1">
            <a:off x="8159294" y="3795940"/>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43" name="Rectangle 42">
            <a:extLst>
              <a:ext uri="{FF2B5EF4-FFF2-40B4-BE49-F238E27FC236}">
                <a16:creationId xmlns:a16="http://schemas.microsoft.com/office/drawing/2014/main" id="{67D4BC60-FB6C-676A-CE0D-BA723F200960}"/>
              </a:ext>
            </a:extLst>
          </p:cNvPr>
          <p:cNvSpPr>
            <a:spLocks noChangeAspect="1" noChangeArrowheads="1"/>
          </p:cNvSpPr>
          <p:nvPr/>
        </p:nvSpPr>
        <p:spPr bwMode="auto">
          <a:xfrm flipH="1" flipV="1">
            <a:off x="8159294" y="3795940"/>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Rectangle 43">
            <a:extLst>
              <a:ext uri="{FF2B5EF4-FFF2-40B4-BE49-F238E27FC236}">
                <a16:creationId xmlns:a16="http://schemas.microsoft.com/office/drawing/2014/main" id="{E4404E35-9D03-F1BB-42B8-A157F1C46332}"/>
              </a:ext>
            </a:extLst>
          </p:cNvPr>
          <p:cNvSpPr>
            <a:spLocks noChangeAspect="1" noChangeArrowheads="1"/>
          </p:cNvSpPr>
          <p:nvPr/>
        </p:nvSpPr>
        <p:spPr bwMode="auto">
          <a:xfrm flipH="1" flipV="1">
            <a:off x="7744957" y="3795940"/>
            <a:ext cx="280987" cy="282575"/>
          </a:xfrm>
          <a:prstGeom prst="rect">
            <a:avLst/>
          </a:prstGeom>
          <a:solidFill>
            <a:srgbClr val="DFDFDF"/>
          </a:solidFill>
          <a:ln w="0">
            <a:solidFill>
              <a:srgbClr val="DFDFDF"/>
            </a:solidFill>
            <a:miter lim="800000"/>
            <a:headEnd/>
            <a:tailEnd/>
          </a:ln>
        </p:spPr>
        <p:txBody>
          <a:bodyPr/>
          <a:lstStyle/>
          <a:p>
            <a:endParaRPr lang="en-US"/>
          </a:p>
        </p:txBody>
      </p:sp>
      <p:sp>
        <p:nvSpPr>
          <p:cNvPr id="45" name="Rectangle 44">
            <a:extLst>
              <a:ext uri="{FF2B5EF4-FFF2-40B4-BE49-F238E27FC236}">
                <a16:creationId xmlns:a16="http://schemas.microsoft.com/office/drawing/2014/main" id="{13B05050-CCF3-DEC9-59D2-2A7FAE29293F}"/>
              </a:ext>
            </a:extLst>
          </p:cNvPr>
          <p:cNvSpPr>
            <a:spLocks noChangeAspect="1" noChangeArrowheads="1"/>
          </p:cNvSpPr>
          <p:nvPr/>
        </p:nvSpPr>
        <p:spPr bwMode="auto">
          <a:xfrm flipH="1" flipV="1">
            <a:off x="7744957" y="3795940"/>
            <a:ext cx="280987"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 name="Rectangle 45">
            <a:extLst>
              <a:ext uri="{FF2B5EF4-FFF2-40B4-BE49-F238E27FC236}">
                <a16:creationId xmlns:a16="http://schemas.microsoft.com/office/drawing/2014/main" id="{1DA4698C-ED23-12BB-E871-7C5B28462012}"/>
              </a:ext>
            </a:extLst>
          </p:cNvPr>
          <p:cNvSpPr>
            <a:spLocks noChangeAspect="1" noChangeArrowheads="1"/>
          </p:cNvSpPr>
          <p:nvPr/>
        </p:nvSpPr>
        <p:spPr bwMode="auto">
          <a:xfrm flipH="1" flipV="1">
            <a:off x="6898819" y="3795940"/>
            <a:ext cx="280988" cy="282575"/>
          </a:xfrm>
          <a:prstGeom prst="rect">
            <a:avLst/>
          </a:prstGeom>
          <a:solidFill>
            <a:srgbClr val="DFDFDF"/>
          </a:solidFill>
          <a:ln w="0">
            <a:solidFill>
              <a:srgbClr val="DFDFDF"/>
            </a:solidFill>
            <a:miter lim="800000"/>
            <a:headEnd/>
            <a:tailEnd/>
          </a:ln>
        </p:spPr>
        <p:txBody>
          <a:bodyPr/>
          <a:lstStyle/>
          <a:p>
            <a:endParaRPr lang="en-US"/>
          </a:p>
        </p:txBody>
      </p:sp>
      <p:sp>
        <p:nvSpPr>
          <p:cNvPr id="47" name="Rectangle 46">
            <a:extLst>
              <a:ext uri="{FF2B5EF4-FFF2-40B4-BE49-F238E27FC236}">
                <a16:creationId xmlns:a16="http://schemas.microsoft.com/office/drawing/2014/main" id="{447ACFD2-5287-79A1-DECD-7C485F681B4C}"/>
              </a:ext>
            </a:extLst>
          </p:cNvPr>
          <p:cNvSpPr>
            <a:spLocks noChangeAspect="1" noChangeArrowheads="1"/>
          </p:cNvSpPr>
          <p:nvPr/>
        </p:nvSpPr>
        <p:spPr bwMode="auto">
          <a:xfrm flipH="1" flipV="1">
            <a:off x="6898819" y="3795940"/>
            <a:ext cx="280988"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Rectangle 47">
            <a:extLst>
              <a:ext uri="{FF2B5EF4-FFF2-40B4-BE49-F238E27FC236}">
                <a16:creationId xmlns:a16="http://schemas.microsoft.com/office/drawing/2014/main" id="{6004F931-1994-5825-8137-4F76356F897D}"/>
              </a:ext>
            </a:extLst>
          </p:cNvPr>
          <p:cNvSpPr>
            <a:spLocks noChangeAspect="1" noChangeArrowheads="1"/>
          </p:cNvSpPr>
          <p:nvPr/>
        </p:nvSpPr>
        <p:spPr bwMode="auto">
          <a:xfrm flipH="1" flipV="1">
            <a:off x="7322682" y="3381602"/>
            <a:ext cx="280987" cy="282575"/>
          </a:xfrm>
          <a:prstGeom prst="rect">
            <a:avLst/>
          </a:prstGeom>
          <a:solidFill>
            <a:srgbClr val="DFDFDF"/>
          </a:solidFill>
          <a:ln w="0">
            <a:solidFill>
              <a:srgbClr val="DFDFDF"/>
            </a:solidFill>
            <a:miter lim="800000"/>
            <a:headEnd/>
            <a:tailEnd/>
          </a:ln>
        </p:spPr>
        <p:txBody>
          <a:bodyPr/>
          <a:lstStyle/>
          <a:p>
            <a:endParaRPr lang="en-US"/>
          </a:p>
        </p:txBody>
      </p:sp>
      <p:sp>
        <p:nvSpPr>
          <p:cNvPr id="49" name="Rectangle 48">
            <a:extLst>
              <a:ext uri="{FF2B5EF4-FFF2-40B4-BE49-F238E27FC236}">
                <a16:creationId xmlns:a16="http://schemas.microsoft.com/office/drawing/2014/main" id="{DF6B785E-CB14-FDF4-3746-F9C57722AABC}"/>
              </a:ext>
            </a:extLst>
          </p:cNvPr>
          <p:cNvSpPr>
            <a:spLocks noChangeAspect="1" noChangeArrowheads="1"/>
          </p:cNvSpPr>
          <p:nvPr/>
        </p:nvSpPr>
        <p:spPr bwMode="auto">
          <a:xfrm flipH="1" flipV="1">
            <a:off x="7322682" y="3381602"/>
            <a:ext cx="280987"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 name="Rectangle 49">
            <a:extLst>
              <a:ext uri="{FF2B5EF4-FFF2-40B4-BE49-F238E27FC236}">
                <a16:creationId xmlns:a16="http://schemas.microsoft.com/office/drawing/2014/main" id="{3E2EF3E6-1B8B-C426-C4CD-C8FFD1566AE9}"/>
              </a:ext>
            </a:extLst>
          </p:cNvPr>
          <p:cNvSpPr>
            <a:spLocks noChangeAspect="1" noChangeArrowheads="1"/>
          </p:cNvSpPr>
          <p:nvPr/>
        </p:nvSpPr>
        <p:spPr bwMode="auto">
          <a:xfrm flipH="1" flipV="1">
            <a:off x="8025944" y="3870552"/>
            <a:ext cx="133350" cy="141288"/>
          </a:xfrm>
          <a:prstGeom prst="rect">
            <a:avLst/>
          </a:prstGeom>
          <a:solidFill>
            <a:srgbClr val="DFDFDF"/>
          </a:solidFill>
          <a:ln w="0">
            <a:solidFill>
              <a:srgbClr val="DFDFDF"/>
            </a:solidFill>
            <a:miter lim="800000"/>
            <a:headEnd/>
            <a:tailEnd/>
          </a:ln>
        </p:spPr>
        <p:txBody>
          <a:bodyPr/>
          <a:lstStyle/>
          <a:p>
            <a:endParaRPr lang="en-US"/>
          </a:p>
        </p:txBody>
      </p:sp>
      <p:sp>
        <p:nvSpPr>
          <p:cNvPr id="51" name="Rectangle 50">
            <a:extLst>
              <a:ext uri="{FF2B5EF4-FFF2-40B4-BE49-F238E27FC236}">
                <a16:creationId xmlns:a16="http://schemas.microsoft.com/office/drawing/2014/main" id="{16BBFB55-08C7-4404-57EE-70DE3E85CC59}"/>
              </a:ext>
            </a:extLst>
          </p:cNvPr>
          <p:cNvSpPr>
            <a:spLocks noChangeAspect="1" noChangeArrowheads="1"/>
          </p:cNvSpPr>
          <p:nvPr/>
        </p:nvSpPr>
        <p:spPr bwMode="auto">
          <a:xfrm flipH="1" flipV="1">
            <a:off x="8025944" y="3870552"/>
            <a:ext cx="133350"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 name="Rectangle 51">
            <a:extLst>
              <a:ext uri="{FF2B5EF4-FFF2-40B4-BE49-F238E27FC236}">
                <a16:creationId xmlns:a16="http://schemas.microsoft.com/office/drawing/2014/main" id="{68AE8786-4DC4-D3A1-89CD-BFF8F1CCA266}"/>
              </a:ext>
            </a:extLst>
          </p:cNvPr>
          <p:cNvSpPr>
            <a:spLocks noChangeAspect="1" noChangeArrowheads="1"/>
          </p:cNvSpPr>
          <p:nvPr/>
        </p:nvSpPr>
        <p:spPr bwMode="auto">
          <a:xfrm flipH="1" flipV="1">
            <a:off x="8864144" y="3435577"/>
            <a:ext cx="1203325" cy="131763"/>
          </a:xfrm>
          <a:prstGeom prst="rect">
            <a:avLst/>
          </a:prstGeom>
          <a:solidFill>
            <a:srgbClr val="DFDFDF"/>
          </a:solidFill>
          <a:ln w="0">
            <a:solidFill>
              <a:srgbClr val="DFDFDF"/>
            </a:solidFill>
            <a:miter lim="800000"/>
            <a:headEnd/>
            <a:tailEnd/>
          </a:ln>
        </p:spPr>
        <p:txBody>
          <a:bodyPr/>
          <a:lstStyle/>
          <a:p>
            <a:endParaRPr lang="en-US"/>
          </a:p>
        </p:txBody>
      </p:sp>
      <p:sp>
        <p:nvSpPr>
          <p:cNvPr id="53" name="Rectangle 52">
            <a:extLst>
              <a:ext uri="{FF2B5EF4-FFF2-40B4-BE49-F238E27FC236}">
                <a16:creationId xmlns:a16="http://schemas.microsoft.com/office/drawing/2014/main" id="{52BC3403-6F97-69F7-A6CD-2ECA4D0856D7}"/>
              </a:ext>
            </a:extLst>
          </p:cNvPr>
          <p:cNvSpPr>
            <a:spLocks noChangeAspect="1" noChangeArrowheads="1"/>
          </p:cNvSpPr>
          <p:nvPr/>
        </p:nvSpPr>
        <p:spPr bwMode="auto">
          <a:xfrm flipH="1" flipV="1">
            <a:off x="8864144" y="3435577"/>
            <a:ext cx="1203325" cy="155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4" name="Rectangle 53">
            <a:extLst>
              <a:ext uri="{FF2B5EF4-FFF2-40B4-BE49-F238E27FC236}">
                <a16:creationId xmlns:a16="http://schemas.microsoft.com/office/drawing/2014/main" id="{3B45810F-4CBA-852D-8BCC-849040829EA8}"/>
              </a:ext>
            </a:extLst>
          </p:cNvPr>
          <p:cNvSpPr>
            <a:spLocks noChangeAspect="1" noChangeArrowheads="1"/>
          </p:cNvSpPr>
          <p:nvPr/>
        </p:nvSpPr>
        <p:spPr bwMode="auto">
          <a:xfrm flipH="1" flipV="1">
            <a:off x="9286419" y="3870552"/>
            <a:ext cx="850900" cy="139700"/>
          </a:xfrm>
          <a:prstGeom prst="rect">
            <a:avLst/>
          </a:prstGeom>
          <a:solidFill>
            <a:srgbClr val="DFDFDF"/>
          </a:solidFill>
          <a:ln w="0">
            <a:solidFill>
              <a:srgbClr val="DFDFDF"/>
            </a:solidFill>
            <a:miter lim="800000"/>
            <a:headEnd/>
            <a:tailEnd/>
          </a:ln>
        </p:spPr>
        <p:txBody>
          <a:bodyPr/>
          <a:lstStyle/>
          <a:p>
            <a:endParaRPr lang="en-US"/>
          </a:p>
        </p:txBody>
      </p:sp>
      <p:sp>
        <p:nvSpPr>
          <p:cNvPr id="55" name="Rectangle 54">
            <a:extLst>
              <a:ext uri="{FF2B5EF4-FFF2-40B4-BE49-F238E27FC236}">
                <a16:creationId xmlns:a16="http://schemas.microsoft.com/office/drawing/2014/main" id="{3DE6542B-4482-5C61-A3BC-77FF29EC22D6}"/>
              </a:ext>
            </a:extLst>
          </p:cNvPr>
          <p:cNvSpPr>
            <a:spLocks noChangeAspect="1" noChangeArrowheads="1"/>
          </p:cNvSpPr>
          <p:nvPr/>
        </p:nvSpPr>
        <p:spPr bwMode="auto">
          <a:xfrm flipH="1" flipV="1">
            <a:off x="9286419" y="3870552"/>
            <a:ext cx="850900" cy="1397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 name="Rectangle 55">
            <a:extLst>
              <a:ext uri="{FF2B5EF4-FFF2-40B4-BE49-F238E27FC236}">
                <a16:creationId xmlns:a16="http://schemas.microsoft.com/office/drawing/2014/main" id="{0B9640A5-5586-2F22-D70C-21E23F88B1AA}"/>
              </a:ext>
            </a:extLst>
          </p:cNvPr>
          <p:cNvSpPr>
            <a:spLocks noChangeAspect="1" noChangeArrowheads="1"/>
          </p:cNvSpPr>
          <p:nvPr/>
        </p:nvSpPr>
        <p:spPr bwMode="auto">
          <a:xfrm flipH="1" flipV="1">
            <a:off x="8441869" y="3870552"/>
            <a:ext cx="561975" cy="141288"/>
          </a:xfrm>
          <a:prstGeom prst="rect">
            <a:avLst/>
          </a:prstGeom>
          <a:solidFill>
            <a:srgbClr val="DFDFDF"/>
          </a:solidFill>
          <a:ln w="0">
            <a:solidFill>
              <a:srgbClr val="DFDFDF"/>
            </a:solidFill>
            <a:miter lim="800000"/>
            <a:headEnd/>
            <a:tailEnd/>
          </a:ln>
        </p:spPr>
        <p:txBody>
          <a:bodyPr/>
          <a:lstStyle/>
          <a:p>
            <a:endParaRPr lang="en-US"/>
          </a:p>
        </p:txBody>
      </p:sp>
      <p:sp>
        <p:nvSpPr>
          <p:cNvPr id="57" name="Rectangle 56">
            <a:extLst>
              <a:ext uri="{FF2B5EF4-FFF2-40B4-BE49-F238E27FC236}">
                <a16:creationId xmlns:a16="http://schemas.microsoft.com/office/drawing/2014/main" id="{CD141201-2DC0-6372-BD06-3F18D463CBD8}"/>
              </a:ext>
            </a:extLst>
          </p:cNvPr>
          <p:cNvSpPr>
            <a:spLocks noChangeAspect="1" noChangeArrowheads="1"/>
          </p:cNvSpPr>
          <p:nvPr/>
        </p:nvSpPr>
        <p:spPr bwMode="auto">
          <a:xfrm flipH="1" flipV="1">
            <a:off x="8441869" y="3870552"/>
            <a:ext cx="561975"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Rectangle 57">
            <a:extLst>
              <a:ext uri="{FF2B5EF4-FFF2-40B4-BE49-F238E27FC236}">
                <a16:creationId xmlns:a16="http://schemas.microsoft.com/office/drawing/2014/main" id="{AB892D35-38B5-69B6-A9F8-13BED42F655B}"/>
              </a:ext>
            </a:extLst>
          </p:cNvPr>
          <p:cNvSpPr>
            <a:spLocks noChangeAspect="1" noChangeArrowheads="1"/>
          </p:cNvSpPr>
          <p:nvPr/>
        </p:nvSpPr>
        <p:spPr bwMode="auto">
          <a:xfrm flipH="1" flipV="1">
            <a:off x="7179807" y="3870552"/>
            <a:ext cx="565150" cy="141288"/>
          </a:xfrm>
          <a:prstGeom prst="rect">
            <a:avLst/>
          </a:prstGeom>
          <a:solidFill>
            <a:srgbClr val="DFDFDF"/>
          </a:solidFill>
          <a:ln w="0">
            <a:solidFill>
              <a:srgbClr val="DFDFDF"/>
            </a:solidFill>
            <a:miter lim="800000"/>
            <a:headEnd/>
            <a:tailEnd/>
          </a:ln>
        </p:spPr>
        <p:txBody>
          <a:bodyPr/>
          <a:lstStyle/>
          <a:p>
            <a:endParaRPr lang="en-US"/>
          </a:p>
        </p:txBody>
      </p:sp>
      <p:sp>
        <p:nvSpPr>
          <p:cNvPr id="59" name="Rectangle 58">
            <a:extLst>
              <a:ext uri="{FF2B5EF4-FFF2-40B4-BE49-F238E27FC236}">
                <a16:creationId xmlns:a16="http://schemas.microsoft.com/office/drawing/2014/main" id="{3A4AB3F6-19AF-31A9-650D-C0897286E3A0}"/>
              </a:ext>
            </a:extLst>
          </p:cNvPr>
          <p:cNvSpPr>
            <a:spLocks noChangeAspect="1" noChangeArrowheads="1"/>
          </p:cNvSpPr>
          <p:nvPr/>
        </p:nvSpPr>
        <p:spPr bwMode="auto">
          <a:xfrm flipH="1" flipV="1">
            <a:off x="7179807" y="3870552"/>
            <a:ext cx="565150"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Rectangle 59">
            <a:extLst>
              <a:ext uri="{FF2B5EF4-FFF2-40B4-BE49-F238E27FC236}">
                <a16:creationId xmlns:a16="http://schemas.microsoft.com/office/drawing/2014/main" id="{6449F167-4F40-497B-E3F5-3734D9D9C796}"/>
              </a:ext>
            </a:extLst>
          </p:cNvPr>
          <p:cNvSpPr>
            <a:spLocks noChangeAspect="1" noChangeArrowheads="1"/>
          </p:cNvSpPr>
          <p:nvPr/>
        </p:nvSpPr>
        <p:spPr bwMode="auto">
          <a:xfrm flipH="1" flipV="1">
            <a:off x="7603669" y="3448277"/>
            <a:ext cx="555625" cy="141288"/>
          </a:xfrm>
          <a:prstGeom prst="rect">
            <a:avLst/>
          </a:prstGeom>
          <a:solidFill>
            <a:srgbClr val="DFDFDF"/>
          </a:solidFill>
          <a:ln w="0">
            <a:solidFill>
              <a:srgbClr val="DFDFDF"/>
            </a:solidFill>
            <a:miter lim="800000"/>
            <a:headEnd/>
            <a:tailEnd/>
          </a:ln>
        </p:spPr>
        <p:txBody>
          <a:bodyPr/>
          <a:lstStyle/>
          <a:p>
            <a:endParaRPr lang="en-US"/>
          </a:p>
        </p:txBody>
      </p:sp>
      <p:sp>
        <p:nvSpPr>
          <p:cNvPr id="61" name="Rectangle 60">
            <a:extLst>
              <a:ext uri="{FF2B5EF4-FFF2-40B4-BE49-F238E27FC236}">
                <a16:creationId xmlns:a16="http://schemas.microsoft.com/office/drawing/2014/main" id="{DED8C4DF-BB01-87B9-C0A3-7BD40580B393}"/>
              </a:ext>
            </a:extLst>
          </p:cNvPr>
          <p:cNvSpPr>
            <a:spLocks noChangeAspect="1" noChangeArrowheads="1"/>
          </p:cNvSpPr>
          <p:nvPr/>
        </p:nvSpPr>
        <p:spPr bwMode="auto">
          <a:xfrm flipH="1" flipV="1">
            <a:off x="7603669" y="3448277"/>
            <a:ext cx="555625"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 name="Rectangle 61">
            <a:extLst>
              <a:ext uri="{FF2B5EF4-FFF2-40B4-BE49-F238E27FC236}">
                <a16:creationId xmlns:a16="http://schemas.microsoft.com/office/drawing/2014/main" id="{B461A871-D756-3367-7E4B-1083F50761B3}"/>
              </a:ext>
            </a:extLst>
          </p:cNvPr>
          <p:cNvSpPr>
            <a:spLocks noChangeAspect="1" noChangeArrowheads="1"/>
          </p:cNvSpPr>
          <p:nvPr/>
        </p:nvSpPr>
        <p:spPr bwMode="auto">
          <a:xfrm flipH="1" flipV="1">
            <a:off x="8656182" y="3435577"/>
            <a:ext cx="141287" cy="142875"/>
          </a:xfrm>
          <a:prstGeom prst="rect">
            <a:avLst/>
          </a:prstGeom>
          <a:solidFill>
            <a:srgbClr val="000000"/>
          </a:solidFill>
          <a:ln w="0">
            <a:solidFill>
              <a:srgbClr val="000000"/>
            </a:solidFill>
            <a:miter lim="800000"/>
            <a:headEnd/>
            <a:tailEnd/>
          </a:ln>
        </p:spPr>
        <p:txBody>
          <a:bodyPr/>
          <a:lstStyle/>
          <a:p>
            <a:endParaRPr lang="en-US"/>
          </a:p>
        </p:txBody>
      </p:sp>
      <p:sp>
        <p:nvSpPr>
          <p:cNvPr id="63" name="Rectangle 62">
            <a:extLst>
              <a:ext uri="{FF2B5EF4-FFF2-40B4-BE49-F238E27FC236}">
                <a16:creationId xmlns:a16="http://schemas.microsoft.com/office/drawing/2014/main" id="{7A985DD2-920E-DD66-4F44-81840A537784}"/>
              </a:ext>
            </a:extLst>
          </p:cNvPr>
          <p:cNvSpPr>
            <a:spLocks noChangeAspect="1" noChangeArrowheads="1"/>
          </p:cNvSpPr>
          <p:nvPr/>
        </p:nvSpPr>
        <p:spPr bwMode="auto">
          <a:xfrm flipH="1" flipV="1">
            <a:off x="8656182" y="3435577"/>
            <a:ext cx="141287" cy="142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 name="Rectangle 63">
            <a:extLst>
              <a:ext uri="{FF2B5EF4-FFF2-40B4-BE49-F238E27FC236}">
                <a16:creationId xmlns:a16="http://schemas.microsoft.com/office/drawing/2014/main" id="{0FDB7DD1-FD75-1FC8-7385-3B947E40AE6E}"/>
              </a:ext>
            </a:extLst>
          </p:cNvPr>
          <p:cNvSpPr>
            <a:spLocks noChangeAspect="1" noChangeArrowheads="1"/>
          </p:cNvSpPr>
          <p:nvPr/>
        </p:nvSpPr>
        <p:spPr bwMode="auto">
          <a:xfrm flipH="1" flipV="1">
            <a:off x="9072107" y="3870552"/>
            <a:ext cx="139700" cy="141288"/>
          </a:xfrm>
          <a:prstGeom prst="rect">
            <a:avLst/>
          </a:prstGeom>
          <a:solidFill>
            <a:srgbClr val="000000"/>
          </a:solidFill>
          <a:ln w="0">
            <a:solidFill>
              <a:srgbClr val="000000"/>
            </a:solidFill>
            <a:miter lim="800000"/>
            <a:headEnd/>
            <a:tailEnd/>
          </a:ln>
        </p:spPr>
        <p:txBody>
          <a:bodyPr/>
          <a:lstStyle/>
          <a:p>
            <a:endParaRPr lang="en-US"/>
          </a:p>
        </p:txBody>
      </p:sp>
      <p:sp>
        <p:nvSpPr>
          <p:cNvPr id="65" name="Rectangle 64">
            <a:extLst>
              <a:ext uri="{FF2B5EF4-FFF2-40B4-BE49-F238E27FC236}">
                <a16:creationId xmlns:a16="http://schemas.microsoft.com/office/drawing/2014/main" id="{5AC82206-51D1-F7E6-537D-9D36BAE6C5EE}"/>
              </a:ext>
            </a:extLst>
          </p:cNvPr>
          <p:cNvSpPr>
            <a:spLocks noChangeAspect="1" noChangeArrowheads="1"/>
          </p:cNvSpPr>
          <p:nvPr/>
        </p:nvSpPr>
        <p:spPr bwMode="auto">
          <a:xfrm flipH="1" flipV="1">
            <a:off x="9072107" y="3870552"/>
            <a:ext cx="139700"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Rectangle 65">
            <a:extLst>
              <a:ext uri="{FF2B5EF4-FFF2-40B4-BE49-F238E27FC236}">
                <a16:creationId xmlns:a16="http://schemas.microsoft.com/office/drawing/2014/main" id="{17CB583C-BC11-4D9A-B3B2-49F6F119D129}"/>
              </a:ext>
            </a:extLst>
          </p:cNvPr>
          <p:cNvSpPr>
            <a:spLocks noChangeAspect="1" noChangeArrowheads="1"/>
          </p:cNvSpPr>
          <p:nvPr/>
        </p:nvSpPr>
        <p:spPr bwMode="auto">
          <a:xfrm flipH="1" flipV="1">
            <a:off x="8233907" y="3870552"/>
            <a:ext cx="141287" cy="141288"/>
          </a:xfrm>
          <a:prstGeom prst="rect">
            <a:avLst/>
          </a:prstGeom>
          <a:solidFill>
            <a:srgbClr val="000000"/>
          </a:solidFill>
          <a:ln w="0">
            <a:solidFill>
              <a:srgbClr val="000000"/>
            </a:solidFill>
            <a:miter lim="800000"/>
            <a:headEnd/>
            <a:tailEnd/>
          </a:ln>
        </p:spPr>
        <p:txBody>
          <a:bodyPr/>
          <a:lstStyle/>
          <a:p>
            <a:endParaRPr lang="en-US"/>
          </a:p>
        </p:txBody>
      </p:sp>
      <p:sp>
        <p:nvSpPr>
          <p:cNvPr id="67" name="Rectangle 66">
            <a:extLst>
              <a:ext uri="{FF2B5EF4-FFF2-40B4-BE49-F238E27FC236}">
                <a16:creationId xmlns:a16="http://schemas.microsoft.com/office/drawing/2014/main" id="{537A49E7-315B-2DD1-009C-EB758686746A}"/>
              </a:ext>
            </a:extLst>
          </p:cNvPr>
          <p:cNvSpPr>
            <a:spLocks noChangeAspect="1" noChangeArrowheads="1"/>
          </p:cNvSpPr>
          <p:nvPr/>
        </p:nvSpPr>
        <p:spPr bwMode="auto">
          <a:xfrm flipH="1" flipV="1">
            <a:off x="8233907" y="3870552"/>
            <a:ext cx="141287"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 name="Rectangle 67">
            <a:extLst>
              <a:ext uri="{FF2B5EF4-FFF2-40B4-BE49-F238E27FC236}">
                <a16:creationId xmlns:a16="http://schemas.microsoft.com/office/drawing/2014/main" id="{4CD6F043-EB98-8441-CA9A-9D507970A371}"/>
              </a:ext>
            </a:extLst>
          </p:cNvPr>
          <p:cNvSpPr>
            <a:spLocks noChangeAspect="1" noChangeArrowheads="1"/>
          </p:cNvSpPr>
          <p:nvPr/>
        </p:nvSpPr>
        <p:spPr bwMode="auto">
          <a:xfrm flipH="1" flipV="1">
            <a:off x="7813219" y="3870552"/>
            <a:ext cx="139700" cy="141288"/>
          </a:xfrm>
          <a:prstGeom prst="rect">
            <a:avLst/>
          </a:prstGeom>
          <a:solidFill>
            <a:srgbClr val="000000"/>
          </a:solidFill>
          <a:ln w="0">
            <a:solidFill>
              <a:srgbClr val="000000"/>
            </a:solidFill>
            <a:miter lim="800000"/>
            <a:headEnd/>
            <a:tailEnd/>
          </a:ln>
        </p:spPr>
        <p:txBody>
          <a:bodyPr/>
          <a:lstStyle/>
          <a:p>
            <a:endParaRPr lang="en-US"/>
          </a:p>
        </p:txBody>
      </p:sp>
      <p:sp>
        <p:nvSpPr>
          <p:cNvPr id="69" name="Rectangle 68">
            <a:extLst>
              <a:ext uri="{FF2B5EF4-FFF2-40B4-BE49-F238E27FC236}">
                <a16:creationId xmlns:a16="http://schemas.microsoft.com/office/drawing/2014/main" id="{66D61013-F2AA-A9F3-0CDC-6DF8310D1CB9}"/>
              </a:ext>
            </a:extLst>
          </p:cNvPr>
          <p:cNvSpPr>
            <a:spLocks noChangeAspect="1" noChangeArrowheads="1"/>
          </p:cNvSpPr>
          <p:nvPr/>
        </p:nvSpPr>
        <p:spPr bwMode="auto">
          <a:xfrm flipH="1" flipV="1">
            <a:off x="7813219" y="3870552"/>
            <a:ext cx="139700"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0" name="Rectangle 69">
            <a:extLst>
              <a:ext uri="{FF2B5EF4-FFF2-40B4-BE49-F238E27FC236}">
                <a16:creationId xmlns:a16="http://schemas.microsoft.com/office/drawing/2014/main" id="{6A68C803-DB01-0F40-F0C1-D849CF219BEF}"/>
              </a:ext>
            </a:extLst>
          </p:cNvPr>
          <p:cNvSpPr>
            <a:spLocks noChangeAspect="1" noChangeArrowheads="1"/>
          </p:cNvSpPr>
          <p:nvPr/>
        </p:nvSpPr>
        <p:spPr bwMode="auto">
          <a:xfrm flipH="1" flipV="1">
            <a:off x="6971844" y="3870552"/>
            <a:ext cx="141288" cy="141288"/>
          </a:xfrm>
          <a:prstGeom prst="rect">
            <a:avLst/>
          </a:prstGeom>
          <a:solidFill>
            <a:srgbClr val="000000"/>
          </a:solidFill>
          <a:ln w="0">
            <a:solidFill>
              <a:srgbClr val="000000"/>
            </a:solidFill>
            <a:miter lim="800000"/>
            <a:headEnd/>
            <a:tailEnd/>
          </a:ln>
        </p:spPr>
        <p:txBody>
          <a:bodyPr/>
          <a:lstStyle/>
          <a:p>
            <a:endParaRPr lang="en-US"/>
          </a:p>
        </p:txBody>
      </p:sp>
      <p:sp>
        <p:nvSpPr>
          <p:cNvPr id="71" name="Rectangle 70">
            <a:extLst>
              <a:ext uri="{FF2B5EF4-FFF2-40B4-BE49-F238E27FC236}">
                <a16:creationId xmlns:a16="http://schemas.microsoft.com/office/drawing/2014/main" id="{D0197D90-2F98-D28A-82AA-AC2971D8EC61}"/>
              </a:ext>
            </a:extLst>
          </p:cNvPr>
          <p:cNvSpPr>
            <a:spLocks noChangeAspect="1" noChangeArrowheads="1"/>
          </p:cNvSpPr>
          <p:nvPr/>
        </p:nvSpPr>
        <p:spPr bwMode="auto">
          <a:xfrm flipH="1" flipV="1">
            <a:off x="6971844" y="3870552"/>
            <a:ext cx="141288"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 name="Rectangle 71">
            <a:extLst>
              <a:ext uri="{FF2B5EF4-FFF2-40B4-BE49-F238E27FC236}">
                <a16:creationId xmlns:a16="http://schemas.microsoft.com/office/drawing/2014/main" id="{3E567716-61F8-46D2-0A7E-8D18A52154C8}"/>
              </a:ext>
            </a:extLst>
          </p:cNvPr>
          <p:cNvSpPr>
            <a:spLocks noChangeAspect="1" noChangeArrowheads="1"/>
          </p:cNvSpPr>
          <p:nvPr/>
        </p:nvSpPr>
        <p:spPr bwMode="auto">
          <a:xfrm flipH="1">
            <a:off x="8159294" y="2521177"/>
            <a:ext cx="282575" cy="1041400"/>
          </a:xfrm>
          <a:prstGeom prst="rect">
            <a:avLst/>
          </a:prstGeom>
          <a:solidFill>
            <a:srgbClr val="808080"/>
          </a:solidFill>
          <a:ln w="0">
            <a:solidFill>
              <a:srgbClr val="808080"/>
            </a:solidFill>
            <a:miter lim="800000"/>
            <a:headEnd/>
            <a:tailEnd/>
          </a:ln>
        </p:spPr>
        <p:txBody>
          <a:bodyPr/>
          <a:lstStyle/>
          <a:p>
            <a:endParaRPr lang="en-US"/>
          </a:p>
        </p:txBody>
      </p:sp>
      <p:sp>
        <p:nvSpPr>
          <p:cNvPr id="73" name="Rectangle 72">
            <a:extLst>
              <a:ext uri="{FF2B5EF4-FFF2-40B4-BE49-F238E27FC236}">
                <a16:creationId xmlns:a16="http://schemas.microsoft.com/office/drawing/2014/main" id="{1F77382E-98B8-0ABC-B87C-5BC3FE95C810}"/>
              </a:ext>
            </a:extLst>
          </p:cNvPr>
          <p:cNvSpPr>
            <a:spLocks noChangeAspect="1" noChangeArrowheads="1"/>
          </p:cNvSpPr>
          <p:nvPr/>
        </p:nvSpPr>
        <p:spPr bwMode="auto">
          <a:xfrm flipH="1">
            <a:off x="8159294" y="2521177"/>
            <a:ext cx="282575" cy="7048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4" name="Rectangle 73">
            <a:extLst>
              <a:ext uri="{FF2B5EF4-FFF2-40B4-BE49-F238E27FC236}">
                <a16:creationId xmlns:a16="http://schemas.microsoft.com/office/drawing/2014/main" id="{63AE4DC7-9336-6FA7-9BC0-C5138C112ECD}"/>
              </a:ext>
            </a:extLst>
          </p:cNvPr>
          <p:cNvSpPr>
            <a:spLocks noChangeAspect="1" noChangeArrowheads="1"/>
          </p:cNvSpPr>
          <p:nvPr/>
        </p:nvSpPr>
        <p:spPr bwMode="auto">
          <a:xfrm flipH="1">
            <a:off x="9429294" y="2945040"/>
            <a:ext cx="282575" cy="2809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 name="Rectangle 74">
            <a:extLst>
              <a:ext uri="{FF2B5EF4-FFF2-40B4-BE49-F238E27FC236}">
                <a16:creationId xmlns:a16="http://schemas.microsoft.com/office/drawing/2014/main" id="{EACEEE47-E884-E8C7-524D-464ACADCFCA2}"/>
              </a:ext>
            </a:extLst>
          </p:cNvPr>
          <p:cNvSpPr>
            <a:spLocks noChangeAspect="1" noChangeArrowheads="1"/>
          </p:cNvSpPr>
          <p:nvPr/>
        </p:nvSpPr>
        <p:spPr bwMode="auto">
          <a:xfrm flipH="1">
            <a:off x="8159294" y="2945040"/>
            <a:ext cx="282575" cy="2809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 name="Rectangle 75">
            <a:extLst>
              <a:ext uri="{FF2B5EF4-FFF2-40B4-BE49-F238E27FC236}">
                <a16:creationId xmlns:a16="http://schemas.microsoft.com/office/drawing/2014/main" id="{1B898DA4-06F4-2520-00AD-2813FF0B7265}"/>
              </a:ext>
            </a:extLst>
          </p:cNvPr>
          <p:cNvSpPr>
            <a:spLocks noChangeAspect="1" noChangeArrowheads="1"/>
          </p:cNvSpPr>
          <p:nvPr/>
        </p:nvSpPr>
        <p:spPr bwMode="auto">
          <a:xfrm flipH="1">
            <a:off x="9429294" y="2521177"/>
            <a:ext cx="282575" cy="280988"/>
          </a:xfrm>
          <a:prstGeom prst="rect">
            <a:avLst/>
          </a:prstGeom>
          <a:solidFill>
            <a:srgbClr val="DFDFDF"/>
          </a:solidFill>
          <a:ln w="0">
            <a:solidFill>
              <a:srgbClr val="DFDFDF"/>
            </a:solidFill>
            <a:miter lim="800000"/>
            <a:headEnd/>
            <a:tailEnd/>
          </a:ln>
        </p:spPr>
        <p:txBody>
          <a:bodyPr/>
          <a:lstStyle/>
          <a:p>
            <a:endParaRPr lang="en-US"/>
          </a:p>
        </p:txBody>
      </p:sp>
      <p:sp>
        <p:nvSpPr>
          <p:cNvPr id="77" name="Rectangle 76">
            <a:extLst>
              <a:ext uri="{FF2B5EF4-FFF2-40B4-BE49-F238E27FC236}">
                <a16:creationId xmlns:a16="http://schemas.microsoft.com/office/drawing/2014/main" id="{37AF1523-6256-1DEA-DCA8-870FD9C17F4A}"/>
              </a:ext>
            </a:extLst>
          </p:cNvPr>
          <p:cNvSpPr>
            <a:spLocks noChangeAspect="1" noChangeArrowheads="1"/>
          </p:cNvSpPr>
          <p:nvPr/>
        </p:nvSpPr>
        <p:spPr bwMode="auto">
          <a:xfrm flipH="1">
            <a:off x="9429294" y="2521177"/>
            <a:ext cx="282575" cy="2809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 name="Rectangle 77">
            <a:extLst>
              <a:ext uri="{FF2B5EF4-FFF2-40B4-BE49-F238E27FC236}">
                <a16:creationId xmlns:a16="http://schemas.microsoft.com/office/drawing/2014/main" id="{82AA314F-B1D4-704A-5BA6-F9B0334B6C07}"/>
              </a:ext>
            </a:extLst>
          </p:cNvPr>
          <p:cNvSpPr>
            <a:spLocks noChangeAspect="1" noChangeArrowheads="1"/>
          </p:cNvSpPr>
          <p:nvPr/>
        </p:nvSpPr>
        <p:spPr bwMode="auto">
          <a:xfrm flipH="1">
            <a:off x="8159294" y="2521177"/>
            <a:ext cx="282575" cy="280988"/>
          </a:xfrm>
          <a:prstGeom prst="rect">
            <a:avLst/>
          </a:prstGeom>
          <a:solidFill>
            <a:srgbClr val="DFDFDF"/>
          </a:solidFill>
          <a:ln w="0">
            <a:solidFill>
              <a:srgbClr val="DFDFDF"/>
            </a:solidFill>
            <a:miter lim="800000"/>
            <a:headEnd/>
            <a:tailEnd/>
          </a:ln>
        </p:spPr>
        <p:txBody>
          <a:bodyPr/>
          <a:lstStyle/>
          <a:p>
            <a:endParaRPr lang="en-US"/>
          </a:p>
        </p:txBody>
      </p:sp>
      <p:sp>
        <p:nvSpPr>
          <p:cNvPr id="79" name="Rectangle 78">
            <a:extLst>
              <a:ext uri="{FF2B5EF4-FFF2-40B4-BE49-F238E27FC236}">
                <a16:creationId xmlns:a16="http://schemas.microsoft.com/office/drawing/2014/main" id="{F5C038A3-DB08-F12D-EDC3-30FB46D0D786}"/>
              </a:ext>
            </a:extLst>
          </p:cNvPr>
          <p:cNvSpPr>
            <a:spLocks noChangeAspect="1" noChangeArrowheads="1"/>
          </p:cNvSpPr>
          <p:nvPr/>
        </p:nvSpPr>
        <p:spPr bwMode="auto">
          <a:xfrm flipH="1">
            <a:off x="8159294" y="2521177"/>
            <a:ext cx="282575" cy="2809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 name="Rectangle 79">
            <a:extLst>
              <a:ext uri="{FF2B5EF4-FFF2-40B4-BE49-F238E27FC236}">
                <a16:creationId xmlns:a16="http://schemas.microsoft.com/office/drawing/2014/main" id="{612C97C2-6C04-F1EB-C682-CEA9B7FF0147}"/>
              </a:ext>
            </a:extLst>
          </p:cNvPr>
          <p:cNvSpPr>
            <a:spLocks noChangeAspect="1" noChangeArrowheads="1"/>
          </p:cNvSpPr>
          <p:nvPr/>
        </p:nvSpPr>
        <p:spPr bwMode="auto">
          <a:xfrm flipH="1">
            <a:off x="8441869" y="2529115"/>
            <a:ext cx="987425" cy="268287"/>
          </a:xfrm>
          <a:prstGeom prst="rect">
            <a:avLst/>
          </a:prstGeom>
          <a:blipFill dpi="0" rotWithShape="0">
            <a:blip r:embed="rId3"/>
            <a:srcRect/>
            <a:tile tx="0" ty="0" sx="100000" sy="100000" flip="none" algn="tl"/>
          </a:blipFill>
          <a:ln w="0">
            <a:solidFill>
              <a:srgbClr val="DFDFDF"/>
            </a:solidFill>
            <a:miter lim="800000"/>
            <a:headEnd/>
            <a:tailEnd/>
          </a:ln>
        </p:spPr>
        <p:txBody>
          <a:bodyPr/>
          <a:lstStyle/>
          <a:p>
            <a:endParaRPr lang="en-US"/>
          </a:p>
        </p:txBody>
      </p:sp>
      <p:sp>
        <p:nvSpPr>
          <p:cNvPr id="81" name="Rectangle 80">
            <a:extLst>
              <a:ext uri="{FF2B5EF4-FFF2-40B4-BE49-F238E27FC236}">
                <a16:creationId xmlns:a16="http://schemas.microsoft.com/office/drawing/2014/main" id="{27E9EE66-B035-1782-3033-A2FF27B7D412}"/>
              </a:ext>
            </a:extLst>
          </p:cNvPr>
          <p:cNvSpPr>
            <a:spLocks noChangeAspect="1" noChangeArrowheads="1"/>
          </p:cNvSpPr>
          <p:nvPr/>
        </p:nvSpPr>
        <p:spPr bwMode="auto">
          <a:xfrm flipH="1">
            <a:off x="8441869" y="2516415"/>
            <a:ext cx="987425" cy="2809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 name="Rectangle 81">
            <a:extLst>
              <a:ext uri="{FF2B5EF4-FFF2-40B4-BE49-F238E27FC236}">
                <a16:creationId xmlns:a16="http://schemas.microsoft.com/office/drawing/2014/main" id="{25DA1B95-48BD-CFFD-5744-327802431950}"/>
              </a:ext>
            </a:extLst>
          </p:cNvPr>
          <p:cNvSpPr>
            <a:spLocks noChangeAspect="1" noChangeArrowheads="1"/>
          </p:cNvSpPr>
          <p:nvPr/>
        </p:nvSpPr>
        <p:spPr bwMode="auto">
          <a:xfrm flipH="1">
            <a:off x="9494382" y="2594202"/>
            <a:ext cx="142875" cy="141288"/>
          </a:xfrm>
          <a:prstGeom prst="rect">
            <a:avLst/>
          </a:prstGeom>
          <a:solidFill>
            <a:srgbClr val="000000"/>
          </a:solidFill>
          <a:ln w="0">
            <a:solidFill>
              <a:srgbClr val="000000"/>
            </a:solidFill>
            <a:miter lim="800000"/>
            <a:headEnd/>
            <a:tailEnd/>
          </a:ln>
        </p:spPr>
        <p:txBody>
          <a:bodyPr/>
          <a:lstStyle/>
          <a:p>
            <a:endParaRPr lang="en-US"/>
          </a:p>
        </p:txBody>
      </p:sp>
      <p:sp>
        <p:nvSpPr>
          <p:cNvPr id="83" name="Rectangle 82">
            <a:extLst>
              <a:ext uri="{FF2B5EF4-FFF2-40B4-BE49-F238E27FC236}">
                <a16:creationId xmlns:a16="http://schemas.microsoft.com/office/drawing/2014/main" id="{E751CE8E-3634-15F5-D03F-83F84AAF30EF}"/>
              </a:ext>
            </a:extLst>
          </p:cNvPr>
          <p:cNvSpPr>
            <a:spLocks noChangeAspect="1" noChangeArrowheads="1"/>
          </p:cNvSpPr>
          <p:nvPr/>
        </p:nvSpPr>
        <p:spPr bwMode="auto">
          <a:xfrm flipH="1">
            <a:off x="9494382" y="2594202"/>
            <a:ext cx="142875"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4" name="Rectangle 83">
            <a:extLst>
              <a:ext uri="{FF2B5EF4-FFF2-40B4-BE49-F238E27FC236}">
                <a16:creationId xmlns:a16="http://schemas.microsoft.com/office/drawing/2014/main" id="{66BB0D55-68ED-6A4D-627F-6B3DF8789032}"/>
              </a:ext>
            </a:extLst>
          </p:cNvPr>
          <p:cNvSpPr>
            <a:spLocks noChangeAspect="1" noChangeArrowheads="1"/>
          </p:cNvSpPr>
          <p:nvPr/>
        </p:nvSpPr>
        <p:spPr bwMode="auto">
          <a:xfrm flipH="1">
            <a:off x="8233907" y="2594202"/>
            <a:ext cx="141287" cy="141288"/>
          </a:xfrm>
          <a:prstGeom prst="rect">
            <a:avLst/>
          </a:prstGeom>
          <a:solidFill>
            <a:srgbClr val="000000"/>
          </a:solidFill>
          <a:ln w="0">
            <a:solidFill>
              <a:srgbClr val="000000"/>
            </a:solidFill>
            <a:miter lim="800000"/>
            <a:headEnd/>
            <a:tailEnd/>
          </a:ln>
        </p:spPr>
        <p:txBody>
          <a:bodyPr/>
          <a:lstStyle/>
          <a:p>
            <a:endParaRPr lang="en-US"/>
          </a:p>
        </p:txBody>
      </p:sp>
      <p:sp>
        <p:nvSpPr>
          <p:cNvPr id="85" name="Rectangle 84">
            <a:extLst>
              <a:ext uri="{FF2B5EF4-FFF2-40B4-BE49-F238E27FC236}">
                <a16:creationId xmlns:a16="http://schemas.microsoft.com/office/drawing/2014/main" id="{7CC1651B-E77D-1463-5EEE-054E064906C3}"/>
              </a:ext>
            </a:extLst>
          </p:cNvPr>
          <p:cNvSpPr>
            <a:spLocks noChangeAspect="1" noChangeArrowheads="1"/>
          </p:cNvSpPr>
          <p:nvPr/>
        </p:nvSpPr>
        <p:spPr bwMode="auto">
          <a:xfrm flipH="1">
            <a:off x="8233907" y="2594202"/>
            <a:ext cx="141287"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Rectangle 85">
            <a:extLst>
              <a:ext uri="{FF2B5EF4-FFF2-40B4-BE49-F238E27FC236}">
                <a16:creationId xmlns:a16="http://schemas.microsoft.com/office/drawing/2014/main" id="{2B3E6D8D-343B-B2F3-828A-CB25CC2987AB}"/>
              </a:ext>
            </a:extLst>
          </p:cNvPr>
          <p:cNvSpPr>
            <a:spLocks noChangeAspect="1" noChangeArrowheads="1"/>
          </p:cNvSpPr>
          <p:nvPr/>
        </p:nvSpPr>
        <p:spPr bwMode="auto">
          <a:xfrm flipH="1" flipV="1">
            <a:off x="7395707" y="3448277"/>
            <a:ext cx="134937" cy="141288"/>
          </a:xfrm>
          <a:prstGeom prst="rect">
            <a:avLst/>
          </a:prstGeom>
          <a:solidFill>
            <a:srgbClr val="000000"/>
          </a:solidFill>
          <a:ln w="0">
            <a:solidFill>
              <a:srgbClr val="000000"/>
            </a:solidFill>
            <a:miter lim="800000"/>
            <a:headEnd/>
            <a:tailEnd/>
          </a:ln>
        </p:spPr>
        <p:txBody>
          <a:bodyPr/>
          <a:lstStyle/>
          <a:p>
            <a:endParaRPr lang="en-US"/>
          </a:p>
        </p:txBody>
      </p:sp>
      <p:sp>
        <p:nvSpPr>
          <p:cNvPr id="87" name="Rectangle 86">
            <a:extLst>
              <a:ext uri="{FF2B5EF4-FFF2-40B4-BE49-F238E27FC236}">
                <a16:creationId xmlns:a16="http://schemas.microsoft.com/office/drawing/2014/main" id="{EF3B626E-81CF-BBE4-E327-6A715FD35723}"/>
              </a:ext>
            </a:extLst>
          </p:cNvPr>
          <p:cNvSpPr>
            <a:spLocks noChangeAspect="1" noChangeArrowheads="1"/>
          </p:cNvSpPr>
          <p:nvPr/>
        </p:nvSpPr>
        <p:spPr bwMode="auto">
          <a:xfrm flipH="1" flipV="1">
            <a:off x="7395707" y="3448277"/>
            <a:ext cx="134937"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Rectangle 87">
            <a:extLst>
              <a:ext uri="{FF2B5EF4-FFF2-40B4-BE49-F238E27FC236}">
                <a16:creationId xmlns:a16="http://schemas.microsoft.com/office/drawing/2014/main" id="{105352DF-7595-26AC-9802-7E598E118A72}"/>
              </a:ext>
            </a:extLst>
          </p:cNvPr>
          <p:cNvSpPr>
            <a:spLocks noChangeAspect="1" noChangeArrowheads="1"/>
          </p:cNvSpPr>
          <p:nvPr/>
        </p:nvSpPr>
        <p:spPr bwMode="auto">
          <a:xfrm flipH="1" flipV="1">
            <a:off x="7311569" y="4211865"/>
            <a:ext cx="28257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Rectangle 88">
            <a:extLst>
              <a:ext uri="{FF2B5EF4-FFF2-40B4-BE49-F238E27FC236}">
                <a16:creationId xmlns:a16="http://schemas.microsoft.com/office/drawing/2014/main" id="{9FA814A4-01BD-12AD-9D9C-8073230F1EAB}"/>
              </a:ext>
            </a:extLst>
          </p:cNvPr>
          <p:cNvSpPr>
            <a:spLocks noChangeAspect="1" noChangeArrowheads="1"/>
          </p:cNvSpPr>
          <p:nvPr/>
        </p:nvSpPr>
        <p:spPr bwMode="auto">
          <a:xfrm flipH="1">
            <a:off x="7760832" y="4192815"/>
            <a:ext cx="282575" cy="698500"/>
          </a:xfrm>
          <a:prstGeom prst="rect">
            <a:avLst/>
          </a:prstGeom>
          <a:solidFill>
            <a:srgbClr val="808080"/>
          </a:solidFill>
          <a:ln w="0">
            <a:solidFill>
              <a:srgbClr val="808080"/>
            </a:solidFill>
            <a:miter lim="800000"/>
            <a:headEnd/>
            <a:tailEnd/>
          </a:ln>
        </p:spPr>
        <p:txBody>
          <a:bodyPr/>
          <a:lstStyle/>
          <a:p>
            <a:endParaRPr lang="en-US"/>
          </a:p>
        </p:txBody>
      </p:sp>
      <p:sp>
        <p:nvSpPr>
          <p:cNvPr id="90" name="Rectangle 89">
            <a:extLst>
              <a:ext uri="{FF2B5EF4-FFF2-40B4-BE49-F238E27FC236}">
                <a16:creationId xmlns:a16="http://schemas.microsoft.com/office/drawing/2014/main" id="{AA695680-5658-F762-A976-23177DDE6A3B}"/>
              </a:ext>
            </a:extLst>
          </p:cNvPr>
          <p:cNvSpPr>
            <a:spLocks noChangeAspect="1" noChangeArrowheads="1"/>
          </p:cNvSpPr>
          <p:nvPr/>
        </p:nvSpPr>
        <p:spPr bwMode="auto">
          <a:xfrm flipH="1">
            <a:off x="7760832" y="4218215"/>
            <a:ext cx="282575" cy="6731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1" name="Rectangle 90">
            <a:extLst>
              <a:ext uri="{FF2B5EF4-FFF2-40B4-BE49-F238E27FC236}">
                <a16:creationId xmlns:a16="http://schemas.microsoft.com/office/drawing/2014/main" id="{1D29279B-5347-1D28-7525-CE35C7F133CF}"/>
              </a:ext>
            </a:extLst>
          </p:cNvPr>
          <p:cNvSpPr>
            <a:spLocks noChangeAspect="1" noChangeArrowheads="1"/>
          </p:cNvSpPr>
          <p:nvPr/>
        </p:nvSpPr>
        <p:spPr bwMode="auto">
          <a:xfrm flipH="1">
            <a:off x="6889294" y="4192815"/>
            <a:ext cx="282575" cy="698500"/>
          </a:xfrm>
          <a:prstGeom prst="rect">
            <a:avLst/>
          </a:prstGeom>
          <a:solidFill>
            <a:srgbClr val="808080"/>
          </a:solidFill>
          <a:ln w="0">
            <a:solidFill>
              <a:srgbClr val="808080"/>
            </a:solidFill>
            <a:miter lim="800000"/>
            <a:headEnd/>
            <a:tailEnd/>
          </a:ln>
        </p:spPr>
        <p:txBody>
          <a:bodyPr/>
          <a:lstStyle/>
          <a:p>
            <a:endParaRPr lang="en-US"/>
          </a:p>
        </p:txBody>
      </p:sp>
      <p:sp>
        <p:nvSpPr>
          <p:cNvPr id="92" name="Rectangle 91">
            <a:extLst>
              <a:ext uri="{FF2B5EF4-FFF2-40B4-BE49-F238E27FC236}">
                <a16:creationId xmlns:a16="http://schemas.microsoft.com/office/drawing/2014/main" id="{9D483BF5-439C-7B1D-A542-451D60BB537E}"/>
              </a:ext>
            </a:extLst>
          </p:cNvPr>
          <p:cNvSpPr>
            <a:spLocks noChangeAspect="1" noChangeArrowheads="1"/>
          </p:cNvSpPr>
          <p:nvPr/>
        </p:nvSpPr>
        <p:spPr bwMode="auto">
          <a:xfrm flipH="1">
            <a:off x="6889294" y="4218215"/>
            <a:ext cx="282575" cy="6731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3" name="Rectangle 92">
            <a:extLst>
              <a:ext uri="{FF2B5EF4-FFF2-40B4-BE49-F238E27FC236}">
                <a16:creationId xmlns:a16="http://schemas.microsoft.com/office/drawing/2014/main" id="{70D3345B-65F9-1451-FCF0-3C0F3646CEA1}"/>
              </a:ext>
            </a:extLst>
          </p:cNvPr>
          <p:cNvSpPr>
            <a:spLocks noChangeAspect="1" noChangeArrowheads="1"/>
          </p:cNvSpPr>
          <p:nvPr/>
        </p:nvSpPr>
        <p:spPr bwMode="auto">
          <a:xfrm flipH="1">
            <a:off x="7760832" y="4218215"/>
            <a:ext cx="282575" cy="2508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4" name="Rectangle 93">
            <a:extLst>
              <a:ext uri="{FF2B5EF4-FFF2-40B4-BE49-F238E27FC236}">
                <a16:creationId xmlns:a16="http://schemas.microsoft.com/office/drawing/2014/main" id="{F135E5EA-DA34-2078-59EB-0B1F5BC5348E}"/>
              </a:ext>
            </a:extLst>
          </p:cNvPr>
          <p:cNvSpPr>
            <a:spLocks noChangeAspect="1" noChangeArrowheads="1"/>
          </p:cNvSpPr>
          <p:nvPr/>
        </p:nvSpPr>
        <p:spPr bwMode="auto">
          <a:xfrm flipH="1">
            <a:off x="6889294" y="4213452"/>
            <a:ext cx="28257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5" name="Rectangle 94">
            <a:extLst>
              <a:ext uri="{FF2B5EF4-FFF2-40B4-BE49-F238E27FC236}">
                <a16:creationId xmlns:a16="http://schemas.microsoft.com/office/drawing/2014/main" id="{0AFB7619-5DB5-82B5-E10C-01477DBCC4F1}"/>
              </a:ext>
            </a:extLst>
          </p:cNvPr>
          <p:cNvSpPr>
            <a:spLocks noChangeAspect="1" noChangeArrowheads="1"/>
          </p:cNvSpPr>
          <p:nvPr/>
        </p:nvSpPr>
        <p:spPr bwMode="auto">
          <a:xfrm flipH="1">
            <a:off x="7760832" y="4675415"/>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96" name="Rectangle 95">
            <a:extLst>
              <a:ext uri="{FF2B5EF4-FFF2-40B4-BE49-F238E27FC236}">
                <a16:creationId xmlns:a16="http://schemas.microsoft.com/office/drawing/2014/main" id="{F2A64DC6-06F7-414A-FED5-ED63D8BE595F}"/>
              </a:ext>
            </a:extLst>
          </p:cNvPr>
          <p:cNvSpPr>
            <a:spLocks noChangeAspect="1" noChangeArrowheads="1"/>
          </p:cNvSpPr>
          <p:nvPr/>
        </p:nvSpPr>
        <p:spPr bwMode="auto">
          <a:xfrm flipH="1">
            <a:off x="7760832" y="4675415"/>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7" name="Rectangle 96">
            <a:extLst>
              <a:ext uri="{FF2B5EF4-FFF2-40B4-BE49-F238E27FC236}">
                <a16:creationId xmlns:a16="http://schemas.microsoft.com/office/drawing/2014/main" id="{85F64CDC-F331-FC90-2AC5-A5BDD1857F0E}"/>
              </a:ext>
            </a:extLst>
          </p:cNvPr>
          <p:cNvSpPr>
            <a:spLocks noChangeAspect="1" noChangeArrowheads="1"/>
          </p:cNvSpPr>
          <p:nvPr/>
        </p:nvSpPr>
        <p:spPr bwMode="auto">
          <a:xfrm flipH="1">
            <a:off x="6889294" y="4675415"/>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98" name="Rectangle 97">
            <a:extLst>
              <a:ext uri="{FF2B5EF4-FFF2-40B4-BE49-F238E27FC236}">
                <a16:creationId xmlns:a16="http://schemas.microsoft.com/office/drawing/2014/main" id="{3C30CE52-47EC-6976-A346-40FA24E99A3F}"/>
              </a:ext>
            </a:extLst>
          </p:cNvPr>
          <p:cNvSpPr>
            <a:spLocks noChangeAspect="1" noChangeArrowheads="1"/>
          </p:cNvSpPr>
          <p:nvPr/>
        </p:nvSpPr>
        <p:spPr bwMode="auto">
          <a:xfrm flipH="1">
            <a:off x="6889294" y="4675415"/>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9" name="Rectangle 98">
            <a:extLst>
              <a:ext uri="{FF2B5EF4-FFF2-40B4-BE49-F238E27FC236}">
                <a16:creationId xmlns:a16="http://schemas.microsoft.com/office/drawing/2014/main" id="{CDA8B8CF-62F5-E790-DE34-8A0479AB5356}"/>
              </a:ext>
            </a:extLst>
          </p:cNvPr>
          <p:cNvSpPr>
            <a:spLocks noChangeAspect="1" noChangeArrowheads="1"/>
          </p:cNvSpPr>
          <p:nvPr/>
        </p:nvSpPr>
        <p:spPr bwMode="auto">
          <a:xfrm flipH="1">
            <a:off x="7171869" y="4670652"/>
            <a:ext cx="558800" cy="277813"/>
          </a:xfrm>
          <a:prstGeom prst="rect">
            <a:avLst/>
          </a:prstGeom>
          <a:blipFill dpi="0" rotWithShape="0">
            <a:blip r:embed="rId3"/>
            <a:srcRect/>
            <a:tile tx="0" ty="0" sx="100000" sy="100000" flip="none" algn="tl"/>
          </a:blipFill>
          <a:ln w="0">
            <a:solidFill>
              <a:srgbClr val="DFDFDF"/>
            </a:solidFill>
            <a:miter lim="800000"/>
            <a:headEnd/>
            <a:tailEnd/>
          </a:ln>
        </p:spPr>
        <p:txBody>
          <a:bodyPr/>
          <a:lstStyle/>
          <a:p>
            <a:endParaRPr lang="en-US"/>
          </a:p>
        </p:txBody>
      </p:sp>
      <p:sp>
        <p:nvSpPr>
          <p:cNvPr id="100" name="Rectangle 99">
            <a:extLst>
              <a:ext uri="{FF2B5EF4-FFF2-40B4-BE49-F238E27FC236}">
                <a16:creationId xmlns:a16="http://schemas.microsoft.com/office/drawing/2014/main" id="{CA84B7E8-ED14-305E-26BE-62D42DC3AA3C}"/>
              </a:ext>
            </a:extLst>
          </p:cNvPr>
          <p:cNvSpPr>
            <a:spLocks noChangeAspect="1" noChangeArrowheads="1"/>
          </p:cNvSpPr>
          <p:nvPr/>
        </p:nvSpPr>
        <p:spPr bwMode="auto">
          <a:xfrm flipH="1">
            <a:off x="7833857" y="4751615"/>
            <a:ext cx="142875" cy="139700"/>
          </a:xfrm>
          <a:prstGeom prst="rect">
            <a:avLst/>
          </a:prstGeom>
          <a:solidFill>
            <a:srgbClr val="000000"/>
          </a:solidFill>
          <a:ln w="0">
            <a:solidFill>
              <a:srgbClr val="000000"/>
            </a:solidFill>
            <a:miter lim="800000"/>
            <a:headEnd/>
            <a:tailEnd/>
          </a:ln>
        </p:spPr>
        <p:txBody>
          <a:bodyPr/>
          <a:lstStyle/>
          <a:p>
            <a:endParaRPr lang="en-US"/>
          </a:p>
        </p:txBody>
      </p:sp>
      <p:sp>
        <p:nvSpPr>
          <p:cNvPr id="101" name="Rectangle 100">
            <a:extLst>
              <a:ext uri="{FF2B5EF4-FFF2-40B4-BE49-F238E27FC236}">
                <a16:creationId xmlns:a16="http://schemas.microsoft.com/office/drawing/2014/main" id="{2CD9E5F1-A78B-CB0A-C2D0-4CEBB868AEE3}"/>
              </a:ext>
            </a:extLst>
          </p:cNvPr>
          <p:cNvSpPr>
            <a:spLocks noChangeAspect="1" noChangeArrowheads="1"/>
          </p:cNvSpPr>
          <p:nvPr/>
        </p:nvSpPr>
        <p:spPr bwMode="auto">
          <a:xfrm flipH="1">
            <a:off x="7833857" y="4751615"/>
            <a:ext cx="142875" cy="1397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Rectangle 101">
            <a:extLst>
              <a:ext uri="{FF2B5EF4-FFF2-40B4-BE49-F238E27FC236}">
                <a16:creationId xmlns:a16="http://schemas.microsoft.com/office/drawing/2014/main" id="{4B0EC3BA-EFE5-688D-E0AC-D57B91BCF541}"/>
              </a:ext>
            </a:extLst>
          </p:cNvPr>
          <p:cNvSpPr>
            <a:spLocks noChangeAspect="1" noChangeArrowheads="1"/>
          </p:cNvSpPr>
          <p:nvPr/>
        </p:nvSpPr>
        <p:spPr bwMode="auto">
          <a:xfrm flipH="1">
            <a:off x="6963907" y="4751615"/>
            <a:ext cx="139700" cy="139700"/>
          </a:xfrm>
          <a:prstGeom prst="rect">
            <a:avLst/>
          </a:prstGeom>
          <a:solidFill>
            <a:srgbClr val="000000"/>
          </a:solidFill>
          <a:ln w="0">
            <a:solidFill>
              <a:srgbClr val="000000"/>
            </a:solidFill>
            <a:miter lim="800000"/>
            <a:headEnd/>
            <a:tailEnd/>
          </a:ln>
        </p:spPr>
        <p:txBody>
          <a:bodyPr/>
          <a:lstStyle/>
          <a:p>
            <a:endParaRPr lang="en-US"/>
          </a:p>
        </p:txBody>
      </p:sp>
      <p:sp>
        <p:nvSpPr>
          <p:cNvPr id="103" name="Rectangle 102">
            <a:extLst>
              <a:ext uri="{FF2B5EF4-FFF2-40B4-BE49-F238E27FC236}">
                <a16:creationId xmlns:a16="http://schemas.microsoft.com/office/drawing/2014/main" id="{D0B892CF-AB03-FF3A-86DB-D2F929057A51}"/>
              </a:ext>
            </a:extLst>
          </p:cNvPr>
          <p:cNvSpPr>
            <a:spLocks noChangeAspect="1" noChangeArrowheads="1"/>
          </p:cNvSpPr>
          <p:nvPr/>
        </p:nvSpPr>
        <p:spPr bwMode="auto">
          <a:xfrm flipH="1">
            <a:off x="6963907" y="4751615"/>
            <a:ext cx="139700" cy="1397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 name="Rectangle 103">
            <a:extLst>
              <a:ext uri="{FF2B5EF4-FFF2-40B4-BE49-F238E27FC236}">
                <a16:creationId xmlns:a16="http://schemas.microsoft.com/office/drawing/2014/main" id="{0394C3A2-BD10-77CF-491B-BA5B5D581FED}"/>
              </a:ext>
            </a:extLst>
          </p:cNvPr>
          <p:cNvSpPr>
            <a:spLocks noChangeAspect="1" noChangeArrowheads="1"/>
          </p:cNvSpPr>
          <p:nvPr/>
        </p:nvSpPr>
        <p:spPr bwMode="auto">
          <a:xfrm flipH="1">
            <a:off x="7171869" y="4678590"/>
            <a:ext cx="590550"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5" name="Text Box 104">
            <a:extLst>
              <a:ext uri="{FF2B5EF4-FFF2-40B4-BE49-F238E27FC236}">
                <a16:creationId xmlns:a16="http://schemas.microsoft.com/office/drawing/2014/main" id="{8009235A-4F81-BD7D-9673-2F70B137D1F5}"/>
              </a:ext>
            </a:extLst>
          </p:cNvPr>
          <p:cNvSpPr txBox="1">
            <a:spLocks noChangeAspect="1" noChangeArrowheads="1"/>
          </p:cNvSpPr>
          <p:nvPr/>
        </p:nvSpPr>
        <p:spPr bwMode="auto">
          <a:xfrm>
            <a:off x="6851194" y="41848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106" name="Text Box 105">
            <a:extLst>
              <a:ext uri="{FF2B5EF4-FFF2-40B4-BE49-F238E27FC236}">
                <a16:creationId xmlns:a16="http://schemas.microsoft.com/office/drawing/2014/main" id="{9947E243-81B6-FC3C-BB21-2AD26760F815}"/>
              </a:ext>
            </a:extLst>
          </p:cNvPr>
          <p:cNvSpPr txBox="1">
            <a:spLocks noChangeAspect="1" noChangeArrowheads="1"/>
          </p:cNvSpPr>
          <p:nvPr/>
        </p:nvSpPr>
        <p:spPr bwMode="auto">
          <a:xfrm>
            <a:off x="7724319" y="41848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107" name="Text Box 106">
            <a:extLst>
              <a:ext uri="{FF2B5EF4-FFF2-40B4-BE49-F238E27FC236}">
                <a16:creationId xmlns:a16="http://schemas.microsoft.com/office/drawing/2014/main" id="{AEB4383F-7956-D51F-197D-7B7C1B75D70E}"/>
              </a:ext>
            </a:extLst>
          </p:cNvPr>
          <p:cNvSpPr txBox="1">
            <a:spLocks noChangeAspect="1" noChangeArrowheads="1"/>
          </p:cNvSpPr>
          <p:nvPr/>
        </p:nvSpPr>
        <p:spPr bwMode="auto">
          <a:xfrm>
            <a:off x="6851194" y="29148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08" name="Text Box 107">
            <a:extLst>
              <a:ext uri="{FF2B5EF4-FFF2-40B4-BE49-F238E27FC236}">
                <a16:creationId xmlns:a16="http://schemas.microsoft.com/office/drawing/2014/main" id="{2A1E7D92-C8DF-E165-588F-5114DD9DBBA4}"/>
              </a:ext>
            </a:extLst>
          </p:cNvPr>
          <p:cNvSpPr txBox="1">
            <a:spLocks noChangeAspect="1" noChangeArrowheads="1"/>
          </p:cNvSpPr>
          <p:nvPr/>
        </p:nvSpPr>
        <p:spPr bwMode="auto">
          <a:xfrm>
            <a:off x="7716382" y="29148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09" name="Text Box 108">
            <a:extLst>
              <a:ext uri="{FF2B5EF4-FFF2-40B4-BE49-F238E27FC236}">
                <a16:creationId xmlns:a16="http://schemas.microsoft.com/office/drawing/2014/main" id="{A6B74485-D02E-3A28-A480-C50E24BD9A47}"/>
              </a:ext>
            </a:extLst>
          </p:cNvPr>
          <p:cNvSpPr txBox="1">
            <a:spLocks noChangeAspect="1" noChangeArrowheads="1"/>
          </p:cNvSpPr>
          <p:nvPr/>
        </p:nvSpPr>
        <p:spPr bwMode="auto">
          <a:xfrm>
            <a:off x="8137069" y="41594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10" name="Text Box 109">
            <a:extLst>
              <a:ext uri="{FF2B5EF4-FFF2-40B4-BE49-F238E27FC236}">
                <a16:creationId xmlns:a16="http://schemas.microsoft.com/office/drawing/2014/main" id="{C0E7437A-B51F-8F88-B7E1-B8B5BFC5F1EF}"/>
              </a:ext>
            </a:extLst>
          </p:cNvPr>
          <p:cNvSpPr txBox="1">
            <a:spLocks noChangeAspect="1" noChangeArrowheads="1"/>
          </p:cNvSpPr>
          <p:nvPr/>
        </p:nvSpPr>
        <p:spPr bwMode="auto">
          <a:xfrm>
            <a:off x="8992732" y="29148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11" name="Text Box 110">
            <a:extLst>
              <a:ext uri="{FF2B5EF4-FFF2-40B4-BE49-F238E27FC236}">
                <a16:creationId xmlns:a16="http://schemas.microsoft.com/office/drawing/2014/main" id="{400211C5-89B6-E24B-7A7C-E7BBACC004E1}"/>
              </a:ext>
            </a:extLst>
          </p:cNvPr>
          <p:cNvSpPr txBox="1">
            <a:spLocks noChangeAspect="1" noChangeArrowheads="1"/>
          </p:cNvSpPr>
          <p:nvPr/>
        </p:nvSpPr>
        <p:spPr bwMode="auto">
          <a:xfrm>
            <a:off x="8943519" y="41594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12" name="Text Box 111">
            <a:extLst>
              <a:ext uri="{FF2B5EF4-FFF2-40B4-BE49-F238E27FC236}">
                <a16:creationId xmlns:a16="http://schemas.microsoft.com/office/drawing/2014/main" id="{8759F19A-25C1-E765-FE2F-3D9D77440140}"/>
              </a:ext>
            </a:extLst>
          </p:cNvPr>
          <p:cNvSpPr txBox="1">
            <a:spLocks noChangeAspect="1" noChangeArrowheads="1"/>
          </p:cNvSpPr>
          <p:nvPr/>
        </p:nvSpPr>
        <p:spPr bwMode="auto">
          <a:xfrm>
            <a:off x="7254419" y="41848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13" name="Text Box 112">
            <a:extLst>
              <a:ext uri="{FF2B5EF4-FFF2-40B4-BE49-F238E27FC236}">
                <a16:creationId xmlns:a16="http://schemas.microsoft.com/office/drawing/2014/main" id="{7AFDB28F-1985-A09D-9B36-207F76235D66}"/>
              </a:ext>
            </a:extLst>
          </p:cNvPr>
          <p:cNvSpPr txBox="1">
            <a:spLocks noChangeAspect="1" noChangeArrowheads="1"/>
          </p:cNvSpPr>
          <p:nvPr/>
        </p:nvSpPr>
        <p:spPr bwMode="auto">
          <a:xfrm>
            <a:off x="8119607" y="29148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14" name="Text Box 113">
            <a:extLst>
              <a:ext uri="{FF2B5EF4-FFF2-40B4-BE49-F238E27FC236}">
                <a16:creationId xmlns:a16="http://schemas.microsoft.com/office/drawing/2014/main" id="{DE9FE595-47BD-36AC-10B5-7CA823FA395B}"/>
              </a:ext>
            </a:extLst>
          </p:cNvPr>
          <p:cNvSpPr txBox="1">
            <a:spLocks noChangeAspect="1" noChangeArrowheads="1"/>
          </p:cNvSpPr>
          <p:nvPr/>
        </p:nvSpPr>
        <p:spPr bwMode="auto">
          <a:xfrm>
            <a:off x="9394369" y="41594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15" name="Text Box 114">
            <a:extLst>
              <a:ext uri="{FF2B5EF4-FFF2-40B4-BE49-F238E27FC236}">
                <a16:creationId xmlns:a16="http://schemas.microsoft.com/office/drawing/2014/main" id="{B3616BDF-527C-5210-1F9E-B58AFE6BC0F1}"/>
              </a:ext>
            </a:extLst>
          </p:cNvPr>
          <p:cNvSpPr txBox="1">
            <a:spLocks noChangeAspect="1" noChangeArrowheads="1"/>
          </p:cNvSpPr>
          <p:nvPr/>
        </p:nvSpPr>
        <p:spPr bwMode="auto">
          <a:xfrm>
            <a:off x="9381669" y="29148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16" name="Text Box 115">
            <a:extLst>
              <a:ext uri="{FF2B5EF4-FFF2-40B4-BE49-F238E27FC236}">
                <a16:creationId xmlns:a16="http://schemas.microsoft.com/office/drawing/2014/main" id="{35BDAAD8-C559-FE89-D522-DAC2F405D952}"/>
              </a:ext>
            </a:extLst>
          </p:cNvPr>
          <p:cNvSpPr txBox="1">
            <a:spLocks noChangeAspect="1" noChangeArrowheads="1"/>
          </p:cNvSpPr>
          <p:nvPr/>
        </p:nvSpPr>
        <p:spPr bwMode="auto">
          <a:xfrm>
            <a:off x="8578394" y="29148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D</a:t>
            </a:r>
            <a:endParaRPr lang="en-US" altLang="zh-CN" b="1" i="1">
              <a:ea typeface="宋体" panose="02010600030101010101" pitchFamily="2" charset="-122"/>
            </a:endParaRPr>
          </a:p>
        </p:txBody>
      </p:sp>
      <p:sp>
        <p:nvSpPr>
          <p:cNvPr id="117" name="Text Box 116">
            <a:extLst>
              <a:ext uri="{FF2B5EF4-FFF2-40B4-BE49-F238E27FC236}">
                <a16:creationId xmlns:a16="http://schemas.microsoft.com/office/drawing/2014/main" id="{5D790F90-9E12-8D2E-CA21-784BBF393E2B}"/>
              </a:ext>
            </a:extLst>
          </p:cNvPr>
          <p:cNvSpPr txBox="1">
            <a:spLocks noChangeAspect="1" noChangeArrowheads="1"/>
          </p:cNvSpPr>
          <p:nvPr/>
        </p:nvSpPr>
        <p:spPr bwMode="auto">
          <a:xfrm>
            <a:off x="6705144" y="1465490"/>
            <a:ext cx="3432175" cy="651751"/>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dirty="0" err="1"/>
              <a:t>Three</a:t>
            </a:r>
            <a:r>
              <a:rPr lang="de-DE" altLang="en-US" dirty="0"/>
              <a:t>-Layer OTC Routing</a:t>
            </a:r>
            <a:br>
              <a:rPr lang="de-DE" altLang="en-US" dirty="0"/>
            </a:br>
            <a:r>
              <a:rPr lang="de-DE" altLang="en-US" dirty="0"/>
              <a:t>OTC: Over </a:t>
            </a:r>
            <a:r>
              <a:rPr lang="de-DE" altLang="en-US" dirty="0" err="1"/>
              <a:t>the</a:t>
            </a:r>
            <a:r>
              <a:rPr lang="de-DE" altLang="en-US" dirty="0"/>
              <a:t> </a:t>
            </a:r>
            <a:r>
              <a:rPr lang="de-DE" altLang="en-US" dirty="0" err="1"/>
              <a:t>cell</a:t>
            </a:r>
            <a:endParaRPr lang="en-US" altLang="zh-CN" dirty="0">
              <a:ea typeface="宋体" panose="02010600030101010101" pitchFamily="2" charset="-122"/>
            </a:endParaRPr>
          </a:p>
        </p:txBody>
      </p:sp>
      <p:sp>
        <p:nvSpPr>
          <p:cNvPr id="119" name="Line 118">
            <a:extLst>
              <a:ext uri="{FF2B5EF4-FFF2-40B4-BE49-F238E27FC236}">
                <a16:creationId xmlns:a16="http://schemas.microsoft.com/office/drawing/2014/main" id="{591FE2D9-F5B5-FB48-9A4D-2908D35AAA61}"/>
              </a:ext>
            </a:extLst>
          </p:cNvPr>
          <p:cNvSpPr>
            <a:spLocks noChangeAspect="1" noChangeShapeType="1"/>
          </p:cNvSpPr>
          <p:nvPr/>
        </p:nvSpPr>
        <p:spPr bwMode="auto">
          <a:xfrm flipH="1">
            <a:off x="2490332" y="4567465"/>
            <a:ext cx="3121025" cy="1270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9">
            <a:extLst>
              <a:ext uri="{FF2B5EF4-FFF2-40B4-BE49-F238E27FC236}">
                <a16:creationId xmlns:a16="http://schemas.microsoft.com/office/drawing/2014/main" id="{2054166C-C065-D17E-D423-92BB20A3113B}"/>
              </a:ext>
            </a:extLst>
          </p:cNvPr>
          <p:cNvSpPr>
            <a:spLocks noChangeAspect="1" noChangeShapeType="1"/>
          </p:cNvSpPr>
          <p:nvPr/>
        </p:nvSpPr>
        <p:spPr bwMode="auto">
          <a:xfrm flipH="1">
            <a:off x="2487157" y="2832327"/>
            <a:ext cx="3124200" cy="3175"/>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Rectangle 120">
            <a:extLst>
              <a:ext uri="{FF2B5EF4-FFF2-40B4-BE49-F238E27FC236}">
                <a16:creationId xmlns:a16="http://schemas.microsoft.com/office/drawing/2014/main" id="{BE2331E9-F230-F378-7766-5C9F27E6DD71}"/>
              </a:ext>
            </a:extLst>
          </p:cNvPr>
          <p:cNvSpPr>
            <a:spLocks noChangeAspect="1" noChangeArrowheads="1"/>
          </p:cNvSpPr>
          <p:nvPr/>
        </p:nvSpPr>
        <p:spPr bwMode="auto">
          <a:xfrm flipH="1" flipV="1">
            <a:off x="5173207" y="2708502"/>
            <a:ext cx="280987" cy="1993900"/>
          </a:xfrm>
          <a:prstGeom prst="rect">
            <a:avLst/>
          </a:prstGeom>
          <a:solidFill>
            <a:srgbClr val="808080"/>
          </a:solidFill>
          <a:ln w="0">
            <a:solidFill>
              <a:srgbClr val="808080"/>
            </a:solidFill>
            <a:miter lim="800000"/>
            <a:headEnd/>
            <a:tailEnd/>
          </a:ln>
        </p:spPr>
        <p:txBody>
          <a:bodyPr/>
          <a:lstStyle/>
          <a:p>
            <a:endParaRPr lang="en-US"/>
          </a:p>
        </p:txBody>
      </p:sp>
      <p:sp>
        <p:nvSpPr>
          <p:cNvPr id="122" name="Rectangle 121">
            <a:extLst>
              <a:ext uri="{FF2B5EF4-FFF2-40B4-BE49-F238E27FC236}">
                <a16:creationId xmlns:a16="http://schemas.microsoft.com/office/drawing/2014/main" id="{A576A3FE-F632-AEF7-0F99-40CA8F41DA34}"/>
              </a:ext>
            </a:extLst>
          </p:cNvPr>
          <p:cNvSpPr>
            <a:spLocks noChangeAspect="1" noChangeArrowheads="1"/>
          </p:cNvSpPr>
          <p:nvPr/>
        </p:nvSpPr>
        <p:spPr bwMode="auto">
          <a:xfrm flipH="1" flipV="1">
            <a:off x="5173207" y="2708502"/>
            <a:ext cx="280987" cy="20097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3" name="Rectangle 122">
            <a:extLst>
              <a:ext uri="{FF2B5EF4-FFF2-40B4-BE49-F238E27FC236}">
                <a16:creationId xmlns:a16="http://schemas.microsoft.com/office/drawing/2014/main" id="{10ADE14F-A305-D22A-9516-C097854C5BF7}"/>
              </a:ext>
            </a:extLst>
          </p:cNvPr>
          <p:cNvSpPr>
            <a:spLocks noChangeAspect="1" noChangeArrowheads="1"/>
          </p:cNvSpPr>
          <p:nvPr/>
        </p:nvSpPr>
        <p:spPr bwMode="auto">
          <a:xfrm flipH="1" flipV="1">
            <a:off x="4749344" y="2708502"/>
            <a:ext cx="282575" cy="1993900"/>
          </a:xfrm>
          <a:prstGeom prst="rect">
            <a:avLst/>
          </a:prstGeom>
          <a:solidFill>
            <a:srgbClr val="808080"/>
          </a:solidFill>
          <a:ln w="0">
            <a:solidFill>
              <a:srgbClr val="808080"/>
            </a:solidFill>
            <a:miter lim="800000"/>
            <a:headEnd/>
            <a:tailEnd/>
          </a:ln>
        </p:spPr>
        <p:txBody>
          <a:bodyPr/>
          <a:lstStyle/>
          <a:p>
            <a:endParaRPr lang="en-US"/>
          </a:p>
        </p:txBody>
      </p:sp>
      <p:sp>
        <p:nvSpPr>
          <p:cNvPr id="124" name="Rectangle 123">
            <a:extLst>
              <a:ext uri="{FF2B5EF4-FFF2-40B4-BE49-F238E27FC236}">
                <a16:creationId xmlns:a16="http://schemas.microsoft.com/office/drawing/2014/main" id="{88313873-1AF5-4628-A97A-490DBECF47DE}"/>
              </a:ext>
            </a:extLst>
          </p:cNvPr>
          <p:cNvSpPr>
            <a:spLocks noChangeAspect="1" noChangeArrowheads="1"/>
          </p:cNvSpPr>
          <p:nvPr/>
        </p:nvSpPr>
        <p:spPr bwMode="auto">
          <a:xfrm flipH="1" flipV="1">
            <a:off x="4749344" y="2708502"/>
            <a:ext cx="282575" cy="19939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Rectangle 124">
            <a:extLst>
              <a:ext uri="{FF2B5EF4-FFF2-40B4-BE49-F238E27FC236}">
                <a16:creationId xmlns:a16="http://schemas.microsoft.com/office/drawing/2014/main" id="{172683CE-ED2E-F9F6-2F0A-217EC15E8540}"/>
              </a:ext>
            </a:extLst>
          </p:cNvPr>
          <p:cNvSpPr>
            <a:spLocks noChangeAspect="1" noChangeArrowheads="1"/>
          </p:cNvSpPr>
          <p:nvPr/>
        </p:nvSpPr>
        <p:spPr bwMode="auto">
          <a:xfrm flipH="1" flipV="1">
            <a:off x="4327069" y="2708502"/>
            <a:ext cx="282575" cy="1544638"/>
          </a:xfrm>
          <a:prstGeom prst="rect">
            <a:avLst/>
          </a:prstGeom>
          <a:solidFill>
            <a:srgbClr val="808080"/>
          </a:solidFill>
          <a:ln w="0">
            <a:solidFill>
              <a:srgbClr val="808080"/>
            </a:solidFill>
            <a:miter lim="800000"/>
            <a:headEnd/>
            <a:tailEnd/>
          </a:ln>
        </p:spPr>
        <p:txBody>
          <a:bodyPr/>
          <a:lstStyle/>
          <a:p>
            <a:endParaRPr lang="en-US"/>
          </a:p>
        </p:txBody>
      </p:sp>
      <p:sp>
        <p:nvSpPr>
          <p:cNvPr id="126" name="Rectangle 125">
            <a:extLst>
              <a:ext uri="{FF2B5EF4-FFF2-40B4-BE49-F238E27FC236}">
                <a16:creationId xmlns:a16="http://schemas.microsoft.com/office/drawing/2014/main" id="{6636B633-42F8-4138-1FCB-8A6DC6C7DF85}"/>
              </a:ext>
            </a:extLst>
          </p:cNvPr>
          <p:cNvSpPr>
            <a:spLocks noChangeAspect="1" noChangeArrowheads="1"/>
          </p:cNvSpPr>
          <p:nvPr/>
        </p:nvSpPr>
        <p:spPr bwMode="auto">
          <a:xfrm flipH="1" flipV="1">
            <a:off x="4327069" y="2708502"/>
            <a:ext cx="282575" cy="154463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7" name="Rectangle 126">
            <a:extLst>
              <a:ext uri="{FF2B5EF4-FFF2-40B4-BE49-F238E27FC236}">
                <a16:creationId xmlns:a16="http://schemas.microsoft.com/office/drawing/2014/main" id="{A1CB177B-D853-466F-95A6-0E1BF2B757DB}"/>
              </a:ext>
            </a:extLst>
          </p:cNvPr>
          <p:cNvSpPr>
            <a:spLocks noChangeAspect="1" noChangeArrowheads="1"/>
          </p:cNvSpPr>
          <p:nvPr/>
        </p:nvSpPr>
        <p:spPr bwMode="auto">
          <a:xfrm flipH="1" flipV="1">
            <a:off x="3514269" y="4030890"/>
            <a:ext cx="282575" cy="696912"/>
          </a:xfrm>
          <a:prstGeom prst="rect">
            <a:avLst/>
          </a:prstGeom>
          <a:solidFill>
            <a:srgbClr val="808080"/>
          </a:solidFill>
          <a:ln w="0">
            <a:solidFill>
              <a:srgbClr val="808080"/>
            </a:solidFill>
            <a:miter lim="800000"/>
            <a:headEnd/>
            <a:tailEnd/>
          </a:ln>
        </p:spPr>
        <p:txBody>
          <a:bodyPr/>
          <a:lstStyle/>
          <a:p>
            <a:endParaRPr lang="en-US"/>
          </a:p>
        </p:txBody>
      </p:sp>
      <p:sp>
        <p:nvSpPr>
          <p:cNvPr id="128" name="Rectangle 127">
            <a:extLst>
              <a:ext uri="{FF2B5EF4-FFF2-40B4-BE49-F238E27FC236}">
                <a16:creationId xmlns:a16="http://schemas.microsoft.com/office/drawing/2014/main" id="{BB16F91A-FE3D-096A-DFDE-4E31F9944B16}"/>
              </a:ext>
            </a:extLst>
          </p:cNvPr>
          <p:cNvSpPr>
            <a:spLocks noChangeAspect="1" noChangeArrowheads="1"/>
          </p:cNvSpPr>
          <p:nvPr/>
        </p:nvSpPr>
        <p:spPr bwMode="auto">
          <a:xfrm flipH="1" flipV="1">
            <a:off x="3514269" y="4030890"/>
            <a:ext cx="282575" cy="6715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9" name="Rectangle 128">
            <a:extLst>
              <a:ext uri="{FF2B5EF4-FFF2-40B4-BE49-F238E27FC236}">
                <a16:creationId xmlns:a16="http://schemas.microsoft.com/office/drawing/2014/main" id="{674176D1-95AB-0372-E624-DEFBE9851691}"/>
              </a:ext>
            </a:extLst>
          </p:cNvPr>
          <p:cNvSpPr>
            <a:spLocks noChangeAspect="1" noChangeArrowheads="1"/>
          </p:cNvSpPr>
          <p:nvPr/>
        </p:nvSpPr>
        <p:spPr bwMode="auto">
          <a:xfrm flipH="1" flipV="1">
            <a:off x="3903207" y="3548290"/>
            <a:ext cx="282575" cy="1154112"/>
          </a:xfrm>
          <a:prstGeom prst="rect">
            <a:avLst/>
          </a:prstGeom>
          <a:solidFill>
            <a:srgbClr val="808080"/>
          </a:solidFill>
          <a:ln w="0">
            <a:solidFill>
              <a:srgbClr val="808080"/>
            </a:solidFill>
            <a:miter lim="800000"/>
            <a:headEnd/>
            <a:tailEnd/>
          </a:ln>
        </p:spPr>
        <p:txBody>
          <a:bodyPr/>
          <a:lstStyle/>
          <a:p>
            <a:endParaRPr lang="en-US"/>
          </a:p>
        </p:txBody>
      </p:sp>
      <p:sp>
        <p:nvSpPr>
          <p:cNvPr id="130" name="Rectangle 129">
            <a:extLst>
              <a:ext uri="{FF2B5EF4-FFF2-40B4-BE49-F238E27FC236}">
                <a16:creationId xmlns:a16="http://schemas.microsoft.com/office/drawing/2014/main" id="{4C10EFB2-E738-FA83-591D-2347C3593863}"/>
              </a:ext>
            </a:extLst>
          </p:cNvPr>
          <p:cNvSpPr>
            <a:spLocks noChangeAspect="1" noChangeArrowheads="1"/>
          </p:cNvSpPr>
          <p:nvPr/>
        </p:nvSpPr>
        <p:spPr bwMode="auto">
          <a:xfrm flipH="1" flipV="1">
            <a:off x="3903207" y="3548290"/>
            <a:ext cx="282575" cy="1154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Rectangle 130">
            <a:extLst>
              <a:ext uri="{FF2B5EF4-FFF2-40B4-BE49-F238E27FC236}">
                <a16:creationId xmlns:a16="http://schemas.microsoft.com/office/drawing/2014/main" id="{D7077157-B493-D6AC-A9E1-A5D44F3B00B6}"/>
              </a:ext>
            </a:extLst>
          </p:cNvPr>
          <p:cNvSpPr>
            <a:spLocks noChangeAspect="1" noChangeArrowheads="1"/>
          </p:cNvSpPr>
          <p:nvPr/>
        </p:nvSpPr>
        <p:spPr bwMode="auto">
          <a:xfrm flipH="1" flipV="1">
            <a:off x="3903207" y="2708502"/>
            <a:ext cx="282575" cy="706438"/>
          </a:xfrm>
          <a:prstGeom prst="rect">
            <a:avLst/>
          </a:prstGeom>
          <a:solidFill>
            <a:srgbClr val="808080"/>
          </a:solidFill>
          <a:ln w="0">
            <a:solidFill>
              <a:srgbClr val="808080"/>
            </a:solidFill>
            <a:miter lim="800000"/>
            <a:headEnd/>
            <a:tailEnd/>
          </a:ln>
        </p:spPr>
        <p:txBody>
          <a:bodyPr/>
          <a:lstStyle/>
          <a:p>
            <a:endParaRPr lang="en-US"/>
          </a:p>
        </p:txBody>
      </p:sp>
      <p:sp>
        <p:nvSpPr>
          <p:cNvPr id="132" name="Rectangle 131">
            <a:extLst>
              <a:ext uri="{FF2B5EF4-FFF2-40B4-BE49-F238E27FC236}">
                <a16:creationId xmlns:a16="http://schemas.microsoft.com/office/drawing/2014/main" id="{6CB2D892-7601-8371-863B-715536B4EF30}"/>
              </a:ext>
            </a:extLst>
          </p:cNvPr>
          <p:cNvSpPr>
            <a:spLocks noChangeAspect="1" noChangeArrowheads="1"/>
          </p:cNvSpPr>
          <p:nvPr/>
        </p:nvSpPr>
        <p:spPr bwMode="auto">
          <a:xfrm flipH="1" flipV="1">
            <a:off x="3903207" y="2708502"/>
            <a:ext cx="282575" cy="70643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 name="Rectangle 132">
            <a:extLst>
              <a:ext uri="{FF2B5EF4-FFF2-40B4-BE49-F238E27FC236}">
                <a16:creationId xmlns:a16="http://schemas.microsoft.com/office/drawing/2014/main" id="{A54A225F-C111-F580-F445-67DB9967BDB6}"/>
              </a:ext>
            </a:extLst>
          </p:cNvPr>
          <p:cNvSpPr>
            <a:spLocks noChangeAspect="1" noChangeArrowheads="1"/>
          </p:cNvSpPr>
          <p:nvPr/>
        </p:nvSpPr>
        <p:spPr bwMode="auto">
          <a:xfrm flipH="1" flipV="1">
            <a:off x="3488869" y="2708502"/>
            <a:ext cx="282575" cy="1122363"/>
          </a:xfrm>
          <a:prstGeom prst="rect">
            <a:avLst/>
          </a:prstGeom>
          <a:solidFill>
            <a:srgbClr val="808080"/>
          </a:solidFill>
          <a:ln w="0">
            <a:solidFill>
              <a:srgbClr val="808080"/>
            </a:solidFill>
            <a:miter lim="800000"/>
            <a:headEnd/>
            <a:tailEnd/>
          </a:ln>
        </p:spPr>
        <p:txBody>
          <a:bodyPr/>
          <a:lstStyle/>
          <a:p>
            <a:endParaRPr lang="en-US"/>
          </a:p>
        </p:txBody>
      </p:sp>
      <p:sp>
        <p:nvSpPr>
          <p:cNvPr id="134" name="Rectangle 133">
            <a:extLst>
              <a:ext uri="{FF2B5EF4-FFF2-40B4-BE49-F238E27FC236}">
                <a16:creationId xmlns:a16="http://schemas.microsoft.com/office/drawing/2014/main" id="{86C15C95-ED65-F238-78F9-AD192C5A0AFE}"/>
              </a:ext>
            </a:extLst>
          </p:cNvPr>
          <p:cNvSpPr>
            <a:spLocks noChangeAspect="1" noChangeArrowheads="1"/>
          </p:cNvSpPr>
          <p:nvPr/>
        </p:nvSpPr>
        <p:spPr bwMode="auto">
          <a:xfrm flipH="1" flipV="1">
            <a:off x="3488869" y="2708502"/>
            <a:ext cx="282575" cy="112236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5" name="Rectangle 134">
            <a:extLst>
              <a:ext uri="{FF2B5EF4-FFF2-40B4-BE49-F238E27FC236}">
                <a16:creationId xmlns:a16="http://schemas.microsoft.com/office/drawing/2014/main" id="{75DB5BC6-80A2-721F-E735-6E1B83D6DDCF}"/>
              </a:ext>
            </a:extLst>
          </p:cNvPr>
          <p:cNvSpPr>
            <a:spLocks noChangeAspect="1" noChangeArrowheads="1"/>
          </p:cNvSpPr>
          <p:nvPr/>
        </p:nvSpPr>
        <p:spPr bwMode="auto">
          <a:xfrm flipH="1" flipV="1">
            <a:off x="3065007" y="3132365"/>
            <a:ext cx="282575" cy="1570037"/>
          </a:xfrm>
          <a:prstGeom prst="rect">
            <a:avLst/>
          </a:prstGeom>
          <a:solidFill>
            <a:srgbClr val="808080"/>
          </a:solidFill>
          <a:ln w="0">
            <a:solidFill>
              <a:srgbClr val="808080"/>
            </a:solidFill>
            <a:miter lim="800000"/>
            <a:headEnd/>
            <a:tailEnd/>
          </a:ln>
        </p:spPr>
        <p:txBody>
          <a:bodyPr/>
          <a:lstStyle/>
          <a:p>
            <a:endParaRPr lang="en-US"/>
          </a:p>
        </p:txBody>
      </p:sp>
      <p:sp>
        <p:nvSpPr>
          <p:cNvPr id="136" name="Rectangle 135">
            <a:extLst>
              <a:ext uri="{FF2B5EF4-FFF2-40B4-BE49-F238E27FC236}">
                <a16:creationId xmlns:a16="http://schemas.microsoft.com/office/drawing/2014/main" id="{94926982-5003-A463-1A72-B700E43A4589}"/>
              </a:ext>
            </a:extLst>
          </p:cNvPr>
          <p:cNvSpPr>
            <a:spLocks noChangeAspect="1" noChangeArrowheads="1"/>
          </p:cNvSpPr>
          <p:nvPr/>
        </p:nvSpPr>
        <p:spPr bwMode="auto">
          <a:xfrm flipH="1" flipV="1">
            <a:off x="3065007" y="3132365"/>
            <a:ext cx="282575" cy="157003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7" name="Rectangle 136">
            <a:extLst>
              <a:ext uri="{FF2B5EF4-FFF2-40B4-BE49-F238E27FC236}">
                <a16:creationId xmlns:a16="http://schemas.microsoft.com/office/drawing/2014/main" id="{444A9335-BA00-35E4-88DE-BC31AB773D7E}"/>
              </a:ext>
            </a:extLst>
          </p:cNvPr>
          <p:cNvSpPr>
            <a:spLocks noChangeAspect="1" noChangeArrowheads="1"/>
          </p:cNvSpPr>
          <p:nvPr/>
        </p:nvSpPr>
        <p:spPr bwMode="auto">
          <a:xfrm flipH="1" flipV="1">
            <a:off x="2642732" y="4030890"/>
            <a:ext cx="280987" cy="696912"/>
          </a:xfrm>
          <a:prstGeom prst="rect">
            <a:avLst/>
          </a:prstGeom>
          <a:solidFill>
            <a:srgbClr val="808080"/>
          </a:solidFill>
          <a:ln w="0">
            <a:solidFill>
              <a:srgbClr val="808080"/>
            </a:solidFill>
            <a:miter lim="800000"/>
            <a:headEnd/>
            <a:tailEnd/>
          </a:ln>
        </p:spPr>
        <p:txBody>
          <a:bodyPr/>
          <a:lstStyle/>
          <a:p>
            <a:endParaRPr lang="en-US"/>
          </a:p>
        </p:txBody>
      </p:sp>
      <p:sp>
        <p:nvSpPr>
          <p:cNvPr id="138" name="Rectangle 137">
            <a:extLst>
              <a:ext uri="{FF2B5EF4-FFF2-40B4-BE49-F238E27FC236}">
                <a16:creationId xmlns:a16="http://schemas.microsoft.com/office/drawing/2014/main" id="{B158CDDB-1C13-F3D7-1631-5C4C9B7CC230}"/>
              </a:ext>
            </a:extLst>
          </p:cNvPr>
          <p:cNvSpPr>
            <a:spLocks noChangeAspect="1" noChangeArrowheads="1"/>
          </p:cNvSpPr>
          <p:nvPr/>
        </p:nvSpPr>
        <p:spPr bwMode="auto">
          <a:xfrm flipH="1" flipV="1">
            <a:off x="2642732" y="4030890"/>
            <a:ext cx="280987" cy="6715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9" name="Rectangle 138">
            <a:extLst>
              <a:ext uri="{FF2B5EF4-FFF2-40B4-BE49-F238E27FC236}">
                <a16:creationId xmlns:a16="http://schemas.microsoft.com/office/drawing/2014/main" id="{4DED96F9-FEC4-2B85-C383-33600A9A0258}"/>
              </a:ext>
            </a:extLst>
          </p:cNvPr>
          <p:cNvSpPr>
            <a:spLocks noChangeAspect="1" noChangeArrowheads="1"/>
          </p:cNvSpPr>
          <p:nvPr/>
        </p:nvSpPr>
        <p:spPr bwMode="auto">
          <a:xfrm flipH="1" flipV="1">
            <a:off x="2642732" y="2708502"/>
            <a:ext cx="280987" cy="1122363"/>
          </a:xfrm>
          <a:prstGeom prst="rect">
            <a:avLst/>
          </a:prstGeom>
          <a:solidFill>
            <a:srgbClr val="808080"/>
          </a:solidFill>
          <a:ln w="0">
            <a:solidFill>
              <a:srgbClr val="808080"/>
            </a:solidFill>
            <a:miter lim="800000"/>
            <a:headEnd/>
            <a:tailEnd/>
          </a:ln>
        </p:spPr>
        <p:txBody>
          <a:bodyPr/>
          <a:lstStyle/>
          <a:p>
            <a:endParaRPr lang="en-US"/>
          </a:p>
        </p:txBody>
      </p:sp>
      <p:sp>
        <p:nvSpPr>
          <p:cNvPr id="140" name="Rectangle 139">
            <a:extLst>
              <a:ext uri="{FF2B5EF4-FFF2-40B4-BE49-F238E27FC236}">
                <a16:creationId xmlns:a16="http://schemas.microsoft.com/office/drawing/2014/main" id="{8825C6E0-5B8F-86E8-B5B1-F0CF3FEE503D}"/>
              </a:ext>
            </a:extLst>
          </p:cNvPr>
          <p:cNvSpPr>
            <a:spLocks noChangeAspect="1" noChangeArrowheads="1"/>
          </p:cNvSpPr>
          <p:nvPr/>
        </p:nvSpPr>
        <p:spPr bwMode="auto">
          <a:xfrm flipH="1" flipV="1">
            <a:off x="2642732" y="2708502"/>
            <a:ext cx="280987" cy="112236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1" name="Rectangle 140">
            <a:extLst>
              <a:ext uri="{FF2B5EF4-FFF2-40B4-BE49-F238E27FC236}">
                <a16:creationId xmlns:a16="http://schemas.microsoft.com/office/drawing/2014/main" id="{6F8B6A79-ACE5-73C0-9A93-2D77104686C8}"/>
              </a:ext>
            </a:extLst>
          </p:cNvPr>
          <p:cNvSpPr>
            <a:spLocks noChangeAspect="1" noChangeArrowheads="1"/>
          </p:cNvSpPr>
          <p:nvPr/>
        </p:nvSpPr>
        <p:spPr bwMode="auto">
          <a:xfrm flipH="1" flipV="1">
            <a:off x="5182732" y="4432527"/>
            <a:ext cx="280987" cy="268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 name="Rectangle 141">
            <a:extLst>
              <a:ext uri="{FF2B5EF4-FFF2-40B4-BE49-F238E27FC236}">
                <a16:creationId xmlns:a16="http://schemas.microsoft.com/office/drawing/2014/main" id="{ACD3FD6C-0CCD-D2F8-53EE-FE42940A200F}"/>
              </a:ext>
            </a:extLst>
          </p:cNvPr>
          <p:cNvSpPr>
            <a:spLocks noChangeAspect="1" noChangeArrowheads="1"/>
          </p:cNvSpPr>
          <p:nvPr/>
        </p:nvSpPr>
        <p:spPr bwMode="auto">
          <a:xfrm flipH="1" flipV="1">
            <a:off x="4749344" y="4429352"/>
            <a:ext cx="282575" cy="2730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Rectangle 142">
            <a:extLst>
              <a:ext uri="{FF2B5EF4-FFF2-40B4-BE49-F238E27FC236}">
                <a16:creationId xmlns:a16="http://schemas.microsoft.com/office/drawing/2014/main" id="{8C780E91-5B1E-1254-E30F-C8B3C1CE31BB}"/>
              </a:ext>
            </a:extLst>
          </p:cNvPr>
          <p:cNvSpPr>
            <a:spLocks noChangeAspect="1" noChangeArrowheads="1"/>
          </p:cNvSpPr>
          <p:nvPr/>
        </p:nvSpPr>
        <p:spPr bwMode="auto">
          <a:xfrm flipH="1" flipV="1">
            <a:off x="3514269" y="4451577"/>
            <a:ext cx="282575" cy="2508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4" name="Rectangle 143">
            <a:extLst>
              <a:ext uri="{FF2B5EF4-FFF2-40B4-BE49-F238E27FC236}">
                <a16:creationId xmlns:a16="http://schemas.microsoft.com/office/drawing/2014/main" id="{0E240E71-D843-DE9D-005C-59A99779E731}"/>
              </a:ext>
            </a:extLst>
          </p:cNvPr>
          <p:cNvSpPr>
            <a:spLocks noChangeAspect="1" noChangeArrowheads="1"/>
          </p:cNvSpPr>
          <p:nvPr/>
        </p:nvSpPr>
        <p:spPr bwMode="auto">
          <a:xfrm flipH="1" flipV="1">
            <a:off x="3903207" y="4432527"/>
            <a:ext cx="282575" cy="27463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5" name="Rectangle 144">
            <a:extLst>
              <a:ext uri="{FF2B5EF4-FFF2-40B4-BE49-F238E27FC236}">
                <a16:creationId xmlns:a16="http://schemas.microsoft.com/office/drawing/2014/main" id="{95B12FF2-391C-D84D-20DE-0F2F1BE44B9F}"/>
              </a:ext>
            </a:extLst>
          </p:cNvPr>
          <p:cNvSpPr>
            <a:spLocks noChangeAspect="1" noChangeArrowheads="1"/>
          </p:cNvSpPr>
          <p:nvPr/>
        </p:nvSpPr>
        <p:spPr bwMode="auto">
          <a:xfrm flipH="1" flipV="1">
            <a:off x="3065007" y="4432527"/>
            <a:ext cx="282575" cy="27463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Rectangle 145">
            <a:extLst>
              <a:ext uri="{FF2B5EF4-FFF2-40B4-BE49-F238E27FC236}">
                <a16:creationId xmlns:a16="http://schemas.microsoft.com/office/drawing/2014/main" id="{F9D2E02C-F141-B137-5B97-FCB7B443E202}"/>
              </a:ext>
            </a:extLst>
          </p:cNvPr>
          <p:cNvSpPr>
            <a:spLocks noChangeAspect="1" noChangeArrowheads="1"/>
          </p:cNvSpPr>
          <p:nvPr/>
        </p:nvSpPr>
        <p:spPr bwMode="auto">
          <a:xfrm flipH="1" flipV="1">
            <a:off x="2642732" y="4432527"/>
            <a:ext cx="280987" cy="27463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7" name="Rectangle 146">
            <a:extLst>
              <a:ext uri="{FF2B5EF4-FFF2-40B4-BE49-F238E27FC236}">
                <a16:creationId xmlns:a16="http://schemas.microsoft.com/office/drawing/2014/main" id="{41021EC9-2AF6-9558-6455-0AEE6006E37E}"/>
              </a:ext>
            </a:extLst>
          </p:cNvPr>
          <p:cNvSpPr>
            <a:spLocks noChangeAspect="1" noChangeArrowheads="1"/>
          </p:cNvSpPr>
          <p:nvPr/>
        </p:nvSpPr>
        <p:spPr bwMode="auto">
          <a:xfrm flipH="1" flipV="1">
            <a:off x="5173207" y="2708502"/>
            <a:ext cx="280987"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8" name="Rectangle 147">
            <a:extLst>
              <a:ext uri="{FF2B5EF4-FFF2-40B4-BE49-F238E27FC236}">
                <a16:creationId xmlns:a16="http://schemas.microsoft.com/office/drawing/2014/main" id="{EFD8BBD0-6B98-E244-1937-9CF6FF7CAE14}"/>
              </a:ext>
            </a:extLst>
          </p:cNvPr>
          <p:cNvSpPr>
            <a:spLocks noChangeAspect="1" noChangeArrowheads="1"/>
          </p:cNvSpPr>
          <p:nvPr/>
        </p:nvSpPr>
        <p:spPr bwMode="auto">
          <a:xfrm flipH="1" flipV="1">
            <a:off x="4749344" y="2708502"/>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9" name="Rectangle 148">
            <a:extLst>
              <a:ext uri="{FF2B5EF4-FFF2-40B4-BE49-F238E27FC236}">
                <a16:creationId xmlns:a16="http://schemas.microsoft.com/office/drawing/2014/main" id="{F5963369-0579-1B0C-8184-49522DE257B1}"/>
              </a:ext>
            </a:extLst>
          </p:cNvPr>
          <p:cNvSpPr>
            <a:spLocks noChangeAspect="1" noChangeArrowheads="1"/>
          </p:cNvSpPr>
          <p:nvPr/>
        </p:nvSpPr>
        <p:spPr bwMode="auto">
          <a:xfrm flipH="1" flipV="1">
            <a:off x="4327069" y="2708502"/>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0" name="Rectangle 149">
            <a:extLst>
              <a:ext uri="{FF2B5EF4-FFF2-40B4-BE49-F238E27FC236}">
                <a16:creationId xmlns:a16="http://schemas.microsoft.com/office/drawing/2014/main" id="{54DBE454-BB1E-DFB8-6912-7640D43038E2}"/>
              </a:ext>
            </a:extLst>
          </p:cNvPr>
          <p:cNvSpPr>
            <a:spLocks noChangeAspect="1" noChangeArrowheads="1"/>
          </p:cNvSpPr>
          <p:nvPr/>
        </p:nvSpPr>
        <p:spPr bwMode="auto">
          <a:xfrm flipH="1" flipV="1">
            <a:off x="3903207" y="2708502"/>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1" name="Rectangle 150">
            <a:extLst>
              <a:ext uri="{FF2B5EF4-FFF2-40B4-BE49-F238E27FC236}">
                <a16:creationId xmlns:a16="http://schemas.microsoft.com/office/drawing/2014/main" id="{C0A21C44-17A7-1B42-69A9-95792160F24D}"/>
              </a:ext>
            </a:extLst>
          </p:cNvPr>
          <p:cNvSpPr>
            <a:spLocks noChangeAspect="1" noChangeArrowheads="1"/>
          </p:cNvSpPr>
          <p:nvPr/>
        </p:nvSpPr>
        <p:spPr bwMode="auto">
          <a:xfrm flipH="1" flipV="1">
            <a:off x="3488869" y="2708502"/>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2" name="Rectangle 151">
            <a:extLst>
              <a:ext uri="{FF2B5EF4-FFF2-40B4-BE49-F238E27FC236}">
                <a16:creationId xmlns:a16="http://schemas.microsoft.com/office/drawing/2014/main" id="{2CDE55B7-FE8C-CD9D-0BCC-9CA92DBD88A0}"/>
              </a:ext>
            </a:extLst>
          </p:cNvPr>
          <p:cNvSpPr>
            <a:spLocks noChangeAspect="1" noChangeArrowheads="1"/>
          </p:cNvSpPr>
          <p:nvPr/>
        </p:nvSpPr>
        <p:spPr bwMode="auto">
          <a:xfrm flipH="1" flipV="1">
            <a:off x="2642732" y="2708502"/>
            <a:ext cx="280987"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3" name="Rectangle 152">
            <a:extLst>
              <a:ext uri="{FF2B5EF4-FFF2-40B4-BE49-F238E27FC236}">
                <a16:creationId xmlns:a16="http://schemas.microsoft.com/office/drawing/2014/main" id="{C850E453-5447-359F-DFC5-C37ACF22AD6A}"/>
              </a:ext>
            </a:extLst>
          </p:cNvPr>
          <p:cNvSpPr>
            <a:spLocks noChangeAspect="1" noChangeArrowheads="1"/>
          </p:cNvSpPr>
          <p:nvPr/>
        </p:nvSpPr>
        <p:spPr bwMode="auto">
          <a:xfrm flipH="1" flipV="1">
            <a:off x="4327069" y="3972152"/>
            <a:ext cx="282575" cy="280988"/>
          </a:xfrm>
          <a:prstGeom prst="rect">
            <a:avLst/>
          </a:prstGeom>
          <a:solidFill>
            <a:srgbClr val="DFDFDF"/>
          </a:solidFill>
          <a:ln w="0">
            <a:solidFill>
              <a:srgbClr val="DFDFDF"/>
            </a:solidFill>
            <a:miter lim="800000"/>
            <a:headEnd/>
            <a:tailEnd/>
          </a:ln>
        </p:spPr>
        <p:txBody>
          <a:bodyPr/>
          <a:lstStyle/>
          <a:p>
            <a:endParaRPr lang="en-US"/>
          </a:p>
        </p:txBody>
      </p:sp>
      <p:sp>
        <p:nvSpPr>
          <p:cNvPr id="154" name="Rectangle 153">
            <a:extLst>
              <a:ext uri="{FF2B5EF4-FFF2-40B4-BE49-F238E27FC236}">
                <a16:creationId xmlns:a16="http://schemas.microsoft.com/office/drawing/2014/main" id="{932818BB-3328-0ED0-6329-43B5ED45CB64}"/>
              </a:ext>
            </a:extLst>
          </p:cNvPr>
          <p:cNvSpPr>
            <a:spLocks noChangeAspect="1" noChangeArrowheads="1"/>
          </p:cNvSpPr>
          <p:nvPr/>
        </p:nvSpPr>
        <p:spPr bwMode="auto">
          <a:xfrm flipH="1" flipV="1">
            <a:off x="4327069" y="3972152"/>
            <a:ext cx="282575" cy="2809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Rectangle 154">
            <a:extLst>
              <a:ext uri="{FF2B5EF4-FFF2-40B4-BE49-F238E27FC236}">
                <a16:creationId xmlns:a16="http://schemas.microsoft.com/office/drawing/2014/main" id="{542D8C44-1DE9-ACB9-8BD5-2AD7B9647F30}"/>
              </a:ext>
            </a:extLst>
          </p:cNvPr>
          <p:cNvSpPr>
            <a:spLocks noChangeAspect="1" noChangeArrowheads="1"/>
          </p:cNvSpPr>
          <p:nvPr/>
        </p:nvSpPr>
        <p:spPr bwMode="auto">
          <a:xfrm flipH="1" flipV="1">
            <a:off x="3514269" y="3962627"/>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156" name="Rectangle 155">
            <a:extLst>
              <a:ext uri="{FF2B5EF4-FFF2-40B4-BE49-F238E27FC236}">
                <a16:creationId xmlns:a16="http://schemas.microsoft.com/office/drawing/2014/main" id="{E936B8D2-7DA9-FF76-DDDF-39770B705407}"/>
              </a:ext>
            </a:extLst>
          </p:cNvPr>
          <p:cNvSpPr>
            <a:spLocks noChangeAspect="1" noChangeArrowheads="1"/>
          </p:cNvSpPr>
          <p:nvPr/>
        </p:nvSpPr>
        <p:spPr bwMode="auto">
          <a:xfrm flipH="1" flipV="1">
            <a:off x="3514269" y="3962627"/>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7" name="Rectangle 156">
            <a:extLst>
              <a:ext uri="{FF2B5EF4-FFF2-40B4-BE49-F238E27FC236}">
                <a16:creationId xmlns:a16="http://schemas.microsoft.com/office/drawing/2014/main" id="{21E479E2-09CE-F8F2-4BF4-AE8976CBC8B1}"/>
              </a:ext>
            </a:extLst>
          </p:cNvPr>
          <p:cNvSpPr>
            <a:spLocks noChangeAspect="1" noChangeArrowheads="1"/>
          </p:cNvSpPr>
          <p:nvPr/>
        </p:nvSpPr>
        <p:spPr bwMode="auto">
          <a:xfrm flipH="1" flipV="1">
            <a:off x="2642732" y="3962627"/>
            <a:ext cx="280987" cy="282575"/>
          </a:xfrm>
          <a:prstGeom prst="rect">
            <a:avLst/>
          </a:prstGeom>
          <a:solidFill>
            <a:srgbClr val="DFDFDF"/>
          </a:solidFill>
          <a:ln w="0">
            <a:solidFill>
              <a:srgbClr val="DFDFDF"/>
            </a:solidFill>
            <a:miter lim="800000"/>
            <a:headEnd/>
            <a:tailEnd/>
          </a:ln>
        </p:spPr>
        <p:txBody>
          <a:bodyPr/>
          <a:lstStyle/>
          <a:p>
            <a:endParaRPr lang="en-US"/>
          </a:p>
        </p:txBody>
      </p:sp>
      <p:sp>
        <p:nvSpPr>
          <p:cNvPr id="158" name="Rectangle 157">
            <a:extLst>
              <a:ext uri="{FF2B5EF4-FFF2-40B4-BE49-F238E27FC236}">
                <a16:creationId xmlns:a16="http://schemas.microsoft.com/office/drawing/2014/main" id="{9B1C09A4-9384-CBDA-B607-135BCB42DDE9}"/>
              </a:ext>
            </a:extLst>
          </p:cNvPr>
          <p:cNvSpPr>
            <a:spLocks noChangeAspect="1" noChangeArrowheads="1"/>
          </p:cNvSpPr>
          <p:nvPr/>
        </p:nvSpPr>
        <p:spPr bwMode="auto">
          <a:xfrm flipH="1" flipV="1">
            <a:off x="2642732" y="3962627"/>
            <a:ext cx="280987"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9" name="Rectangle 158">
            <a:extLst>
              <a:ext uri="{FF2B5EF4-FFF2-40B4-BE49-F238E27FC236}">
                <a16:creationId xmlns:a16="http://schemas.microsoft.com/office/drawing/2014/main" id="{36752EEB-44BA-9552-8976-6FFBDD2284C2}"/>
              </a:ext>
            </a:extLst>
          </p:cNvPr>
          <p:cNvSpPr>
            <a:spLocks noChangeAspect="1" noChangeArrowheads="1"/>
          </p:cNvSpPr>
          <p:nvPr/>
        </p:nvSpPr>
        <p:spPr bwMode="auto">
          <a:xfrm flipH="1" flipV="1">
            <a:off x="4749344" y="3548290"/>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160" name="Rectangle 159">
            <a:extLst>
              <a:ext uri="{FF2B5EF4-FFF2-40B4-BE49-F238E27FC236}">
                <a16:creationId xmlns:a16="http://schemas.microsoft.com/office/drawing/2014/main" id="{A103E1DD-FDCA-A2D7-B9C1-65667C6917CB}"/>
              </a:ext>
            </a:extLst>
          </p:cNvPr>
          <p:cNvSpPr>
            <a:spLocks noChangeAspect="1" noChangeArrowheads="1"/>
          </p:cNvSpPr>
          <p:nvPr/>
        </p:nvSpPr>
        <p:spPr bwMode="auto">
          <a:xfrm flipH="1" flipV="1">
            <a:off x="4749344" y="3548290"/>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1" name="Rectangle 160">
            <a:extLst>
              <a:ext uri="{FF2B5EF4-FFF2-40B4-BE49-F238E27FC236}">
                <a16:creationId xmlns:a16="http://schemas.microsoft.com/office/drawing/2014/main" id="{968087C1-887A-175F-30D0-7EA6E4E825D1}"/>
              </a:ext>
            </a:extLst>
          </p:cNvPr>
          <p:cNvSpPr>
            <a:spLocks noChangeAspect="1" noChangeArrowheads="1"/>
          </p:cNvSpPr>
          <p:nvPr/>
        </p:nvSpPr>
        <p:spPr bwMode="auto">
          <a:xfrm flipH="1" flipV="1">
            <a:off x="3903207" y="3548290"/>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162" name="Rectangle 161">
            <a:extLst>
              <a:ext uri="{FF2B5EF4-FFF2-40B4-BE49-F238E27FC236}">
                <a16:creationId xmlns:a16="http://schemas.microsoft.com/office/drawing/2014/main" id="{EFB65C51-5C98-582F-D187-1E8827F3534C}"/>
              </a:ext>
            </a:extLst>
          </p:cNvPr>
          <p:cNvSpPr>
            <a:spLocks noChangeAspect="1" noChangeArrowheads="1"/>
          </p:cNvSpPr>
          <p:nvPr/>
        </p:nvSpPr>
        <p:spPr bwMode="auto">
          <a:xfrm flipH="1" flipV="1">
            <a:off x="3903207" y="3548290"/>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3" name="Rectangle 162">
            <a:extLst>
              <a:ext uri="{FF2B5EF4-FFF2-40B4-BE49-F238E27FC236}">
                <a16:creationId xmlns:a16="http://schemas.microsoft.com/office/drawing/2014/main" id="{6DAA04B4-34A1-4DC1-83E4-774D8C3D1C5F}"/>
              </a:ext>
            </a:extLst>
          </p:cNvPr>
          <p:cNvSpPr>
            <a:spLocks noChangeAspect="1" noChangeArrowheads="1"/>
          </p:cNvSpPr>
          <p:nvPr/>
        </p:nvSpPr>
        <p:spPr bwMode="auto">
          <a:xfrm flipH="1" flipV="1">
            <a:off x="3488869" y="3548290"/>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164" name="Rectangle 163">
            <a:extLst>
              <a:ext uri="{FF2B5EF4-FFF2-40B4-BE49-F238E27FC236}">
                <a16:creationId xmlns:a16="http://schemas.microsoft.com/office/drawing/2014/main" id="{C846C144-B1E1-2A81-C8D5-A40F46BACC41}"/>
              </a:ext>
            </a:extLst>
          </p:cNvPr>
          <p:cNvSpPr>
            <a:spLocks noChangeAspect="1" noChangeArrowheads="1"/>
          </p:cNvSpPr>
          <p:nvPr/>
        </p:nvSpPr>
        <p:spPr bwMode="auto">
          <a:xfrm flipH="1" flipV="1">
            <a:off x="3488869" y="3548290"/>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5" name="Rectangle 164">
            <a:extLst>
              <a:ext uri="{FF2B5EF4-FFF2-40B4-BE49-F238E27FC236}">
                <a16:creationId xmlns:a16="http://schemas.microsoft.com/office/drawing/2014/main" id="{5649C666-E8B4-1E84-2477-91789376C2B6}"/>
              </a:ext>
            </a:extLst>
          </p:cNvPr>
          <p:cNvSpPr>
            <a:spLocks noChangeAspect="1" noChangeArrowheads="1"/>
          </p:cNvSpPr>
          <p:nvPr/>
        </p:nvSpPr>
        <p:spPr bwMode="auto">
          <a:xfrm flipH="1" flipV="1">
            <a:off x="2642732" y="3548290"/>
            <a:ext cx="280987" cy="282575"/>
          </a:xfrm>
          <a:prstGeom prst="rect">
            <a:avLst/>
          </a:prstGeom>
          <a:solidFill>
            <a:srgbClr val="DFDFDF"/>
          </a:solidFill>
          <a:ln w="0">
            <a:solidFill>
              <a:srgbClr val="DFDFDF"/>
            </a:solidFill>
            <a:miter lim="800000"/>
            <a:headEnd/>
            <a:tailEnd/>
          </a:ln>
        </p:spPr>
        <p:txBody>
          <a:bodyPr/>
          <a:lstStyle/>
          <a:p>
            <a:endParaRPr lang="en-US"/>
          </a:p>
        </p:txBody>
      </p:sp>
      <p:sp>
        <p:nvSpPr>
          <p:cNvPr id="166" name="Rectangle 165">
            <a:extLst>
              <a:ext uri="{FF2B5EF4-FFF2-40B4-BE49-F238E27FC236}">
                <a16:creationId xmlns:a16="http://schemas.microsoft.com/office/drawing/2014/main" id="{2790B63D-563B-02AF-2111-5EB8FDA22913}"/>
              </a:ext>
            </a:extLst>
          </p:cNvPr>
          <p:cNvSpPr>
            <a:spLocks noChangeAspect="1" noChangeArrowheads="1"/>
          </p:cNvSpPr>
          <p:nvPr/>
        </p:nvSpPr>
        <p:spPr bwMode="auto">
          <a:xfrm flipH="1" flipV="1">
            <a:off x="2642732" y="3548290"/>
            <a:ext cx="280987"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Rectangle 166">
            <a:extLst>
              <a:ext uri="{FF2B5EF4-FFF2-40B4-BE49-F238E27FC236}">
                <a16:creationId xmlns:a16="http://schemas.microsoft.com/office/drawing/2014/main" id="{94D56043-18CF-EC0D-52C8-3B216AF96E9E}"/>
              </a:ext>
            </a:extLst>
          </p:cNvPr>
          <p:cNvSpPr>
            <a:spLocks noChangeAspect="1" noChangeArrowheads="1"/>
          </p:cNvSpPr>
          <p:nvPr/>
        </p:nvSpPr>
        <p:spPr bwMode="auto">
          <a:xfrm flipH="1" flipV="1">
            <a:off x="5173207" y="3132365"/>
            <a:ext cx="280987" cy="282575"/>
          </a:xfrm>
          <a:prstGeom prst="rect">
            <a:avLst/>
          </a:prstGeom>
          <a:solidFill>
            <a:srgbClr val="DFDFDF"/>
          </a:solidFill>
          <a:ln w="0">
            <a:solidFill>
              <a:srgbClr val="DFDFDF"/>
            </a:solidFill>
            <a:miter lim="800000"/>
            <a:headEnd/>
            <a:tailEnd/>
          </a:ln>
        </p:spPr>
        <p:txBody>
          <a:bodyPr/>
          <a:lstStyle/>
          <a:p>
            <a:endParaRPr lang="en-US"/>
          </a:p>
        </p:txBody>
      </p:sp>
      <p:sp>
        <p:nvSpPr>
          <p:cNvPr id="168" name="Rectangle 167">
            <a:extLst>
              <a:ext uri="{FF2B5EF4-FFF2-40B4-BE49-F238E27FC236}">
                <a16:creationId xmlns:a16="http://schemas.microsoft.com/office/drawing/2014/main" id="{9C46EABD-2123-7B2C-31DC-4552D984B633}"/>
              </a:ext>
            </a:extLst>
          </p:cNvPr>
          <p:cNvSpPr>
            <a:spLocks noChangeAspect="1" noChangeArrowheads="1"/>
          </p:cNvSpPr>
          <p:nvPr/>
        </p:nvSpPr>
        <p:spPr bwMode="auto">
          <a:xfrm flipH="1" flipV="1">
            <a:off x="5173207" y="3132365"/>
            <a:ext cx="280987"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9" name="Rectangle 168">
            <a:extLst>
              <a:ext uri="{FF2B5EF4-FFF2-40B4-BE49-F238E27FC236}">
                <a16:creationId xmlns:a16="http://schemas.microsoft.com/office/drawing/2014/main" id="{2B9E72C7-BBDD-BF03-36CE-75F087B43C0B}"/>
              </a:ext>
            </a:extLst>
          </p:cNvPr>
          <p:cNvSpPr>
            <a:spLocks noChangeAspect="1" noChangeArrowheads="1"/>
          </p:cNvSpPr>
          <p:nvPr/>
        </p:nvSpPr>
        <p:spPr bwMode="auto">
          <a:xfrm flipH="1" flipV="1">
            <a:off x="3903207" y="3132365"/>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170" name="Rectangle 169">
            <a:extLst>
              <a:ext uri="{FF2B5EF4-FFF2-40B4-BE49-F238E27FC236}">
                <a16:creationId xmlns:a16="http://schemas.microsoft.com/office/drawing/2014/main" id="{274F430E-D3B0-2B62-B66D-A94AFD9EFF15}"/>
              </a:ext>
            </a:extLst>
          </p:cNvPr>
          <p:cNvSpPr>
            <a:spLocks noChangeAspect="1" noChangeArrowheads="1"/>
          </p:cNvSpPr>
          <p:nvPr/>
        </p:nvSpPr>
        <p:spPr bwMode="auto">
          <a:xfrm flipH="1" flipV="1">
            <a:off x="3903207" y="3132365"/>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1" name="Rectangle 170">
            <a:extLst>
              <a:ext uri="{FF2B5EF4-FFF2-40B4-BE49-F238E27FC236}">
                <a16:creationId xmlns:a16="http://schemas.microsoft.com/office/drawing/2014/main" id="{4C4ED9D3-B446-08A6-8EE7-5AAF72A4B25B}"/>
              </a:ext>
            </a:extLst>
          </p:cNvPr>
          <p:cNvSpPr>
            <a:spLocks noChangeAspect="1" noChangeArrowheads="1"/>
          </p:cNvSpPr>
          <p:nvPr/>
        </p:nvSpPr>
        <p:spPr bwMode="auto">
          <a:xfrm flipH="1" flipV="1">
            <a:off x="3065007" y="3132365"/>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172" name="Rectangle 171">
            <a:extLst>
              <a:ext uri="{FF2B5EF4-FFF2-40B4-BE49-F238E27FC236}">
                <a16:creationId xmlns:a16="http://schemas.microsoft.com/office/drawing/2014/main" id="{83E4FDE2-6C49-2DC4-004A-9382B3FDA6C6}"/>
              </a:ext>
            </a:extLst>
          </p:cNvPr>
          <p:cNvSpPr>
            <a:spLocks noChangeAspect="1" noChangeArrowheads="1"/>
          </p:cNvSpPr>
          <p:nvPr/>
        </p:nvSpPr>
        <p:spPr bwMode="auto">
          <a:xfrm flipH="1" flipV="1">
            <a:off x="3065007" y="3132365"/>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Rectangle 172">
            <a:extLst>
              <a:ext uri="{FF2B5EF4-FFF2-40B4-BE49-F238E27FC236}">
                <a16:creationId xmlns:a16="http://schemas.microsoft.com/office/drawing/2014/main" id="{EA38EEB1-E8A8-5348-61CA-9D1D95FE5771}"/>
              </a:ext>
            </a:extLst>
          </p:cNvPr>
          <p:cNvSpPr>
            <a:spLocks noChangeAspect="1" noChangeArrowheads="1"/>
          </p:cNvSpPr>
          <p:nvPr/>
        </p:nvSpPr>
        <p:spPr bwMode="auto">
          <a:xfrm flipH="1" flipV="1">
            <a:off x="3771444" y="3621315"/>
            <a:ext cx="131763" cy="141287"/>
          </a:xfrm>
          <a:prstGeom prst="rect">
            <a:avLst/>
          </a:prstGeom>
          <a:solidFill>
            <a:srgbClr val="DFDFDF"/>
          </a:solidFill>
          <a:ln w="0">
            <a:solidFill>
              <a:srgbClr val="DFDFDF"/>
            </a:solidFill>
            <a:miter lim="800000"/>
            <a:headEnd/>
            <a:tailEnd/>
          </a:ln>
        </p:spPr>
        <p:txBody>
          <a:bodyPr/>
          <a:lstStyle/>
          <a:p>
            <a:endParaRPr lang="en-US"/>
          </a:p>
        </p:txBody>
      </p:sp>
      <p:sp>
        <p:nvSpPr>
          <p:cNvPr id="174" name="Rectangle 173">
            <a:extLst>
              <a:ext uri="{FF2B5EF4-FFF2-40B4-BE49-F238E27FC236}">
                <a16:creationId xmlns:a16="http://schemas.microsoft.com/office/drawing/2014/main" id="{0E9C5194-9821-87DD-8F48-3ADB19F109AA}"/>
              </a:ext>
            </a:extLst>
          </p:cNvPr>
          <p:cNvSpPr>
            <a:spLocks noChangeAspect="1" noChangeArrowheads="1"/>
          </p:cNvSpPr>
          <p:nvPr/>
        </p:nvSpPr>
        <p:spPr bwMode="auto">
          <a:xfrm flipH="1" flipV="1">
            <a:off x="3771444" y="3621315"/>
            <a:ext cx="131763" cy="1412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5" name="Rectangle 174">
            <a:extLst>
              <a:ext uri="{FF2B5EF4-FFF2-40B4-BE49-F238E27FC236}">
                <a16:creationId xmlns:a16="http://schemas.microsoft.com/office/drawing/2014/main" id="{B7F48820-72F3-8382-3D82-A0695FC2A788}"/>
              </a:ext>
            </a:extLst>
          </p:cNvPr>
          <p:cNvSpPr>
            <a:spLocks noChangeAspect="1" noChangeArrowheads="1"/>
          </p:cNvSpPr>
          <p:nvPr/>
        </p:nvSpPr>
        <p:spPr bwMode="auto">
          <a:xfrm flipH="1" flipV="1">
            <a:off x="2923719" y="4030890"/>
            <a:ext cx="558800" cy="144462"/>
          </a:xfrm>
          <a:prstGeom prst="rect">
            <a:avLst/>
          </a:prstGeom>
          <a:solidFill>
            <a:srgbClr val="DFDFDF"/>
          </a:solidFill>
          <a:ln w="0">
            <a:solidFill>
              <a:srgbClr val="DFDFDF"/>
            </a:solidFill>
            <a:miter lim="800000"/>
            <a:headEnd/>
            <a:tailEnd/>
          </a:ln>
        </p:spPr>
        <p:txBody>
          <a:bodyPr/>
          <a:lstStyle/>
          <a:p>
            <a:endParaRPr lang="en-US"/>
          </a:p>
        </p:txBody>
      </p:sp>
      <p:sp>
        <p:nvSpPr>
          <p:cNvPr id="176" name="Rectangle 175">
            <a:extLst>
              <a:ext uri="{FF2B5EF4-FFF2-40B4-BE49-F238E27FC236}">
                <a16:creationId xmlns:a16="http://schemas.microsoft.com/office/drawing/2014/main" id="{776E5E11-5639-0DDA-07B6-BFD58789CB27}"/>
              </a:ext>
            </a:extLst>
          </p:cNvPr>
          <p:cNvSpPr>
            <a:spLocks noChangeAspect="1" noChangeArrowheads="1"/>
          </p:cNvSpPr>
          <p:nvPr/>
        </p:nvSpPr>
        <p:spPr bwMode="auto">
          <a:xfrm flipH="1" flipV="1">
            <a:off x="4609644" y="4045177"/>
            <a:ext cx="1203325" cy="131763"/>
          </a:xfrm>
          <a:prstGeom prst="rect">
            <a:avLst/>
          </a:prstGeom>
          <a:solidFill>
            <a:srgbClr val="DFDFDF"/>
          </a:solidFill>
          <a:ln w="0">
            <a:solidFill>
              <a:srgbClr val="DFDFDF"/>
            </a:solidFill>
            <a:miter lim="800000"/>
            <a:headEnd/>
            <a:tailEnd/>
          </a:ln>
        </p:spPr>
        <p:txBody>
          <a:bodyPr/>
          <a:lstStyle/>
          <a:p>
            <a:endParaRPr lang="en-US"/>
          </a:p>
        </p:txBody>
      </p:sp>
      <p:sp>
        <p:nvSpPr>
          <p:cNvPr id="177" name="Rectangle 176">
            <a:extLst>
              <a:ext uri="{FF2B5EF4-FFF2-40B4-BE49-F238E27FC236}">
                <a16:creationId xmlns:a16="http://schemas.microsoft.com/office/drawing/2014/main" id="{C22B1E01-66F1-2040-5306-63545D7DB49C}"/>
              </a:ext>
            </a:extLst>
          </p:cNvPr>
          <p:cNvSpPr>
            <a:spLocks noChangeAspect="1" noChangeArrowheads="1"/>
          </p:cNvSpPr>
          <p:nvPr/>
        </p:nvSpPr>
        <p:spPr bwMode="auto">
          <a:xfrm flipH="1" flipV="1">
            <a:off x="4609644" y="4045177"/>
            <a:ext cx="1203325" cy="155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Rectangle 177">
            <a:extLst>
              <a:ext uri="{FF2B5EF4-FFF2-40B4-BE49-F238E27FC236}">
                <a16:creationId xmlns:a16="http://schemas.microsoft.com/office/drawing/2014/main" id="{0F2BFA80-687E-D90F-FEDA-2E0E0F35E205}"/>
              </a:ext>
            </a:extLst>
          </p:cNvPr>
          <p:cNvSpPr>
            <a:spLocks noChangeAspect="1" noChangeArrowheads="1"/>
          </p:cNvSpPr>
          <p:nvPr/>
        </p:nvSpPr>
        <p:spPr bwMode="auto">
          <a:xfrm flipH="1" flipV="1">
            <a:off x="5031919" y="3621315"/>
            <a:ext cx="849313" cy="139700"/>
          </a:xfrm>
          <a:prstGeom prst="rect">
            <a:avLst/>
          </a:prstGeom>
          <a:solidFill>
            <a:srgbClr val="DFDFDF"/>
          </a:solidFill>
          <a:ln w="0">
            <a:solidFill>
              <a:srgbClr val="DFDFDF"/>
            </a:solidFill>
            <a:miter lim="800000"/>
            <a:headEnd/>
            <a:tailEnd/>
          </a:ln>
        </p:spPr>
        <p:txBody>
          <a:bodyPr/>
          <a:lstStyle/>
          <a:p>
            <a:endParaRPr lang="en-US"/>
          </a:p>
        </p:txBody>
      </p:sp>
      <p:sp>
        <p:nvSpPr>
          <p:cNvPr id="179" name="Rectangle 178">
            <a:extLst>
              <a:ext uri="{FF2B5EF4-FFF2-40B4-BE49-F238E27FC236}">
                <a16:creationId xmlns:a16="http://schemas.microsoft.com/office/drawing/2014/main" id="{2B295DA2-F9E5-9EEC-FEC3-EB9E9E1095B5}"/>
              </a:ext>
            </a:extLst>
          </p:cNvPr>
          <p:cNvSpPr>
            <a:spLocks noChangeAspect="1" noChangeArrowheads="1"/>
          </p:cNvSpPr>
          <p:nvPr/>
        </p:nvSpPr>
        <p:spPr bwMode="auto">
          <a:xfrm flipH="1" flipV="1">
            <a:off x="5031919" y="3621315"/>
            <a:ext cx="849313" cy="1397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Rectangle 179">
            <a:extLst>
              <a:ext uri="{FF2B5EF4-FFF2-40B4-BE49-F238E27FC236}">
                <a16:creationId xmlns:a16="http://schemas.microsoft.com/office/drawing/2014/main" id="{3CBC55C0-BC6D-A893-5B91-6AFE1833ECAD}"/>
              </a:ext>
            </a:extLst>
          </p:cNvPr>
          <p:cNvSpPr>
            <a:spLocks noChangeAspect="1" noChangeArrowheads="1"/>
          </p:cNvSpPr>
          <p:nvPr/>
        </p:nvSpPr>
        <p:spPr bwMode="auto">
          <a:xfrm flipH="1" flipV="1">
            <a:off x="4185782" y="3621315"/>
            <a:ext cx="563562" cy="141287"/>
          </a:xfrm>
          <a:prstGeom prst="rect">
            <a:avLst/>
          </a:prstGeom>
          <a:solidFill>
            <a:srgbClr val="DFDFDF"/>
          </a:solidFill>
          <a:ln w="0">
            <a:solidFill>
              <a:srgbClr val="DFDFDF"/>
            </a:solidFill>
            <a:miter lim="800000"/>
            <a:headEnd/>
            <a:tailEnd/>
          </a:ln>
        </p:spPr>
        <p:txBody>
          <a:bodyPr/>
          <a:lstStyle/>
          <a:p>
            <a:endParaRPr lang="en-US"/>
          </a:p>
        </p:txBody>
      </p:sp>
      <p:sp>
        <p:nvSpPr>
          <p:cNvPr id="181" name="Rectangle 180">
            <a:extLst>
              <a:ext uri="{FF2B5EF4-FFF2-40B4-BE49-F238E27FC236}">
                <a16:creationId xmlns:a16="http://schemas.microsoft.com/office/drawing/2014/main" id="{DCFDE705-5310-A71A-7455-5199FFCFBBDB}"/>
              </a:ext>
            </a:extLst>
          </p:cNvPr>
          <p:cNvSpPr>
            <a:spLocks noChangeAspect="1" noChangeArrowheads="1"/>
          </p:cNvSpPr>
          <p:nvPr/>
        </p:nvSpPr>
        <p:spPr bwMode="auto">
          <a:xfrm flipH="1" flipV="1">
            <a:off x="4185782" y="3621315"/>
            <a:ext cx="563562" cy="1412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Rectangle 181">
            <a:extLst>
              <a:ext uri="{FF2B5EF4-FFF2-40B4-BE49-F238E27FC236}">
                <a16:creationId xmlns:a16="http://schemas.microsoft.com/office/drawing/2014/main" id="{56F8E20A-457D-E902-0796-63E61BC76EA8}"/>
              </a:ext>
            </a:extLst>
          </p:cNvPr>
          <p:cNvSpPr>
            <a:spLocks noChangeAspect="1" noChangeArrowheads="1"/>
          </p:cNvSpPr>
          <p:nvPr/>
        </p:nvSpPr>
        <p:spPr bwMode="auto">
          <a:xfrm flipH="1" flipV="1">
            <a:off x="2923719" y="3621315"/>
            <a:ext cx="565150" cy="141287"/>
          </a:xfrm>
          <a:prstGeom prst="rect">
            <a:avLst/>
          </a:prstGeom>
          <a:solidFill>
            <a:srgbClr val="DFDFDF"/>
          </a:solidFill>
          <a:ln w="0">
            <a:solidFill>
              <a:srgbClr val="DFDFDF"/>
            </a:solidFill>
            <a:miter lim="800000"/>
            <a:headEnd/>
            <a:tailEnd/>
          </a:ln>
        </p:spPr>
        <p:txBody>
          <a:bodyPr/>
          <a:lstStyle/>
          <a:p>
            <a:endParaRPr lang="en-US"/>
          </a:p>
        </p:txBody>
      </p:sp>
      <p:sp>
        <p:nvSpPr>
          <p:cNvPr id="183" name="Rectangle 182">
            <a:extLst>
              <a:ext uri="{FF2B5EF4-FFF2-40B4-BE49-F238E27FC236}">
                <a16:creationId xmlns:a16="http://schemas.microsoft.com/office/drawing/2014/main" id="{63AEAEE5-6707-6A21-7EDF-04444CD4EEFA}"/>
              </a:ext>
            </a:extLst>
          </p:cNvPr>
          <p:cNvSpPr>
            <a:spLocks noChangeAspect="1" noChangeArrowheads="1"/>
          </p:cNvSpPr>
          <p:nvPr/>
        </p:nvSpPr>
        <p:spPr bwMode="auto">
          <a:xfrm flipH="1" flipV="1">
            <a:off x="2923719" y="3621315"/>
            <a:ext cx="565150" cy="1412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 name="Rectangle 183">
            <a:extLst>
              <a:ext uri="{FF2B5EF4-FFF2-40B4-BE49-F238E27FC236}">
                <a16:creationId xmlns:a16="http://schemas.microsoft.com/office/drawing/2014/main" id="{9FD2939D-2F0D-4ECB-46E5-159281500953}"/>
              </a:ext>
            </a:extLst>
          </p:cNvPr>
          <p:cNvSpPr>
            <a:spLocks noChangeAspect="1" noChangeArrowheads="1"/>
          </p:cNvSpPr>
          <p:nvPr/>
        </p:nvSpPr>
        <p:spPr bwMode="auto">
          <a:xfrm flipH="1" flipV="1">
            <a:off x="3347582" y="3200627"/>
            <a:ext cx="555625" cy="139700"/>
          </a:xfrm>
          <a:prstGeom prst="rect">
            <a:avLst/>
          </a:prstGeom>
          <a:solidFill>
            <a:srgbClr val="DFDFDF"/>
          </a:solidFill>
          <a:ln w="0">
            <a:solidFill>
              <a:srgbClr val="DFDFDF"/>
            </a:solidFill>
            <a:miter lim="800000"/>
            <a:headEnd/>
            <a:tailEnd/>
          </a:ln>
        </p:spPr>
        <p:txBody>
          <a:bodyPr/>
          <a:lstStyle/>
          <a:p>
            <a:endParaRPr lang="en-US"/>
          </a:p>
        </p:txBody>
      </p:sp>
      <p:sp>
        <p:nvSpPr>
          <p:cNvPr id="185" name="Rectangle 184">
            <a:extLst>
              <a:ext uri="{FF2B5EF4-FFF2-40B4-BE49-F238E27FC236}">
                <a16:creationId xmlns:a16="http://schemas.microsoft.com/office/drawing/2014/main" id="{84629D6D-BFC1-82CF-1FB4-4116195051AE}"/>
              </a:ext>
            </a:extLst>
          </p:cNvPr>
          <p:cNvSpPr>
            <a:spLocks noChangeAspect="1" noChangeArrowheads="1"/>
          </p:cNvSpPr>
          <p:nvPr/>
        </p:nvSpPr>
        <p:spPr bwMode="auto">
          <a:xfrm flipH="1" flipV="1">
            <a:off x="3347582" y="3200627"/>
            <a:ext cx="555625" cy="1397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6" name="Rectangle 185">
            <a:extLst>
              <a:ext uri="{FF2B5EF4-FFF2-40B4-BE49-F238E27FC236}">
                <a16:creationId xmlns:a16="http://schemas.microsoft.com/office/drawing/2014/main" id="{AB1F1EAA-DEEC-3BAC-97F6-2E6F9195A698}"/>
              </a:ext>
            </a:extLst>
          </p:cNvPr>
          <p:cNvSpPr>
            <a:spLocks noChangeAspect="1" noChangeArrowheads="1"/>
          </p:cNvSpPr>
          <p:nvPr/>
        </p:nvSpPr>
        <p:spPr bwMode="auto">
          <a:xfrm flipH="1" flipV="1">
            <a:off x="4185782" y="3200627"/>
            <a:ext cx="987425" cy="139700"/>
          </a:xfrm>
          <a:prstGeom prst="rect">
            <a:avLst/>
          </a:prstGeom>
          <a:solidFill>
            <a:srgbClr val="DFDFDF"/>
          </a:solidFill>
          <a:ln w="0">
            <a:solidFill>
              <a:srgbClr val="DFDFDF"/>
            </a:solidFill>
            <a:miter lim="800000"/>
            <a:headEnd/>
            <a:tailEnd/>
          </a:ln>
        </p:spPr>
        <p:txBody>
          <a:bodyPr/>
          <a:lstStyle/>
          <a:p>
            <a:endParaRPr lang="en-US"/>
          </a:p>
        </p:txBody>
      </p:sp>
      <p:sp>
        <p:nvSpPr>
          <p:cNvPr id="187" name="Rectangle 186">
            <a:extLst>
              <a:ext uri="{FF2B5EF4-FFF2-40B4-BE49-F238E27FC236}">
                <a16:creationId xmlns:a16="http://schemas.microsoft.com/office/drawing/2014/main" id="{75342292-8B3C-0853-1153-60B1EB243582}"/>
              </a:ext>
            </a:extLst>
          </p:cNvPr>
          <p:cNvSpPr>
            <a:spLocks noChangeAspect="1" noChangeArrowheads="1"/>
          </p:cNvSpPr>
          <p:nvPr/>
        </p:nvSpPr>
        <p:spPr bwMode="auto">
          <a:xfrm flipH="1" flipV="1">
            <a:off x="4185782" y="3200627"/>
            <a:ext cx="987425" cy="1397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8" name="Rectangle 187">
            <a:extLst>
              <a:ext uri="{FF2B5EF4-FFF2-40B4-BE49-F238E27FC236}">
                <a16:creationId xmlns:a16="http://schemas.microsoft.com/office/drawing/2014/main" id="{170F142D-490B-857B-D075-38F47C0E3C27}"/>
              </a:ext>
            </a:extLst>
          </p:cNvPr>
          <p:cNvSpPr>
            <a:spLocks noChangeAspect="1" noChangeArrowheads="1"/>
          </p:cNvSpPr>
          <p:nvPr/>
        </p:nvSpPr>
        <p:spPr bwMode="auto">
          <a:xfrm flipH="1" flipV="1">
            <a:off x="3587294" y="4030890"/>
            <a:ext cx="141288" cy="141287"/>
          </a:xfrm>
          <a:prstGeom prst="rect">
            <a:avLst/>
          </a:prstGeom>
          <a:solidFill>
            <a:srgbClr val="000000"/>
          </a:solidFill>
          <a:ln w="0">
            <a:solidFill>
              <a:srgbClr val="000000"/>
            </a:solidFill>
            <a:miter lim="800000"/>
            <a:headEnd/>
            <a:tailEnd/>
          </a:ln>
        </p:spPr>
        <p:txBody>
          <a:bodyPr/>
          <a:lstStyle/>
          <a:p>
            <a:endParaRPr lang="en-US"/>
          </a:p>
        </p:txBody>
      </p:sp>
      <p:sp>
        <p:nvSpPr>
          <p:cNvPr id="189" name="Rectangle 188">
            <a:extLst>
              <a:ext uri="{FF2B5EF4-FFF2-40B4-BE49-F238E27FC236}">
                <a16:creationId xmlns:a16="http://schemas.microsoft.com/office/drawing/2014/main" id="{21EDAE49-EC7C-D542-3E22-C4CAF96F00D1}"/>
              </a:ext>
            </a:extLst>
          </p:cNvPr>
          <p:cNvSpPr>
            <a:spLocks noChangeAspect="1" noChangeArrowheads="1"/>
          </p:cNvSpPr>
          <p:nvPr/>
        </p:nvSpPr>
        <p:spPr bwMode="auto">
          <a:xfrm flipH="1" flipV="1">
            <a:off x="3587294" y="4030890"/>
            <a:ext cx="141288" cy="1412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Rectangle 189">
            <a:extLst>
              <a:ext uri="{FF2B5EF4-FFF2-40B4-BE49-F238E27FC236}">
                <a16:creationId xmlns:a16="http://schemas.microsoft.com/office/drawing/2014/main" id="{AC2DFB40-CFB6-D11B-A6CC-2DFD01E38E04}"/>
              </a:ext>
            </a:extLst>
          </p:cNvPr>
          <p:cNvSpPr>
            <a:spLocks noChangeAspect="1" noChangeArrowheads="1"/>
          </p:cNvSpPr>
          <p:nvPr/>
        </p:nvSpPr>
        <p:spPr bwMode="auto">
          <a:xfrm flipH="1" flipV="1">
            <a:off x="2717344" y="4030890"/>
            <a:ext cx="141288" cy="141287"/>
          </a:xfrm>
          <a:prstGeom prst="rect">
            <a:avLst/>
          </a:prstGeom>
          <a:solidFill>
            <a:srgbClr val="000000"/>
          </a:solidFill>
          <a:ln w="0">
            <a:solidFill>
              <a:srgbClr val="000000"/>
            </a:solidFill>
            <a:miter lim="800000"/>
            <a:headEnd/>
            <a:tailEnd/>
          </a:ln>
        </p:spPr>
        <p:txBody>
          <a:bodyPr/>
          <a:lstStyle/>
          <a:p>
            <a:endParaRPr lang="en-US"/>
          </a:p>
        </p:txBody>
      </p:sp>
      <p:sp>
        <p:nvSpPr>
          <p:cNvPr id="191" name="Rectangle 190">
            <a:extLst>
              <a:ext uri="{FF2B5EF4-FFF2-40B4-BE49-F238E27FC236}">
                <a16:creationId xmlns:a16="http://schemas.microsoft.com/office/drawing/2014/main" id="{007B9D9A-3069-4C35-54F8-7B8982141E35}"/>
              </a:ext>
            </a:extLst>
          </p:cNvPr>
          <p:cNvSpPr>
            <a:spLocks noChangeAspect="1" noChangeArrowheads="1"/>
          </p:cNvSpPr>
          <p:nvPr/>
        </p:nvSpPr>
        <p:spPr bwMode="auto">
          <a:xfrm flipH="1" flipV="1">
            <a:off x="2717344" y="4030890"/>
            <a:ext cx="141288" cy="1412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Rectangle 191">
            <a:extLst>
              <a:ext uri="{FF2B5EF4-FFF2-40B4-BE49-F238E27FC236}">
                <a16:creationId xmlns:a16="http://schemas.microsoft.com/office/drawing/2014/main" id="{313830BE-D976-EE53-0A61-178D497A6608}"/>
              </a:ext>
            </a:extLst>
          </p:cNvPr>
          <p:cNvSpPr>
            <a:spLocks noChangeAspect="1" noChangeArrowheads="1"/>
          </p:cNvSpPr>
          <p:nvPr/>
        </p:nvSpPr>
        <p:spPr bwMode="auto">
          <a:xfrm flipH="1" flipV="1">
            <a:off x="4401682" y="4045177"/>
            <a:ext cx="141287" cy="141288"/>
          </a:xfrm>
          <a:prstGeom prst="rect">
            <a:avLst/>
          </a:prstGeom>
          <a:solidFill>
            <a:srgbClr val="000000"/>
          </a:solidFill>
          <a:ln w="0">
            <a:solidFill>
              <a:srgbClr val="000000"/>
            </a:solidFill>
            <a:miter lim="800000"/>
            <a:headEnd/>
            <a:tailEnd/>
          </a:ln>
        </p:spPr>
        <p:txBody>
          <a:bodyPr/>
          <a:lstStyle/>
          <a:p>
            <a:endParaRPr lang="en-US"/>
          </a:p>
        </p:txBody>
      </p:sp>
      <p:sp>
        <p:nvSpPr>
          <p:cNvPr id="193" name="Rectangle 192">
            <a:extLst>
              <a:ext uri="{FF2B5EF4-FFF2-40B4-BE49-F238E27FC236}">
                <a16:creationId xmlns:a16="http://schemas.microsoft.com/office/drawing/2014/main" id="{2759975F-84E4-5476-E101-9393FA1E9A01}"/>
              </a:ext>
            </a:extLst>
          </p:cNvPr>
          <p:cNvSpPr>
            <a:spLocks noChangeAspect="1" noChangeArrowheads="1"/>
          </p:cNvSpPr>
          <p:nvPr/>
        </p:nvSpPr>
        <p:spPr bwMode="auto">
          <a:xfrm flipH="1" flipV="1">
            <a:off x="4401682" y="4045177"/>
            <a:ext cx="141287"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4" name="Rectangle 193">
            <a:extLst>
              <a:ext uri="{FF2B5EF4-FFF2-40B4-BE49-F238E27FC236}">
                <a16:creationId xmlns:a16="http://schemas.microsoft.com/office/drawing/2014/main" id="{B6044AC9-AF14-02C3-10E4-AEA7323D8227}"/>
              </a:ext>
            </a:extLst>
          </p:cNvPr>
          <p:cNvSpPr>
            <a:spLocks noChangeAspect="1" noChangeArrowheads="1"/>
          </p:cNvSpPr>
          <p:nvPr/>
        </p:nvSpPr>
        <p:spPr bwMode="auto">
          <a:xfrm flipH="1" flipV="1">
            <a:off x="4816019" y="3621315"/>
            <a:ext cx="139700" cy="141287"/>
          </a:xfrm>
          <a:prstGeom prst="rect">
            <a:avLst/>
          </a:prstGeom>
          <a:solidFill>
            <a:srgbClr val="000000"/>
          </a:solidFill>
          <a:ln w="0">
            <a:solidFill>
              <a:srgbClr val="000000"/>
            </a:solidFill>
            <a:miter lim="800000"/>
            <a:headEnd/>
            <a:tailEnd/>
          </a:ln>
        </p:spPr>
        <p:txBody>
          <a:bodyPr/>
          <a:lstStyle/>
          <a:p>
            <a:endParaRPr lang="en-US"/>
          </a:p>
        </p:txBody>
      </p:sp>
      <p:sp>
        <p:nvSpPr>
          <p:cNvPr id="195" name="Rectangle 194">
            <a:extLst>
              <a:ext uri="{FF2B5EF4-FFF2-40B4-BE49-F238E27FC236}">
                <a16:creationId xmlns:a16="http://schemas.microsoft.com/office/drawing/2014/main" id="{893D4C04-2AF8-54A0-63C6-DA92416DFACF}"/>
              </a:ext>
            </a:extLst>
          </p:cNvPr>
          <p:cNvSpPr>
            <a:spLocks noChangeAspect="1" noChangeArrowheads="1"/>
          </p:cNvSpPr>
          <p:nvPr/>
        </p:nvSpPr>
        <p:spPr bwMode="auto">
          <a:xfrm flipH="1" flipV="1">
            <a:off x="4816019" y="3621315"/>
            <a:ext cx="139700" cy="1412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Rectangle 195">
            <a:extLst>
              <a:ext uri="{FF2B5EF4-FFF2-40B4-BE49-F238E27FC236}">
                <a16:creationId xmlns:a16="http://schemas.microsoft.com/office/drawing/2014/main" id="{18AD7DD7-2160-2314-DEB9-BF296A71A9D8}"/>
              </a:ext>
            </a:extLst>
          </p:cNvPr>
          <p:cNvSpPr>
            <a:spLocks noChangeAspect="1" noChangeArrowheads="1"/>
          </p:cNvSpPr>
          <p:nvPr/>
        </p:nvSpPr>
        <p:spPr bwMode="auto">
          <a:xfrm flipH="1" flipV="1">
            <a:off x="3977819" y="3621315"/>
            <a:ext cx="142875" cy="141287"/>
          </a:xfrm>
          <a:prstGeom prst="rect">
            <a:avLst/>
          </a:prstGeom>
          <a:solidFill>
            <a:srgbClr val="000000"/>
          </a:solidFill>
          <a:ln w="0">
            <a:solidFill>
              <a:srgbClr val="000000"/>
            </a:solidFill>
            <a:miter lim="800000"/>
            <a:headEnd/>
            <a:tailEnd/>
          </a:ln>
        </p:spPr>
        <p:txBody>
          <a:bodyPr/>
          <a:lstStyle/>
          <a:p>
            <a:endParaRPr lang="en-US"/>
          </a:p>
        </p:txBody>
      </p:sp>
      <p:sp>
        <p:nvSpPr>
          <p:cNvPr id="197" name="Rectangle 196">
            <a:extLst>
              <a:ext uri="{FF2B5EF4-FFF2-40B4-BE49-F238E27FC236}">
                <a16:creationId xmlns:a16="http://schemas.microsoft.com/office/drawing/2014/main" id="{866F9CD6-661F-8CCF-4FAB-3FD1723A64AD}"/>
              </a:ext>
            </a:extLst>
          </p:cNvPr>
          <p:cNvSpPr>
            <a:spLocks noChangeAspect="1" noChangeArrowheads="1"/>
          </p:cNvSpPr>
          <p:nvPr/>
        </p:nvSpPr>
        <p:spPr bwMode="auto">
          <a:xfrm flipH="1" flipV="1">
            <a:off x="3977819" y="3621315"/>
            <a:ext cx="142875" cy="1412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8" name="Rectangle 197">
            <a:extLst>
              <a:ext uri="{FF2B5EF4-FFF2-40B4-BE49-F238E27FC236}">
                <a16:creationId xmlns:a16="http://schemas.microsoft.com/office/drawing/2014/main" id="{7A6D087E-C989-3D4D-51E3-F1D5F788BC3A}"/>
              </a:ext>
            </a:extLst>
          </p:cNvPr>
          <p:cNvSpPr>
            <a:spLocks noChangeAspect="1" noChangeArrowheads="1"/>
          </p:cNvSpPr>
          <p:nvPr/>
        </p:nvSpPr>
        <p:spPr bwMode="auto">
          <a:xfrm flipH="1" flipV="1">
            <a:off x="3555544" y="3621315"/>
            <a:ext cx="141288" cy="141287"/>
          </a:xfrm>
          <a:prstGeom prst="rect">
            <a:avLst/>
          </a:prstGeom>
          <a:solidFill>
            <a:srgbClr val="000000"/>
          </a:solidFill>
          <a:ln w="0">
            <a:solidFill>
              <a:srgbClr val="000000"/>
            </a:solidFill>
            <a:miter lim="800000"/>
            <a:headEnd/>
            <a:tailEnd/>
          </a:ln>
        </p:spPr>
        <p:txBody>
          <a:bodyPr/>
          <a:lstStyle/>
          <a:p>
            <a:endParaRPr lang="en-US"/>
          </a:p>
        </p:txBody>
      </p:sp>
      <p:sp>
        <p:nvSpPr>
          <p:cNvPr id="199" name="Rectangle 198">
            <a:extLst>
              <a:ext uri="{FF2B5EF4-FFF2-40B4-BE49-F238E27FC236}">
                <a16:creationId xmlns:a16="http://schemas.microsoft.com/office/drawing/2014/main" id="{168EF628-0AFF-45AB-BFB4-A81B2EF96F41}"/>
              </a:ext>
            </a:extLst>
          </p:cNvPr>
          <p:cNvSpPr>
            <a:spLocks noChangeAspect="1" noChangeArrowheads="1"/>
          </p:cNvSpPr>
          <p:nvPr/>
        </p:nvSpPr>
        <p:spPr bwMode="auto">
          <a:xfrm flipH="1" flipV="1">
            <a:off x="3555544" y="3621315"/>
            <a:ext cx="141288" cy="1412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0" name="Rectangle 199">
            <a:extLst>
              <a:ext uri="{FF2B5EF4-FFF2-40B4-BE49-F238E27FC236}">
                <a16:creationId xmlns:a16="http://schemas.microsoft.com/office/drawing/2014/main" id="{93DEADF4-7BA5-078E-CB6F-B595EBAFA43F}"/>
              </a:ext>
            </a:extLst>
          </p:cNvPr>
          <p:cNvSpPr>
            <a:spLocks noChangeAspect="1" noChangeArrowheads="1"/>
          </p:cNvSpPr>
          <p:nvPr/>
        </p:nvSpPr>
        <p:spPr bwMode="auto">
          <a:xfrm flipH="1" flipV="1">
            <a:off x="2717344" y="3621315"/>
            <a:ext cx="141288" cy="141287"/>
          </a:xfrm>
          <a:prstGeom prst="rect">
            <a:avLst/>
          </a:prstGeom>
          <a:solidFill>
            <a:srgbClr val="000000"/>
          </a:solidFill>
          <a:ln w="0">
            <a:solidFill>
              <a:srgbClr val="000000"/>
            </a:solidFill>
            <a:miter lim="800000"/>
            <a:headEnd/>
            <a:tailEnd/>
          </a:ln>
        </p:spPr>
        <p:txBody>
          <a:bodyPr/>
          <a:lstStyle/>
          <a:p>
            <a:endParaRPr lang="en-US"/>
          </a:p>
        </p:txBody>
      </p:sp>
      <p:sp>
        <p:nvSpPr>
          <p:cNvPr id="201" name="Rectangle 200">
            <a:extLst>
              <a:ext uri="{FF2B5EF4-FFF2-40B4-BE49-F238E27FC236}">
                <a16:creationId xmlns:a16="http://schemas.microsoft.com/office/drawing/2014/main" id="{4F15B785-A207-D53F-BE33-524855547C47}"/>
              </a:ext>
            </a:extLst>
          </p:cNvPr>
          <p:cNvSpPr>
            <a:spLocks noChangeAspect="1" noChangeArrowheads="1"/>
          </p:cNvSpPr>
          <p:nvPr/>
        </p:nvSpPr>
        <p:spPr bwMode="auto">
          <a:xfrm flipH="1" flipV="1">
            <a:off x="2717344" y="3621315"/>
            <a:ext cx="141288" cy="1412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2" name="Rectangle 201">
            <a:extLst>
              <a:ext uri="{FF2B5EF4-FFF2-40B4-BE49-F238E27FC236}">
                <a16:creationId xmlns:a16="http://schemas.microsoft.com/office/drawing/2014/main" id="{6BC2C009-0E8D-EDD1-76B5-ECD5713C8961}"/>
              </a:ext>
            </a:extLst>
          </p:cNvPr>
          <p:cNvSpPr>
            <a:spLocks noChangeAspect="1" noChangeArrowheads="1"/>
          </p:cNvSpPr>
          <p:nvPr/>
        </p:nvSpPr>
        <p:spPr bwMode="auto">
          <a:xfrm flipH="1" flipV="1">
            <a:off x="5239882" y="3200627"/>
            <a:ext cx="141287" cy="139700"/>
          </a:xfrm>
          <a:prstGeom prst="rect">
            <a:avLst/>
          </a:prstGeom>
          <a:solidFill>
            <a:srgbClr val="000000"/>
          </a:solidFill>
          <a:ln w="0">
            <a:solidFill>
              <a:srgbClr val="000000"/>
            </a:solidFill>
            <a:miter lim="800000"/>
            <a:headEnd/>
            <a:tailEnd/>
          </a:ln>
        </p:spPr>
        <p:txBody>
          <a:bodyPr/>
          <a:lstStyle/>
          <a:p>
            <a:endParaRPr lang="en-US"/>
          </a:p>
        </p:txBody>
      </p:sp>
      <p:sp>
        <p:nvSpPr>
          <p:cNvPr id="203" name="Rectangle 202">
            <a:extLst>
              <a:ext uri="{FF2B5EF4-FFF2-40B4-BE49-F238E27FC236}">
                <a16:creationId xmlns:a16="http://schemas.microsoft.com/office/drawing/2014/main" id="{F5FDBC2F-08E0-7DDD-42D2-883F97FDE28E}"/>
              </a:ext>
            </a:extLst>
          </p:cNvPr>
          <p:cNvSpPr>
            <a:spLocks noChangeAspect="1" noChangeArrowheads="1"/>
          </p:cNvSpPr>
          <p:nvPr/>
        </p:nvSpPr>
        <p:spPr bwMode="auto">
          <a:xfrm flipH="1" flipV="1">
            <a:off x="5239882" y="3200627"/>
            <a:ext cx="141287" cy="1397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4" name="Rectangle 203">
            <a:extLst>
              <a:ext uri="{FF2B5EF4-FFF2-40B4-BE49-F238E27FC236}">
                <a16:creationId xmlns:a16="http://schemas.microsoft.com/office/drawing/2014/main" id="{3546AFE0-F866-4F4C-F1F0-0B054CD901C2}"/>
              </a:ext>
            </a:extLst>
          </p:cNvPr>
          <p:cNvSpPr>
            <a:spLocks noChangeAspect="1" noChangeArrowheads="1"/>
          </p:cNvSpPr>
          <p:nvPr/>
        </p:nvSpPr>
        <p:spPr bwMode="auto">
          <a:xfrm flipH="1" flipV="1">
            <a:off x="3977819" y="3200627"/>
            <a:ext cx="142875" cy="139700"/>
          </a:xfrm>
          <a:prstGeom prst="rect">
            <a:avLst/>
          </a:prstGeom>
          <a:solidFill>
            <a:srgbClr val="000000"/>
          </a:solidFill>
          <a:ln w="0">
            <a:solidFill>
              <a:srgbClr val="000000"/>
            </a:solidFill>
            <a:miter lim="800000"/>
            <a:headEnd/>
            <a:tailEnd/>
          </a:ln>
        </p:spPr>
        <p:txBody>
          <a:bodyPr/>
          <a:lstStyle/>
          <a:p>
            <a:endParaRPr lang="en-US"/>
          </a:p>
        </p:txBody>
      </p:sp>
      <p:sp>
        <p:nvSpPr>
          <p:cNvPr id="205" name="Rectangle 204">
            <a:extLst>
              <a:ext uri="{FF2B5EF4-FFF2-40B4-BE49-F238E27FC236}">
                <a16:creationId xmlns:a16="http://schemas.microsoft.com/office/drawing/2014/main" id="{F5D069FF-88E9-2697-816D-5831FB77F2BE}"/>
              </a:ext>
            </a:extLst>
          </p:cNvPr>
          <p:cNvSpPr>
            <a:spLocks noChangeAspect="1" noChangeArrowheads="1"/>
          </p:cNvSpPr>
          <p:nvPr/>
        </p:nvSpPr>
        <p:spPr bwMode="auto">
          <a:xfrm flipH="1" flipV="1">
            <a:off x="3977819" y="3200627"/>
            <a:ext cx="142875" cy="1397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6" name="Rectangle 205">
            <a:extLst>
              <a:ext uri="{FF2B5EF4-FFF2-40B4-BE49-F238E27FC236}">
                <a16:creationId xmlns:a16="http://schemas.microsoft.com/office/drawing/2014/main" id="{3BA8FF82-860E-FB93-42AE-1BACCFB7CC40}"/>
              </a:ext>
            </a:extLst>
          </p:cNvPr>
          <p:cNvSpPr>
            <a:spLocks noChangeAspect="1" noChangeArrowheads="1"/>
          </p:cNvSpPr>
          <p:nvPr/>
        </p:nvSpPr>
        <p:spPr bwMode="auto">
          <a:xfrm flipH="1" flipV="1">
            <a:off x="3141207" y="3200627"/>
            <a:ext cx="131762" cy="139700"/>
          </a:xfrm>
          <a:prstGeom prst="rect">
            <a:avLst/>
          </a:prstGeom>
          <a:solidFill>
            <a:srgbClr val="000000"/>
          </a:solidFill>
          <a:ln w="0">
            <a:solidFill>
              <a:srgbClr val="000000"/>
            </a:solidFill>
            <a:miter lim="800000"/>
            <a:headEnd/>
            <a:tailEnd/>
          </a:ln>
        </p:spPr>
        <p:txBody>
          <a:bodyPr/>
          <a:lstStyle/>
          <a:p>
            <a:endParaRPr lang="en-US"/>
          </a:p>
        </p:txBody>
      </p:sp>
      <p:sp>
        <p:nvSpPr>
          <p:cNvPr id="207" name="Rectangle 206">
            <a:extLst>
              <a:ext uri="{FF2B5EF4-FFF2-40B4-BE49-F238E27FC236}">
                <a16:creationId xmlns:a16="http://schemas.microsoft.com/office/drawing/2014/main" id="{D39731A0-42A0-B4CA-D797-446E59A926BE}"/>
              </a:ext>
            </a:extLst>
          </p:cNvPr>
          <p:cNvSpPr>
            <a:spLocks noChangeAspect="1" noChangeArrowheads="1"/>
          </p:cNvSpPr>
          <p:nvPr/>
        </p:nvSpPr>
        <p:spPr bwMode="auto">
          <a:xfrm flipH="1" flipV="1">
            <a:off x="3141207" y="3200627"/>
            <a:ext cx="131762" cy="1397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Rectangle 207">
            <a:extLst>
              <a:ext uri="{FF2B5EF4-FFF2-40B4-BE49-F238E27FC236}">
                <a16:creationId xmlns:a16="http://schemas.microsoft.com/office/drawing/2014/main" id="{ACD71827-D7CB-F44C-3343-96B79C654E83}"/>
              </a:ext>
            </a:extLst>
          </p:cNvPr>
          <p:cNvSpPr>
            <a:spLocks noChangeAspect="1" noChangeArrowheads="1"/>
          </p:cNvSpPr>
          <p:nvPr/>
        </p:nvSpPr>
        <p:spPr bwMode="auto">
          <a:xfrm flipH="1" flipV="1">
            <a:off x="2923719" y="4030890"/>
            <a:ext cx="592138" cy="1508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9" name="Text Box 208">
            <a:extLst>
              <a:ext uri="{FF2B5EF4-FFF2-40B4-BE49-F238E27FC236}">
                <a16:creationId xmlns:a16="http://schemas.microsoft.com/office/drawing/2014/main" id="{E83B0368-EE3D-A6BE-3E41-DF665FF9136B}"/>
              </a:ext>
            </a:extLst>
          </p:cNvPr>
          <p:cNvSpPr txBox="1">
            <a:spLocks noChangeAspect="1" noChangeArrowheads="1"/>
          </p:cNvSpPr>
          <p:nvPr/>
        </p:nvSpPr>
        <p:spPr bwMode="auto">
          <a:xfrm>
            <a:off x="2652257" y="47944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210" name="Text Box 209">
            <a:extLst>
              <a:ext uri="{FF2B5EF4-FFF2-40B4-BE49-F238E27FC236}">
                <a16:creationId xmlns:a16="http://schemas.microsoft.com/office/drawing/2014/main" id="{CF9A01CC-9EF4-3143-5F7B-F40BC72D6F69}"/>
              </a:ext>
            </a:extLst>
          </p:cNvPr>
          <p:cNvSpPr txBox="1">
            <a:spLocks noChangeAspect="1" noChangeArrowheads="1"/>
          </p:cNvSpPr>
          <p:nvPr/>
        </p:nvSpPr>
        <p:spPr bwMode="auto">
          <a:xfrm>
            <a:off x="3526969" y="47944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211" name="Text Box 210">
            <a:extLst>
              <a:ext uri="{FF2B5EF4-FFF2-40B4-BE49-F238E27FC236}">
                <a16:creationId xmlns:a16="http://schemas.microsoft.com/office/drawing/2014/main" id="{500BC995-65C7-C37F-9D4A-21DC8C6C71F9}"/>
              </a:ext>
            </a:extLst>
          </p:cNvPr>
          <p:cNvSpPr txBox="1">
            <a:spLocks noChangeAspect="1" noChangeArrowheads="1"/>
          </p:cNvSpPr>
          <p:nvPr/>
        </p:nvSpPr>
        <p:spPr bwMode="auto">
          <a:xfrm>
            <a:off x="2652257" y="2373540"/>
            <a:ext cx="349250"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212" name="Text Box 211">
            <a:extLst>
              <a:ext uri="{FF2B5EF4-FFF2-40B4-BE49-F238E27FC236}">
                <a16:creationId xmlns:a16="http://schemas.microsoft.com/office/drawing/2014/main" id="{F4EC63DE-1C9B-785E-383E-68393C7D646C}"/>
              </a:ext>
            </a:extLst>
          </p:cNvPr>
          <p:cNvSpPr txBox="1">
            <a:spLocks noChangeAspect="1" noChangeArrowheads="1"/>
          </p:cNvSpPr>
          <p:nvPr/>
        </p:nvSpPr>
        <p:spPr bwMode="auto">
          <a:xfrm>
            <a:off x="3461882" y="2373540"/>
            <a:ext cx="349250"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213" name="Text Box 212">
            <a:extLst>
              <a:ext uri="{FF2B5EF4-FFF2-40B4-BE49-F238E27FC236}">
                <a16:creationId xmlns:a16="http://schemas.microsoft.com/office/drawing/2014/main" id="{15CA4093-071A-70C7-996D-3760CC730DA6}"/>
              </a:ext>
            </a:extLst>
          </p:cNvPr>
          <p:cNvSpPr txBox="1">
            <a:spLocks noChangeAspect="1" noChangeArrowheads="1"/>
          </p:cNvSpPr>
          <p:nvPr/>
        </p:nvSpPr>
        <p:spPr bwMode="auto">
          <a:xfrm>
            <a:off x="3930194" y="47944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214" name="Text Box 213">
            <a:extLst>
              <a:ext uri="{FF2B5EF4-FFF2-40B4-BE49-F238E27FC236}">
                <a16:creationId xmlns:a16="http://schemas.microsoft.com/office/drawing/2014/main" id="{80DB42F7-1C8C-11CD-305E-E4C0F2A335A9}"/>
              </a:ext>
            </a:extLst>
          </p:cNvPr>
          <p:cNvSpPr txBox="1">
            <a:spLocks noChangeAspect="1" noChangeArrowheads="1"/>
          </p:cNvSpPr>
          <p:nvPr/>
        </p:nvSpPr>
        <p:spPr bwMode="auto">
          <a:xfrm>
            <a:off x="4736644" y="2373540"/>
            <a:ext cx="349250"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215" name="Text Box 214">
            <a:extLst>
              <a:ext uri="{FF2B5EF4-FFF2-40B4-BE49-F238E27FC236}">
                <a16:creationId xmlns:a16="http://schemas.microsoft.com/office/drawing/2014/main" id="{BA5F2E22-5F8F-A061-6AE5-54059F01858B}"/>
              </a:ext>
            </a:extLst>
          </p:cNvPr>
          <p:cNvSpPr txBox="1">
            <a:spLocks noChangeAspect="1" noChangeArrowheads="1"/>
          </p:cNvSpPr>
          <p:nvPr/>
        </p:nvSpPr>
        <p:spPr bwMode="auto">
          <a:xfrm>
            <a:off x="4736644" y="47944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216" name="Text Box 215">
            <a:extLst>
              <a:ext uri="{FF2B5EF4-FFF2-40B4-BE49-F238E27FC236}">
                <a16:creationId xmlns:a16="http://schemas.microsoft.com/office/drawing/2014/main" id="{AA5334DA-14E0-7C19-782B-FA5A8E05597D}"/>
              </a:ext>
            </a:extLst>
          </p:cNvPr>
          <p:cNvSpPr txBox="1">
            <a:spLocks noChangeAspect="1" noChangeArrowheads="1"/>
          </p:cNvSpPr>
          <p:nvPr/>
        </p:nvSpPr>
        <p:spPr bwMode="auto">
          <a:xfrm>
            <a:off x="3057069" y="47944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217" name="Text Box 216">
            <a:extLst>
              <a:ext uri="{FF2B5EF4-FFF2-40B4-BE49-F238E27FC236}">
                <a16:creationId xmlns:a16="http://schemas.microsoft.com/office/drawing/2014/main" id="{0EDE6ECC-13D5-AFBF-1F54-0B8289DF8463}"/>
              </a:ext>
            </a:extLst>
          </p:cNvPr>
          <p:cNvSpPr txBox="1">
            <a:spLocks noChangeAspect="1" noChangeArrowheads="1"/>
          </p:cNvSpPr>
          <p:nvPr/>
        </p:nvSpPr>
        <p:spPr bwMode="auto">
          <a:xfrm>
            <a:off x="3865107" y="2373540"/>
            <a:ext cx="349250"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218" name="Text Box 217">
            <a:extLst>
              <a:ext uri="{FF2B5EF4-FFF2-40B4-BE49-F238E27FC236}">
                <a16:creationId xmlns:a16="http://schemas.microsoft.com/office/drawing/2014/main" id="{901186AC-29DC-D7E3-A372-CEBE30F65C8B}"/>
              </a:ext>
            </a:extLst>
          </p:cNvPr>
          <p:cNvSpPr txBox="1">
            <a:spLocks noChangeAspect="1" noChangeArrowheads="1"/>
          </p:cNvSpPr>
          <p:nvPr/>
        </p:nvSpPr>
        <p:spPr bwMode="auto">
          <a:xfrm>
            <a:off x="5187494" y="47944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219" name="Text Box 218">
            <a:extLst>
              <a:ext uri="{FF2B5EF4-FFF2-40B4-BE49-F238E27FC236}">
                <a16:creationId xmlns:a16="http://schemas.microsoft.com/office/drawing/2014/main" id="{3888F540-5818-F097-D50F-E0FE3ACB88C5}"/>
              </a:ext>
            </a:extLst>
          </p:cNvPr>
          <p:cNvSpPr txBox="1">
            <a:spLocks noChangeAspect="1" noChangeArrowheads="1"/>
          </p:cNvSpPr>
          <p:nvPr/>
        </p:nvSpPr>
        <p:spPr bwMode="auto">
          <a:xfrm>
            <a:off x="5187494" y="2373540"/>
            <a:ext cx="349250"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220" name="Text Box 219">
            <a:extLst>
              <a:ext uri="{FF2B5EF4-FFF2-40B4-BE49-F238E27FC236}">
                <a16:creationId xmlns:a16="http://schemas.microsoft.com/office/drawing/2014/main" id="{44181635-E131-1668-6120-06C74373DBC0}"/>
              </a:ext>
            </a:extLst>
          </p:cNvPr>
          <p:cNvSpPr txBox="1">
            <a:spLocks noChangeAspect="1" noChangeArrowheads="1"/>
          </p:cNvSpPr>
          <p:nvPr/>
        </p:nvSpPr>
        <p:spPr bwMode="auto">
          <a:xfrm>
            <a:off x="4333419" y="2373540"/>
            <a:ext cx="349250"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D</a:t>
            </a:r>
            <a:endParaRPr lang="en-US" altLang="zh-CN" b="1" i="1">
              <a:ea typeface="宋体" panose="02010600030101010101" pitchFamily="2" charset="-122"/>
            </a:endParaRPr>
          </a:p>
        </p:txBody>
      </p:sp>
      <p:sp>
        <p:nvSpPr>
          <p:cNvPr id="222" name="Rectangle 221">
            <a:extLst>
              <a:ext uri="{FF2B5EF4-FFF2-40B4-BE49-F238E27FC236}">
                <a16:creationId xmlns:a16="http://schemas.microsoft.com/office/drawing/2014/main" id="{5B15869D-9078-2B19-0261-85C980C53208}"/>
              </a:ext>
            </a:extLst>
          </p:cNvPr>
          <p:cNvSpPr>
            <a:spLocks noChangeAspect="1" noChangeArrowheads="1"/>
          </p:cNvSpPr>
          <p:nvPr/>
        </p:nvSpPr>
        <p:spPr bwMode="auto">
          <a:xfrm flipH="1">
            <a:off x="8157707" y="3360965"/>
            <a:ext cx="279400" cy="282575"/>
          </a:xfrm>
          <a:prstGeom prst="rect">
            <a:avLst/>
          </a:prstGeom>
          <a:solidFill>
            <a:srgbClr val="DFDFDF"/>
          </a:solidFill>
          <a:ln w="0">
            <a:solidFill>
              <a:srgbClr val="DFDFDF"/>
            </a:solidFill>
            <a:miter lim="800000"/>
            <a:headEnd/>
            <a:tailEnd/>
          </a:ln>
        </p:spPr>
        <p:txBody>
          <a:bodyPr/>
          <a:lstStyle/>
          <a:p>
            <a:endParaRPr lang="en-US"/>
          </a:p>
        </p:txBody>
      </p:sp>
      <p:sp>
        <p:nvSpPr>
          <p:cNvPr id="223" name="Rectangle 222">
            <a:extLst>
              <a:ext uri="{FF2B5EF4-FFF2-40B4-BE49-F238E27FC236}">
                <a16:creationId xmlns:a16="http://schemas.microsoft.com/office/drawing/2014/main" id="{34DFBF76-BCDB-BC79-6DF8-B3C67682972D}"/>
              </a:ext>
            </a:extLst>
          </p:cNvPr>
          <p:cNvSpPr>
            <a:spLocks noChangeAspect="1" noChangeArrowheads="1"/>
          </p:cNvSpPr>
          <p:nvPr/>
        </p:nvSpPr>
        <p:spPr bwMode="auto">
          <a:xfrm flipH="1">
            <a:off x="8157707" y="3360965"/>
            <a:ext cx="279400"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 name="Rectangle 223">
            <a:extLst>
              <a:ext uri="{FF2B5EF4-FFF2-40B4-BE49-F238E27FC236}">
                <a16:creationId xmlns:a16="http://schemas.microsoft.com/office/drawing/2014/main" id="{5990F1CB-B275-FC05-F4A9-561F7E5A4BF1}"/>
              </a:ext>
            </a:extLst>
          </p:cNvPr>
          <p:cNvSpPr>
            <a:spLocks noChangeAspect="1" noChangeArrowheads="1"/>
          </p:cNvSpPr>
          <p:nvPr/>
        </p:nvSpPr>
        <p:spPr bwMode="auto">
          <a:xfrm flipH="1">
            <a:off x="8230732" y="3435577"/>
            <a:ext cx="141287" cy="141288"/>
          </a:xfrm>
          <a:prstGeom prst="rect">
            <a:avLst/>
          </a:prstGeom>
          <a:solidFill>
            <a:srgbClr val="000000"/>
          </a:solidFill>
          <a:ln w="0">
            <a:solidFill>
              <a:srgbClr val="000000"/>
            </a:solidFill>
            <a:miter lim="800000"/>
            <a:headEnd/>
            <a:tailEnd/>
          </a:ln>
        </p:spPr>
        <p:txBody>
          <a:bodyPr/>
          <a:lstStyle/>
          <a:p>
            <a:endParaRPr lang="en-US"/>
          </a:p>
        </p:txBody>
      </p:sp>
      <p:sp>
        <p:nvSpPr>
          <p:cNvPr id="225" name="Rectangle 224">
            <a:extLst>
              <a:ext uri="{FF2B5EF4-FFF2-40B4-BE49-F238E27FC236}">
                <a16:creationId xmlns:a16="http://schemas.microsoft.com/office/drawing/2014/main" id="{E0A76A50-28CF-D508-78A1-92E140843D49}"/>
              </a:ext>
            </a:extLst>
          </p:cNvPr>
          <p:cNvSpPr>
            <a:spLocks noChangeAspect="1" noChangeArrowheads="1"/>
          </p:cNvSpPr>
          <p:nvPr/>
        </p:nvSpPr>
        <p:spPr bwMode="auto">
          <a:xfrm flipH="1">
            <a:off x="8230732" y="3435577"/>
            <a:ext cx="141287"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 name="Text Box 225">
            <a:extLst>
              <a:ext uri="{FF2B5EF4-FFF2-40B4-BE49-F238E27FC236}">
                <a16:creationId xmlns:a16="http://schemas.microsoft.com/office/drawing/2014/main" id="{C6B1EE10-ECB9-59CF-638C-230EA1D15EBD}"/>
              </a:ext>
            </a:extLst>
          </p:cNvPr>
          <p:cNvSpPr txBox="1">
            <a:spLocks noChangeAspect="1" noChangeArrowheads="1"/>
          </p:cNvSpPr>
          <p:nvPr/>
        </p:nvSpPr>
        <p:spPr bwMode="auto">
          <a:xfrm>
            <a:off x="2471282" y="1465490"/>
            <a:ext cx="3175000" cy="374752"/>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Two</a:t>
            </a:r>
            <a:r>
              <a:rPr lang="de-DE" altLang="en-US" dirty="0"/>
              <a:t>-Layer Channel Routing</a:t>
            </a:r>
          </a:p>
        </p:txBody>
      </p:sp>
      <p:sp>
        <p:nvSpPr>
          <p:cNvPr id="228" name="Text Box 227">
            <a:extLst>
              <a:ext uri="{FF2B5EF4-FFF2-40B4-BE49-F238E27FC236}">
                <a16:creationId xmlns:a16="http://schemas.microsoft.com/office/drawing/2014/main" id="{926F113F-6F2D-5846-BD78-0131DADCB794}"/>
              </a:ext>
            </a:extLst>
          </p:cNvPr>
          <p:cNvSpPr txBox="1">
            <a:spLocks noChangeAspect="1" noChangeArrowheads="1"/>
          </p:cNvSpPr>
          <p:nvPr/>
        </p:nvSpPr>
        <p:spPr bwMode="auto">
          <a:xfrm>
            <a:off x="8481557" y="4730977"/>
            <a:ext cx="1082675"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808080"/>
                </a:solidFill>
              </a:rPr>
              <a:t>Cell Area</a:t>
            </a:r>
            <a:endParaRPr lang="en-US" altLang="zh-CN">
              <a:solidFill>
                <a:srgbClr val="808080"/>
              </a:solidFill>
              <a:ea typeface="宋体" panose="02010600030101010101" pitchFamily="2" charset="-122"/>
            </a:endParaRPr>
          </a:p>
        </p:txBody>
      </p:sp>
      <p:sp>
        <p:nvSpPr>
          <p:cNvPr id="229" name="AutoShape 228">
            <a:extLst>
              <a:ext uri="{FF2B5EF4-FFF2-40B4-BE49-F238E27FC236}">
                <a16:creationId xmlns:a16="http://schemas.microsoft.com/office/drawing/2014/main" id="{A4FC4F05-6116-A9FD-3DC7-F792DCA1912F}"/>
              </a:ext>
            </a:extLst>
          </p:cNvPr>
          <p:cNvSpPr>
            <a:spLocks noChangeAspect="1" noChangeArrowheads="1"/>
          </p:cNvSpPr>
          <p:nvPr/>
        </p:nvSpPr>
        <p:spPr bwMode="auto">
          <a:xfrm>
            <a:off x="5962194" y="3357790"/>
            <a:ext cx="542925" cy="874712"/>
          </a:xfrm>
          <a:prstGeom prst="rightArrow">
            <a:avLst>
              <a:gd name="adj1" fmla="val 50000"/>
              <a:gd name="adj2" fmla="val 25000"/>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1" name="Rectangle 230">
            <a:extLst>
              <a:ext uri="{FF2B5EF4-FFF2-40B4-BE49-F238E27FC236}">
                <a16:creationId xmlns:a16="http://schemas.microsoft.com/office/drawing/2014/main" id="{59C535E7-F61C-37BC-A722-159F44E58E71}"/>
              </a:ext>
            </a:extLst>
          </p:cNvPr>
          <p:cNvSpPr>
            <a:spLocks noChangeAspect="1" noChangeArrowheads="1"/>
          </p:cNvSpPr>
          <p:nvPr/>
        </p:nvSpPr>
        <p:spPr bwMode="auto">
          <a:xfrm flipH="1">
            <a:off x="8538707" y="6021615"/>
            <a:ext cx="280987" cy="282575"/>
          </a:xfrm>
          <a:prstGeom prst="rect">
            <a:avLst/>
          </a:prstGeom>
          <a:solidFill>
            <a:srgbClr val="DFDFDF"/>
          </a:solidFill>
          <a:ln w="0">
            <a:solidFill>
              <a:srgbClr val="DFDFDF"/>
            </a:solidFill>
            <a:miter lim="800000"/>
            <a:headEnd/>
            <a:tailEnd/>
          </a:ln>
        </p:spPr>
        <p:txBody>
          <a:bodyPr/>
          <a:lstStyle/>
          <a:p>
            <a:endParaRPr lang="en-US"/>
          </a:p>
        </p:txBody>
      </p:sp>
      <p:sp>
        <p:nvSpPr>
          <p:cNvPr id="232" name="Rectangle 231">
            <a:extLst>
              <a:ext uri="{FF2B5EF4-FFF2-40B4-BE49-F238E27FC236}">
                <a16:creationId xmlns:a16="http://schemas.microsoft.com/office/drawing/2014/main" id="{CCDA2871-1604-AC0D-3A14-FCDB71A7981F}"/>
              </a:ext>
            </a:extLst>
          </p:cNvPr>
          <p:cNvSpPr>
            <a:spLocks noChangeAspect="1" noChangeArrowheads="1"/>
          </p:cNvSpPr>
          <p:nvPr/>
        </p:nvSpPr>
        <p:spPr bwMode="auto">
          <a:xfrm flipH="1">
            <a:off x="8538707" y="6021615"/>
            <a:ext cx="280987"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3" name="Rectangle 232">
            <a:extLst>
              <a:ext uri="{FF2B5EF4-FFF2-40B4-BE49-F238E27FC236}">
                <a16:creationId xmlns:a16="http://schemas.microsoft.com/office/drawing/2014/main" id="{40BB61FD-92FC-910A-8774-0182B31A7C21}"/>
              </a:ext>
            </a:extLst>
          </p:cNvPr>
          <p:cNvSpPr>
            <a:spLocks noChangeAspect="1" noChangeArrowheads="1"/>
          </p:cNvSpPr>
          <p:nvPr/>
        </p:nvSpPr>
        <p:spPr bwMode="auto">
          <a:xfrm flipH="1">
            <a:off x="8543469" y="5464402"/>
            <a:ext cx="560388" cy="274638"/>
          </a:xfrm>
          <a:prstGeom prst="rect">
            <a:avLst/>
          </a:prstGeom>
          <a:blipFill dpi="0" rotWithShape="0">
            <a:blip r:embed="rId3"/>
            <a:srcRect/>
            <a:tile tx="0" ty="0" sx="100000" sy="100000" flip="none" algn="tl"/>
          </a:blipFill>
          <a:ln w="0">
            <a:solidFill>
              <a:srgbClr val="DFDFDF"/>
            </a:solidFill>
            <a:miter lim="800000"/>
            <a:headEnd/>
            <a:tailEnd/>
          </a:ln>
        </p:spPr>
        <p:txBody>
          <a:bodyPr/>
          <a:lstStyle/>
          <a:p>
            <a:endParaRPr lang="en-US"/>
          </a:p>
        </p:txBody>
      </p:sp>
      <p:sp>
        <p:nvSpPr>
          <p:cNvPr id="234" name="Rectangle 233">
            <a:extLst>
              <a:ext uri="{FF2B5EF4-FFF2-40B4-BE49-F238E27FC236}">
                <a16:creationId xmlns:a16="http://schemas.microsoft.com/office/drawing/2014/main" id="{EE690F22-9DDF-5AEB-9527-1E24212EF49C}"/>
              </a:ext>
            </a:extLst>
          </p:cNvPr>
          <p:cNvSpPr>
            <a:spLocks noChangeAspect="1" noChangeArrowheads="1"/>
          </p:cNvSpPr>
          <p:nvPr/>
        </p:nvSpPr>
        <p:spPr bwMode="auto">
          <a:xfrm flipH="1">
            <a:off x="8613319" y="6096227"/>
            <a:ext cx="138113" cy="142875"/>
          </a:xfrm>
          <a:prstGeom prst="rect">
            <a:avLst/>
          </a:prstGeom>
          <a:solidFill>
            <a:srgbClr val="000000"/>
          </a:solidFill>
          <a:ln w="0">
            <a:solidFill>
              <a:srgbClr val="000000"/>
            </a:solidFill>
            <a:miter lim="800000"/>
            <a:headEnd/>
            <a:tailEnd/>
          </a:ln>
        </p:spPr>
        <p:txBody>
          <a:bodyPr/>
          <a:lstStyle/>
          <a:p>
            <a:endParaRPr lang="en-US"/>
          </a:p>
        </p:txBody>
      </p:sp>
      <p:sp>
        <p:nvSpPr>
          <p:cNvPr id="235" name="Rectangle 234">
            <a:extLst>
              <a:ext uri="{FF2B5EF4-FFF2-40B4-BE49-F238E27FC236}">
                <a16:creationId xmlns:a16="http://schemas.microsoft.com/office/drawing/2014/main" id="{5D213BF5-DC2D-A2B6-32E3-53D9A1B368CE}"/>
              </a:ext>
            </a:extLst>
          </p:cNvPr>
          <p:cNvSpPr>
            <a:spLocks noChangeAspect="1" noChangeArrowheads="1"/>
          </p:cNvSpPr>
          <p:nvPr/>
        </p:nvSpPr>
        <p:spPr bwMode="auto">
          <a:xfrm flipH="1">
            <a:off x="8613319" y="6096227"/>
            <a:ext cx="138113" cy="142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6" name="Rectangle 235">
            <a:extLst>
              <a:ext uri="{FF2B5EF4-FFF2-40B4-BE49-F238E27FC236}">
                <a16:creationId xmlns:a16="http://schemas.microsoft.com/office/drawing/2014/main" id="{2749198D-DB34-EC32-5E98-C9952E8A4C26}"/>
              </a:ext>
            </a:extLst>
          </p:cNvPr>
          <p:cNvSpPr>
            <a:spLocks noChangeAspect="1" noChangeArrowheads="1"/>
          </p:cNvSpPr>
          <p:nvPr/>
        </p:nvSpPr>
        <p:spPr bwMode="auto">
          <a:xfrm flipH="1">
            <a:off x="8543469" y="5477102"/>
            <a:ext cx="593725" cy="27146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7" name="Text Box 236">
            <a:extLst>
              <a:ext uri="{FF2B5EF4-FFF2-40B4-BE49-F238E27FC236}">
                <a16:creationId xmlns:a16="http://schemas.microsoft.com/office/drawing/2014/main" id="{2A62FE60-B9DF-F632-A8E6-45A09AEA0C8B}"/>
              </a:ext>
            </a:extLst>
          </p:cNvPr>
          <p:cNvSpPr txBox="1">
            <a:spLocks noChangeAspect="1" noChangeArrowheads="1"/>
          </p:cNvSpPr>
          <p:nvPr/>
        </p:nvSpPr>
        <p:spPr bwMode="auto">
          <a:xfrm>
            <a:off x="9151482" y="5432652"/>
            <a:ext cx="84137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t>Metal3</a:t>
            </a:r>
            <a:endParaRPr lang="en-US" altLang="zh-CN">
              <a:ea typeface="宋体" panose="02010600030101010101" pitchFamily="2" charset="-122"/>
            </a:endParaRPr>
          </a:p>
        </p:txBody>
      </p:sp>
      <p:sp>
        <p:nvSpPr>
          <p:cNvPr id="238" name="Text Box 237">
            <a:extLst>
              <a:ext uri="{FF2B5EF4-FFF2-40B4-BE49-F238E27FC236}">
                <a16:creationId xmlns:a16="http://schemas.microsoft.com/office/drawing/2014/main" id="{7A93B367-562B-4A44-59AD-5579BCF56BED}"/>
              </a:ext>
            </a:extLst>
          </p:cNvPr>
          <p:cNvSpPr txBox="1">
            <a:spLocks noChangeAspect="1" noChangeArrowheads="1"/>
          </p:cNvSpPr>
          <p:nvPr/>
        </p:nvSpPr>
        <p:spPr bwMode="auto">
          <a:xfrm>
            <a:off x="9143544" y="6040665"/>
            <a:ext cx="50482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t>Via</a:t>
            </a:r>
            <a:endParaRPr lang="en-US" altLang="zh-CN">
              <a:ea typeface="宋体" panose="02010600030101010101" pitchFamily="2" charset="-122"/>
            </a:endParaRPr>
          </a:p>
        </p:txBody>
      </p:sp>
      <p:sp>
        <p:nvSpPr>
          <p:cNvPr id="239" name="Rectangle 238">
            <a:extLst>
              <a:ext uri="{FF2B5EF4-FFF2-40B4-BE49-F238E27FC236}">
                <a16:creationId xmlns:a16="http://schemas.microsoft.com/office/drawing/2014/main" id="{EFA48F0B-B734-BF05-6105-09F7AA9B1ECA}"/>
              </a:ext>
            </a:extLst>
          </p:cNvPr>
          <p:cNvSpPr>
            <a:spLocks noChangeAspect="1" noChangeArrowheads="1"/>
          </p:cNvSpPr>
          <p:nvPr/>
        </p:nvSpPr>
        <p:spPr bwMode="auto">
          <a:xfrm flipH="1" flipV="1">
            <a:off x="6851194" y="5496152"/>
            <a:ext cx="593725" cy="149225"/>
          </a:xfrm>
          <a:prstGeom prst="rect">
            <a:avLst/>
          </a:prstGeom>
          <a:solidFill>
            <a:srgbClr val="DFDFDF"/>
          </a:solidFill>
          <a:ln w="0">
            <a:solidFill>
              <a:srgbClr val="DFDFDF"/>
            </a:solidFill>
            <a:miter lim="800000"/>
            <a:headEnd/>
            <a:tailEnd/>
          </a:ln>
        </p:spPr>
        <p:txBody>
          <a:bodyPr/>
          <a:lstStyle/>
          <a:p>
            <a:endParaRPr lang="en-US" dirty="0"/>
          </a:p>
        </p:txBody>
      </p:sp>
      <p:sp>
        <p:nvSpPr>
          <p:cNvPr id="240" name="Rectangle 239">
            <a:extLst>
              <a:ext uri="{FF2B5EF4-FFF2-40B4-BE49-F238E27FC236}">
                <a16:creationId xmlns:a16="http://schemas.microsoft.com/office/drawing/2014/main" id="{CC50A798-E9E6-AEB6-95AC-6B48242E0B09}"/>
              </a:ext>
            </a:extLst>
          </p:cNvPr>
          <p:cNvSpPr>
            <a:spLocks noChangeAspect="1" noChangeArrowheads="1"/>
          </p:cNvSpPr>
          <p:nvPr/>
        </p:nvSpPr>
        <p:spPr bwMode="auto">
          <a:xfrm flipH="1" flipV="1">
            <a:off x="6851194" y="5504090"/>
            <a:ext cx="593725" cy="155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1" name="Rectangle 240">
            <a:extLst>
              <a:ext uri="{FF2B5EF4-FFF2-40B4-BE49-F238E27FC236}">
                <a16:creationId xmlns:a16="http://schemas.microsoft.com/office/drawing/2014/main" id="{1D5793E0-4746-61BD-3CAE-56A888678C7C}"/>
              </a:ext>
            </a:extLst>
          </p:cNvPr>
          <p:cNvSpPr>
            <a:spLocks noChangeAspect="1" noChangeArrowheads="1"/>
          </p:cNvSpPr>
          <p:nvPr/>
        </p:nvSpPr>
        <p:spPr bwMode="auto">
          <a:xfrm flipH="1" flipV="1">
            <a:off x="6981369" y="5918427"/>
            <a:ext cx="279400" cy="527050"/>
          </a:xfrm>
          <a:prstGeom prst="rect">
            <a:avLst/>
          </a:prstGeom>
          <a:solidFill>
            <a:srgbClr val="808080"/>
          </a:solidFill>
          <a:ln w="0">
            <a:solidFill>
              <a:srgbClr val="808080"/>
            </a:solidFill>
            <a:miter lim="800000"/>
            <a:headEnd/>
            <a:tailEnd/>
          </a:ln>
        </p:spPr>
        <p:txBody>
          <a:bodyPr/>
          <a:lstStyle/>
          <a:p>
            <a:endParaRPr lang="en-US"/>
          </a:p>
        </p:txBody>
      </p:sp>
      <p:sp>
        <p:nvSpPr>
          <p:cNvPr id="242" name="Rectangle 241">
            <a:extLst>
              <a:ext uri="{FF2B5EF4-FFF2-40B4-BE49-F238E27FC236}">
                <a16:creationId xmlns:a16="http://schemas.microsoft.com/office/drawing/2014/main" id="{C201D38D-DAD2-F2AD-3AFD-E00C34E9A6C2}"/>
              </a:ext>
            </a:extLst>
          </p:cNvPr>
          <p:cNvSpPr>
            <a:spLocks noChangeAspect="1" noChangeArrowheads="1"/>
          </p:cNvSpPr>
          <p:nvPr/>
        </p:nvSpPr>
        <p:spPr bwMode="auto">
          <a:xfrm flipH="1" flipV="1">
            <a:off x="6981369" y="5889852"/>
            <a:ext cx="279400" cy="5524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3" name="Text Box 242">
            <a:extLst>
              <a:ext uri="{FF2B5EF4-FFF2-40B4-BE49-F238E27FC236}">
                <a16:creationId xmlns:a16="http://schemas.microsoft.com/office/drawing/2014/main" id="{19B399BF-A736-1AF2-86B7-84AFDC002FFA}"/>
              </a:ext>
            </a:extLst>
          </p:cNvPr>
          <p:cNvSpPr txBox="1">
            <a:spLocks noChangeAspect="1" noChangeArrowheads="1"/>
          </p:cNvSpPr>
          <p:nvPr/>
        </p:nvSpPr>
        <p:spPr bwMode="auto">
          <a:xfrm>
            <a:off x="7598907" y="5434240"/>
            <a:ext cx="84137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t>Metal1</a:t>
            </a:r>
            <a:endParaRPr lang="en-US" altLang="zh-CN">
              <a:ea typeface="宋体" panose="02010600030101010101" pitchFamily="2" charset="-122"/>
            </a:endParaRPr>
          </a:p>
        </p:txBody>
      </p:sp>
      <p:sp>
        <p:nvSpPr>
          <p:cNvPr id="244" name="Text Box 243">
            <a:extLst>
              <a:ext uri="{FF2B5EF4-FFF2-40B4-BE49-F238E27FC236}">
                <a16:creationId xmlns:a16="http://schemas.microsoft.com/office/drawing/2014/main" id="{F890B52E-2777-F6BE-6BD0-7EBC6FA4F359}"/>
              </a:ext>
            </a:extLst>
          </p:cNvPr>
          <p:cNvSpPr txBox="1">
            <a:spLocks noChangeAspect="1" noChangeArrowheads="1"/>
          </p:cNvSpPr>
          <p:nvPr/>
        </p:nvSpPr>
        <p:spPr bwMode="auto">
          <a:xfrm>
            <a:off x="7597319" y="6032727"/>
            <a:ext cx="842963"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t>Metal2</a:t>
            </a:r>
            <a:endParaRPr lang="en-US" altLang="zh-CN">
              <a:ea typeface="宋体" panose="02010600030101010101" pitchFamily="2" charset="-122"/>
            </a:endParaRPr>
          </a:p>
        </p:txBody>
      </p:sp>
      <p:grpSp>
        <p:nvGrpSpPr>
          <p:cNvPr id="275" name="Group 274">
            <a:extLst>
              <a:ext uri="{FF2B5EF4-FFF2-40B4-BE49-F238E27FC236}">
                <a16:creationId xmlns:a16="http://schemas.microsoft.com/office/drawing/2014/main" id="{A398D5BC-8E65-E3CD-6752-FB8AB0F505F7}"/>
              </a:ext>
            </a:extLst>
          </p:cNvPr>
          <p:cNvGrpSpPr/>
          <p:nvPr/>
        </p:nvGrpSpPr>
        <p:grpSpPr>
          <a:xfrm>
            <a:off x="2471280" y="5489803"/>
            <a:ext cx="2797175" cy="1011237"/>
            <a:chOff x="2471280" y="5489803"/>
            <a:chExt cx="2797175" cy="1011237"/>
          </a:xfrm>
        </p:grpSpPr>
        <p:sp>
          <p:nvSpPr>
            <p:cNvPr id="261" name="Rectangle 260">
              <a:extLst>
                <a:ext uri="{FF2B5EF4-FFF2-40B4-BE49-F238E27FC236}">
                  <a16:creationId xmlns:a16="http://schemas.microsoft.com/office/drawing/2014/main" id="{83378EDF-C458-4BF1-55D2-35551FE67EE3}"/>
                </a:ext>
              </a:extLst>
            </p:cNvPr>
            <p:cNvSpPr>
              <a:spLocks noChangeAspect="1" noChangeArrowheads="1"/>
            </p:cNvSpPr>
            <p:nvPr/>
          </p:nvSpPr>
          <p:spPr bwMode="auto">
            <a:xfrm flipH="1">
              <a:off x="4158793" y="6077178"/>
              <a:ext cx="280987" cy="282575"/>
            </a:xfrm>
            <a:prstGeom prst="rect">
              <a:avLst/>
            </a:prstGeom>
            <a:solidFill>
              <a:srgbClr val="DFDFDF"/>
            </a:solidFill>
            <a:ln w="0">
              <a:solidFill>
                <a:srgbClr val="DFDFDF"/>
              </a:solidFill>
              <a:miter lim="800000"/>
              <a:headEnd/>
              <a:tailEnd/>
            </a:ln>
          </p:spPr>
          <p:txBody>
            <a:bodyPr/>
            <a:lstStyle/>
            <a:p>
              <a:endParaRPr lang="en-US"/>
            </a:p>
          </p:txBody>
        </p:sp>
        <p:sp>
          <p:nvSpPr>
            <p:cNvPr id="262" name="Rectangle 261">
              <a:extLst>
                <a:ext uri="{FF2B5EF4-FFF2-40B4-BE49-F238E27FC236}">
                  <a16:creationId xmlns:a16="http://schemas.microsoft.com/office/drawing/2014/main" id="{B363D9F8-80E5-D41A-7318-5F225F38B792}"/>
                </a:ext>
              </a:extLst>
            </p:cNvPr>
            <p:cNvSpPr>
              <a:spLocks noChangeAspect="1" noChangeArrowheads="1"/>
            </p:cNvSpPr>
            <p:nvPr/>
          </p:nvSpPr>
          <p:spPr bwMode="auto">
            <a:xfrm flipH="1">
              <a:off x="4158793" y="6077178"/>
              <a:ext cx="280987"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4" name="Rectangle 263">
              <a:extLst>
                <a:ext uri="{FF2B5EF4-FFF2-40B4-BE49-F238E27FC236}">
                  <a16:creationId xmlns:a16="http://schemas.microsoft.com/office/drawing/2014/main" id="{3A7651D3-9D0D-590E-8CED-2D5784BB77E9}"/>
                </a:ext>
              </a:extLst>
            </p:cNvPr>
            <p:cNvSpPr>
              <a:spLocks noChangeAspect="1" noChangeArrowheads="1"/>
            </p:cNvSpPr>
            <p:nvPr/>
          </p:nvSpPr>
          <p:spPr bwMode="auto">
            <a:xfrm flipH="1">
              <a:off x="4233405" y="6151790"/>
              <a:ext cx="138113" cy="142875"/>
            </a:xfrm>
            <a:prstGeom prst="rect">
              <a:avLst/>
            </a:prstGeom>
            <a:solidFill>
              <a:srgbClr val="000000"/>
            </a:solidFill>
            <a:ln w="0">
              <a:solidFill>
                <a:srgbClr val="000000"/>
              </a:solidFill>
              <a:miter lim="800000"/>
              <a:headEnd/>
              <a:tailEnd/>
            </a:ln>
          </p:spPr>
          <p:txBody>
            <a:bodyPr/>
            <a:lstStyle/>
            <a:p>
              <a:endParaRPr lang="en-US"/>
            </a:p>
          </p:txBody>
        </p:sp>
        <p:sp>
          <p:nvSpPr>
            <p:cNvPr id="265" name="Rectangle 264">
              <a:extLst>
                <a:ext uri="{FF2B5EF4-FFF2-40B4-BE49-F238E27FC236}">
                  <a16:creationId xmlns:a16="http://schemas.microsoft.com/office/drawing/2014/main" id="{04BF964C-23E9-42C1-3C9F-F69E3854FF92}"/>
                </a:ext>
              </a:extLst>
            </p:cNvPr>
            <p:cNvSpPr>
              <a:spLocks noChangeAspect="1" noChangeArrowheads="1"/>
            </p:cNvSpPr>
            <p:nvPr/>
          </p:nvSpPr>
          <p:spPr bwMode="auto">
            <a:xfrm flipH="1">
              <a:off x="4233405" y="6151790"/>
              <a:ext cx="138113" cy="142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8" name="Text Box 237">
              <a:extLst>
                <a:ext uri="{FF2B5EF4-FFF2-40B4-BE49-F238E27FC236}">
                  <a16:creationId xmlns:a16="http://schemas.microsoft.com/office/drawing/2014/main" id="{3F867512-5FD7-90CA-D1EC-C567613D8D31}"/>
                </a:ext>
              </a:extLst>
            </p:cNvPr>
            <p:cNvSpPr txBox="1">
              <a:spLocks noChangeAspect="1" noChangeArrowheads="1"/>
            </p:cNvSpPr>
            <p:nvPr/>
          </p:nvSpPr>
          <p:spPr bwMode="auto">
            <a:xfrm>
              <a:off x="4763630" y="6096228"/>
              <a:ext cx="50482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t>Via</a:t>
              </a:r>
              <a:endParaRPr lang="en-US" altLang="zh-CN">
                <a:ea typeface="宋体" panose="02010600030101010101" pitchFamily="2" charset="-122"/>
              </a:endParaRPr>
            </a:p>
          </p:txBody>
        </p:sp>
        <p:sp>
          <p:nvSpPr>
            <p:cNvPr id="269" name="Rectangle 268">
              <a:extLst>
                <a:ext uri="{FF2B5EF4-FFF2-40B4-BE49-F238E27FC236}">
                  <a16:creationId xmlns:a16="http://schemas.microsoft.com/office/drawing/2014/main" id="{9EB9669F-8037-F7AA-FA9E-03A4A4AA69BF}"/>
                </a:ext>
              </a:extLst>
            </p:cNvPr>
            <p:cNvSpPr>
              <a:spLocks noChangeAspect="1" noChangeArrowheads="1"/>
            </p:cNvSpPr>
            <p:nvPr/>
          </p:nvSpPr>
          <p:spPr bwMode="auto">
            <a:xfrm flipH="1" flipV="1">
              <a:off x="2471280" y="5551715"/>
              <a:ext cx="593725" cy="149225"/>
            </a:xfrm>
            <a:prstGeom prst="rect">
              <a:avLst/>
            </a:prstGeom>
            <a:solidFill>
              <a:srgbClr val="DFDFDF"/>
            </a:solidFill>
            <a:ln w="0">
              <a:solidFill>
                <a:srgbClr val="DFDFDF"/>
              </a:solidFill>
              <a:miter lim="800000"/>
              <a:headEnd/>
              <a:tailEnd/>
            </a:ln>
          </p:spPr>
          <p:txBody>
            <a:bodyPr/>
            <a:lstStyle/>
            <a:p>
              <a:endParaRPr lang="en-US" dirty="0"/>
            </a:p>
          </p:txBody>
        </p:sp>
        <p:sp>
          <p:nvSpPr>
            <p:cNvPr id="270" name="Rectangle 269">
              <a:extLst>
                <a:ext uri="{FF2B5EF4-FFF2-40B4-BE49-F238E27FC236}">
                  <a16:creationId xmlns:a16="http://schemas.microsoft.com/office/drawing/2014/main" id="{C6BA2046-7B9C-5419-903C-844B83946349}"/>
                </a:ext>
              </a:extLst>
            </p:cNvPr>
            <p:cNvSpPr>
              <a:spLocks noChangeAspect="1" noChangeArrowheads="1"/>
            </p:cNvSpPr>
            <p:nvPr/>
          </p:nvSpPr>
          <p:spPr bwMode="auto">
            <a:xfrm flipH="1" flipV="1">
              <a:off x="2471280" y="5559653"/>
              <a:ext cx="593725" cy="155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1" name="Rectangle 270">
              <a:extLst>
                <a:ext uri="{FF2B5EF4-FFF2-40B4-BE49-F238E27FC236}">
                  <a16:creationId xmlns:a16="http://schemas.microsoft.com/office/drawing/2014/main" id="{3F3D5AA9-E66D-36AF-64DB-C55026D67381}"/>
                </a:ext>
              </a:extLst>
            </p:cNvPr>
            <p:cNvSpPr>
              <a:spLocks noChangeAspect="1" noChangeArrowheads="1"/>
            </p:cNvSpPr>
            <p:nvPr/>
          </p:nvSpPr>
          <p:spPr bwMode="auto">
            <a:xfrm flipH="1" flipV="1">
              <a:off x="2601455" y="5973990"/>
              <a:ext cx="279400" cy="527050"/>
            </a:xfrm>
            <a:prstGeom prst="rect">
              <a:avLst/>
            </a:prstGeom>
            <a:solidFill>
              <a:srgbClr val="808080"/>
            </a:solidFill>
            <a:ln w="0">
              <a:solidFill>
                <a:srgbClr val="808080"/>
              </a:solidFill>
              <a:miter lim="800000"/>
              <a:headEnd/>
              <a:tailEnd/>
            </a:ln>
          </p:spPr>
          <p:txBody>
            <a:bodyPr/>
            <a:lstStyle/>
            <a:p>
              <a:endParaRPr lang="en-US"/>
            </a:p>
          </p:txBody>
        </p:sp>
        <p:sp>
          <p:nvSpPr>
            <p:cNvPr id="272" name="Rectangle 271">
              <a:extLst>
                <a:ext uri="{FF2B5EF4-FFF2-40B4-BE49-F238E27FC236}">
                  <a16:creationId xmlns:a16="http://schemas.microsoft.com/office/drawing/2014/main" id="{BF768069-21FB-1080-9ED9-CD796842907A}"/>
                </a:ext>
              </a:extLst>
            </p:cNvPr>
            <p:cNvSpPr>
              <a:spLocks noChangeAspect="1" noChangeArrowheads="1"/>
            </p:cNvSpPr>
            <p:nvPr/>
          </p:nvSpPr>
          <p:spPr bwMode="auto">
            <a:xfrm flipH="1" flipV="1">
              <a:off x="2601455" y="5945415"/>
              <a:ext cx="279400" cy="5524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3" name="Text Box 242">
              <a:extLst>
                <a:ext uri="{FF2B5EF4-FFF2-40B4-BE49-F238E27FC236}">
                  <a16:creationId xmlns:a16="http://schemas.microsoft.com/office/drawing/2014/main" id="{5503545F-7D72-58E2-3611-1C4397925BE1}"/>
                </a:ext>
              </a:extLst>
            </p:cNvPr>
            <p:cNvSpPr txBox="1">
              <a:spLocks noChangeAspect="1" noChangeArrowheads="1"/>
            </p:cNvSpPr>
            <p:nvPr/>
          </p:nvSpPr>
          <p:spPr bwMode="auto">
            <a:xfrm>
              <a:off x="3218993" y="5489803"/>
              <a:ext cx="84137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a:t>Metal1</a:t>
              </a:r>
              <a:endParaRPr lang="en-US" altLang="zh-CN" dirty="0">
                <a:ea typeface="宋体" panose="02010600030101010101" pitchFamily="2" charset="-122"/>
              </a:endParaRPr>
            </a:p>
          </p:txBody>
        </p:sp>
        <p:sp>
          <p:nvSpPr>
            <p:cNvPr id="274" name="Text Box 243">
              <a:extLst>
                <a:ext uri="{FF2B5EF4-FFF2-40B4-BE49-F238E27FC236}">
                  <a16:creationId xmlns:a16="http://schemas.microsoft.com/office/drawing/2014/main" id="{38DD2B45-76BF-6FFE-8F27-7CA4D91FF636}"/>
                </a:ext>
              </a:extLst>
            </p:cNvPr>
            <p:cNvSpPr txBox="1">
              <a:spLocks noChangeAspect="1" noChangeArrowheads="1"/>
            </p:cNvSpPr>
            <p:nvPr/>
          </p:nvSpPr>
          <p:spPr bwMode="auto">
            <a:xfrm>
              <a:off x="3217405" y="6088290"/>
              <a:ext cx="842963"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t>Metal2</a:t>
              </a:r>
              <a:endParaRPr lang="en-US" altLang="zh-CN">
                <a:ea typeface="宋体" panose="02010600030101010101" pitchFamily="2" charset="-122"/>
              </a:endParaRPr>
            </a:p>
          </p:txBody>
        </p:sp>
      </p:grpSp>
    </p:spTree>
    <p:extLst>
      <p:ext uri="{BB962C8B-B14F-4D97-AF65-F5344CB8AC3E}">
        <p14:creationId xmlns:p14="http://schemas.microsoft.com/office/powerpoint/2010/main" val="279749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par>
                                <p:cTn id="14" presetID="9"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par>
                                <p:cTn id="17" presetID="9"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par>
                                <p:cTn id="20" presetID="9"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par>
                                <p:cTn id="23" presetID="9"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dissolve">
                                      <p:cBhvr>
                                        <p:cTn id="25" dur="500"/>
                                        <p:tgtEl>
                                          <p:spTgt spid="18"/>
                                        </p:tgtEl>
                                      </p:cBhvr>
                                    </p:animEffect>
                                  </p:childTnLst>
                                </p:cTn>
                              </p:par>
                              <p:par>
                                <p:cTn id="26" presetID="9"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par>
                                <p:cTn id="29" presetID="9"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dissolve">
                                      <p:cBhvr>
                                        <p:cTn id="31" dur="500"/>
                                        <p:tgtEl>
                                          <p:spTgt spid="20"/>
                                        </p:tgtEl>
                                      </p:cBhvr>
                                    </p:animEffect>
                                  </p:childTnLst>
                                </p:cTn>
                              </p:par>
                              <p:par>
                                <p:cTn id="32" presetID="9"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dissolve">
                                      <p:cBhvr>
                                        <p:cTn id="34" dur="500"/>
                                        <p:tgtEl>
                                          <p:spTgt spid="21"/>
                                        </p:tgtEl>
                                      </p:cBhvr>
                                    </p:animEffect>
                                  </p:childTnLst>
                                </p:cTn>
                              </p:par>
                              <p:par>
                                <p:cTn id="35" presetID="9"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dissolve">
                                      <p:cBhvr>
                                        <p:cTn id="37" dur="500"/>
                                        <p:tgtEl>
                                          <p:spTgt spid="22"/>
                                        </p:tgtEl>
                                      </p:cBhvr>
                                    </p:animEffect>
                                  </p:childTnLst>
                                </p:cTn>
                              </p:par>
                              <p:par>
                                <p:cTn id="38" presetID="9"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dissolve">
                                      <p:cBhvr>
                                        <p:cTn id="40" dur="500"/>
                                        <p:tgtEl>
                                          <p:spTgt spid="23"/>
                                        </p:tgtEl>
                                      </p:cBhvr>
                                    </p:animEffect>
                                  </p:childTnLst>
                                </p:cTn>
                              </p:par>
                              <p:par>
                                <p:cTn id="41" presetID="9"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dissolve">
                                      <p:cBhvr>
                                        <p:cTn id="43" dur="500"/>
                                        <p:tgtEl>
                                          <p:spTgt spid="24"/>
                                        </p:tgtEl>
                                      </p:cBhvr>
                                    </p:animEffect>
                                  </p:childTnLst>
                                </p:cTn>
                              </p:par>
                              <p:par>
                                <p:cTn id="44" presetID="9" presetClass="entr" presetSubtype="0"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dissolve">
                                      <p:cBhvr>
                                        <p:cTn id="46" dur="500"/>
                                        <p:tgtEl>
                                          <p:spTgt spid="25"/>
                                        </p:tgtEl>
                                      </p:cBhvr>
                                    </p:animEffect>
                                  </p:childTnLst>
                                </p:cTn>
                              </p:par>
                              <p:par>
                                <p:cTn id="47" presetID="9"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dissolve">
                                      <p:cBhvr>
                                        <p:cTn id="49" dur="500"/>
                                        <p:tgtEl>
                                          <p:spTgt spid="26"/>
                                        </p:tgtEl>
                                      </p:cBhvr>
                                    </p:animEffect>
                                  </p:childTnLst>
                                </p:cTn>
                              </p:par>
                              <p:par>
                                <p:cTn id="50" presetID="9"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dissolve">
                                      <p:cBhvr>
                                        <p:cTn id="52" dur="500"/>
                                        <p:tgtEl>
                                          <p:spTgt spid="27"/>
                                        </p:tgtEl>
                                      </p:cBhvr>
                                    </p:animEffect>
                                  </p:childTnLst>
                                </p:cTn>
                              </p:par>
                              <p:par>
                                <p:cTn id="53" presetID="9"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dissolve">
                                      <p:cBhvr>
                                        <p:cTn id="55" dur="500"/>
                                        <p:tgtEl>
                                          <p:spTgt spid="28"/>
                                        </p:tgtEl>
                                      </p:cBhvr>
                                    </p:animEffect>
                                  </p:childTnLst>
                                </p:cTn>
                              </p:par>
                              <p:par>
                                <p:cTn id="56" presetID="9"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dissolve">
                                      <p:cBhvr>
                                        <p:cTn id="58" dur="500"/>
                                        <p:tgtEl>
                                          <p:spTgt spid="29"/>
                                        </p:tgtEl>
                                      </p:cBhvr>
                                    </p:animEffect>
                                  </p:childTnLst>
                                </p:cTn>
                              </p:par>
                              <p:par>
                                <p:cTn id="59" presetID="9"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dissolve">
                                      <p:cBhvr>
                                        <p:cTn id="61" dur="500"/>
                                        <p:tgtEl>
                                          <p:spTgt spid="30"/>
                                        </p:tgtEl>
                                      </p:cBhvr>
                                    </p:animEffect>
                                  </p:childTnLst>
                                </p:cTn>
                              </p:par>
                              <p:par>
                                <p:cTn id="62" presetID="9" presetClass="entr" presetSubtype="0"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dissolve">
                                      <p:cBhvr>
                                        <p:cTn id="64" dur="500"/>
                                        <p:tgtEl>
                                          <p:spTgt spid="31"/>
                                        </p:tgtEl>
                                      </p:cBhvr>
                                    </p:animEffect>
                                  </p:childTnLst>
                                </p:cTn>
                              </p:par>
                              <p:par>
                                <p:cTn id="65" presetID="9"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dissolve">
                                      <p:cBhvr>
                                        <p:cTn id="67" dur="500"/>
                                        <p:tgtEl>
                                          <p:spTgt spid="32"/>
                                        </p:tgtEl>
                                      </p:cBhvr>
                                    </p:animEffect>
                                  </p:childTnLst>
                                </p:cTn>
                              </p:par>
                              <p:par>
                                <p:cTn id="68" presetID="9" presetClass="entr" presetSubtype="0"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dissolve">
                                      <p:cBhvr>
                                        <p:cTn id="70" dur="500"/>
                                        <p:tgtEl>
                                          <p:spTgt spid="33"/>
                                        </p:tgtEl>
                                      </p:cBhvr>
                                    </p:animEffect>
                                  </p:childTnLst>
                                </p:cTn>
                              </p:par>
                              <p:par>
                                <p:cTn id="71" presetID="9"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dissolve">
                                      <p:cBhvr>
                                        <p:cTn id="73" dur="500"/>
                                        <p:tgtEl>
                                          <p:spTgt spid="34"/>
                                        </p:tgtEl>
                                      </p:cBhvr>
                                    </p:animEffect>
                                  </p:childTnLst>
                                </p:cTn>
                              </p:par>
                              <p:par>
                                <p:cTn id="74" presetID="9" presetClass="entr" presetSubtype="0"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dissolve">
                                      <p:cBhvr>
                                        <p:cTn id="76" dur="500"/>
                                        <p:tgtEl>
                                          <p:spTgt spid="35"/>
                                        </p:tgtEl>
                                      </p:cBhvr>
                                    </p:animEffect>
                                  </p:childTnLst>
                                </p:cTn>
                              </p:par>
                              <p:par>
                                <p:cTn id="77" presetID="9" presetClass="entr" presetSubtype="0" fill="hold"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dissolve">
                                      <p:cBhvr>
                                        <p:cTn id="79" dur="500"/>
                                        <p:tgtEl>
                                          <p:spTgt spid="36"/>
                                        </p:tgtEl>
                                      </p:cBhvr>
                                    </p:animEffect>
                                  </p:childTnLst>
                                </p:cTn>
                              </p:par>
                              <p:par>
                                <p:cTn id="80" presetID="9" presetClass="entr" presetSubtype="0" fill="hold"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dissolve">
                                      <p:cBhvr>
                                        <p:cTn id="82" dur="500"/>
                                        <p:tgtEl>
                                          <p:spTgt spid="37"/>
                                        </p:tgtEl>
                                      </p:cBhvr>
                                    </p:animEffect>
                                  </p:childTnLst>
                                </p:cTn>
                              </p:par>
                              <p:par>
                                <p:cTn id="83" presetID="9" presetClass="entr" presetSubtype="0"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dissolve">
                                      <p:cBhvr>
                                        <p:cTn id="85" dur="500"/>
                                        <p:tgtEl>
                                          <p:spTgt spid="38"/>
                                        </p:tgtEl>
                                      </p:cBhvr>
                                    </p:animEffect>
                                  </p:childTnLst>
                                </p:cTn>
                              </p:par>
                              <p:par>
                                <p:cTn id="86" presetID="9" presetClass="entr" presetSubtype="0" fill="hold" nodeType="with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dissolve">
                                      <p:cBhvr>
                                        <p:cTn id="88" dur="500"/>
                                        <p:tgtEl>
                                          <p:spTgt spid="39"/>
                                        </p:tgtEl>
                                      </p:cBhvr>
                                    </p:animEffect>
                                  </p:childTnLst>
                                </p:cTn>
                              </p:par>
                              <p:par>
                                <p:cTn id="89" presetID="9" presetClass="entr" presetSubtype="0" fill="hold"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dissolve">
                                      <p:cBhvr>
                                        <p:cTn id="91" dur="500"/>
                                        <p:tgtEl>
                                          <p:spTgt spid="40"/>
                                        </p:tgtEl>
                                      </p:cBhvr>
                                    </p:animEffect>
                                  </p:childTnLst>
                                </p:cTn>
                              </p:par>
                              <p:par>
                                <p:cTn id="92" presetID="9" presetClass="entr" presetSubtype="0" fill="hold" nodeType="withEffect">
                                  <p:stCondLst>
                                    <p:cond delay="0"/>
                                  </p:stCondLst>
                                  <p:childTnLst>
                                    <p:set>
                                      <p:cBhvr>
                                        <p:cTn id="93" dur="1" fill="hold">
                                          <p:stCondLst>
                                            <p:cond delay="0"/>
                                          </p:stCondLst>
                                        </p:cTn>
                                        <p:tgtEl>
                                          <p:spTgt spid="41"/>
                                        </p:tgtEl>
                                        <p:attrNameLst>
                                          <p:attrName>style.visibility</p:attrName>
                                        </p:attrNameLst>
                                      </p:cBhvr>
                                      <p:to>
                                        <p:strVal val="visible"/>
                                      </p:to>
                                    </p:set>
                                    <p:animEffect transition="in" filter="dissolve">
                                      <p:cBhvr>
                                        <p:cTn id="94" dur="500"/>
                                        <p:tgtEl>
                                          <p:spTgt spid="41"/>
                                        </p:tgtEl>
                                      </p:cBhvr>
                                    </p:animEffect>
                                  </p:childTnLst>
                                </p:cTn>
                              </p:par>
                              <p:par>
                                <p:cTn id="95" presetID="9" presetClass="entr" presetSubtype="0" fill="hold" nodeType="withEffect">
                                  <p:stCondLst>
                                    <p:cond delay="0"/>
                                  </p:stCondLst>
                                  <p:childTnLst>
                                    <p:set>
                                      <p:cBhvr>
                                        <p:cTn id="96" dur="1" fill="hold">
                                          <p:stCondLst>
                                            <p:cond delay="0"/>
                                          </p:stCondLst>
                                        </p:cTn>
                                        <p:tgtEl>
                                          <p:spTgt spid="42"/>
                                        </p:tgtEl>
                                        <p:attrNameLst>
                                          <p:attrName>style.visibility</p:attrName>
                                        </p:attrNameLst>
                                      </p:cBhvr>
                                      <p:to>
                                        <p:strVal val="visible"/>
                                      </p:to>
                                    </p:set>
                                    <p:animEffect transition="in" filter="dissolve">
                                      <p:cBhvr>
                                        <p:cTn id="97" dur="500"/>
                                        <p:tgtEl>
                                          <p:spTgt spid="42"/>
                                        </p:tgtEl>
                                      </p:cBhvr>
                                    </p:animEffect>
                                  </p:childTnLst>
                                </p:cTn>
                              </p:par>
                              <p:par>
                                <p:cTn id="98" presetID="9" presetClass="entr" presetSubtype="0" fill="hold" nodeType="withEffect">
                                  <p:stCondLst>
                                    <p:cond delay="0"/>
                                  </p:stCondLst>
                                  <p:childTnLst>
                                    <p:set>
                                      <p:cBhvr>
                                        <p:cTn id="99" dur="1" fill="hold">
                                          <p:stCondLst>
                                            <p:cond delay="0"/>
                                          </p:stCondLst>
                                        </p:cTn>
                                        <p:tgtEl>
                                          <p:spTgt spid="43"/>
                                        </p:tgtEl>
                                        <p:attrNameLst>
                                          <p:attrName>style.visibility</p:attrName>
                                        </p:attrNameLst>
                                      </p:cBhvr>
                                      <p:to>
                                        <p:strVal val="visible"/>
                                      </p:to>
                                    </p:set>
                                    <p:animEffect transition="in" filter="dissolve">
                                      <p:cBhvr>
                                        <p:cTn id="100" dur="500"/>
                                        <p:tgtEl>
                                          <p:spTgt spid="43"/>
                                        </p:tgtEl>
                                      </p:cBhvr>
                                    </p:animEffect>
                                  </p:childTnLst>
                                </p:cTn>
                              </p:par>
                              <p:par>
                                <p:cTn id="101" presetID="9" presetClass="entr" presetSubtype="0" fill="hold" nodeType="withEffect">
                                  <p:stCondLst>
                                    <p:cond delay="0"/>
                                  </p:stCondLst>
                                  <p:childTnLst>
                                    <p:set>
                                      <p:cBhvr>
                                        <p:cTn id="102" dur="1" fill="hold">
                                          <p:stCondLst>
                                            <p:cond delay="0"/>
                                          </p:stCondLst>
                                        </p:cTn>
                                        <p:tgtEl>
                                          <p:spTgt spid="44"/>
                                        </p:tgtEl>
                                        <p:attrNameLst>
                                          <p:attrName>style.visibility</p:attrName>
                                        </p:attrNameLst>
                                      </p:cBhvr>
                                      <p:to>
                                        <p:strVal val="visible"/>
                                      </p:to>
                                    </p:set>
                                    <p:animEffect transition="in" filter="dissolve">
                                      <p:cBhvr>
                                        <p:cTn id="103" dur="500"/>
                                        <p:tgtEl>
                                          <p:spTgt spid="44"/>
                                        </p:tgtEl>
                                      </p:cBhvr>
                                    </p:animEffect>
                                  </p:childTnLst>
                                </p:cTn>
                              </p:par>
                              <p:par>
                                <p:cTn id="104" presetID="9" presetClass="entr" presetSubtype="0" fill="hold" nodeType="with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dissolve">
                                      <p:cBhvr>
                                        <p:cTn id="106" dur="500"/>
                                        <p:tgtEl>
                                          <p:spTgt spid="45"/>
                                        </p:tgtEl>
                                      </p:cBhvr>
                                    </p:animEffect>
                                  </p:childTnLst>
                                </p:cTn>
                              </p:par>
                              <p:par>
                                <p:cTn id="107" presetID="9"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dissolve">
                                      <p:cBhvr>
                                        <p:cTn id="109" dur="500"/>
                                        <p:tgtEl>
                                          <p:spTgt spid="46"/>
                                        </p:tgtEl>
                                      </p:cBhvr>
                                    </p:animEffect>
                                  </p:childTnLst>
                                </p:cTn>
                              </p:par>
                              <p:par>
                                <p:cTn id="110" presetID="9" presetClass="entr" presetSubtype="0" fill="hold" nodeType="withEffect">
                                  <p:stCondLst>
                                    <p:cond delay="0"/>
                                  </p:stCondLst>
                                  <p:childTnLst>
                                    <p:set>
                                      <p:cBhvr>
                                        <p:cTn id="111" dur="1" fill="hold">
                                          <p:stCondLst>
                                            <p:cond delay="0"/>
                                          </p:stCondLst>
                                        </p:cTn>
                                        <p:tgtEl>
                                          <p:spTgt spid="47"/>
                                        </p:tgtEl>
                                        <p:attrNameLst>
                                          <p:attrName>style.visibility</p:attrName>
                                        </p:attrNameLst>
                                      </p:cBhvr>
                                      <p:to>
                                        <p:strVal val="visible"/>
                                      </p:to>
                                    </p:set>
                                    <p:animEffect transition="in" filter="dissolve">
                                      <p:cBhvr>
                                        <p:cTn id="112" dur="500"/>
                                        <p:tgtEl>
                                          <p:spTgt spid="47"/>
                                        </p:tgtEl>
                                      </p:cBhvr>
                                    </p:animEffect>
                                  </p:childTnLst>
                                </p:cTn>
                              </p:par>
                              <p:par>
                                <p:cTn id="113" presetID="9" presetClass="entr" presetSubtype="0" fill="hold" nodeType="withEffect">
                                  <p:stCondLst>
                                    <p:cond delay="0"/>
                                  </p:stCondLst>
                                  <p:childTnLst>
                                    <p:set>
                                      <p:cBhvr>
                                        <p:cTn id="114" dur="1" fill="hold">
                                          <p:stCondLst>
                                            <p:cond delay="0"/>
                                          </p:stCondLst>
                                        </p:cTn>
                                        <p:tgtEl>
                                          <p:spTgt spid="48"/>
                                        </p:tgtEl>
                                        <p:attrNameLst>
                                          <p:attrName>style.visibility</p:attrName>
                                        </p:attrNameLst>
                                      </p:cBhvr>
                                      <p:to>
                                        <p:strVal val="visible"/>
                                      </p:to>
                                    </p:set>
                                    <p:animEffect transition="in" filter="dissolve">
                                      <p:cBhvr>
                                        <p:cTn id="115" dur="500"/>
                                        <p:tgtEl>
                                          <p:spTgt spid="48"/>
                                        </p:tgtEl>
                                      </p:cBhvr>
                                    </p:animEffect>
                                  </p:childTnLst>
                                </p:cTn>
                              </p:par>
                              <p:par>
                                <p:cTn id="116" presetID="9" presetClass="entr" presetSubtype="0" fill="hold" nodeType="with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dissolve">
                                      <p:cBhvr>
                                        <p:cTn id="118" dur="500"/>
                                        <p:tgtEl>
                                          <p:spTgt spid="49"/>
                                        </p:tgtEl>
                                      </p:cBhvr>
                                    </p:animEffect>
                                  </p:childTnLst>
                                </p:cTn>
                              </p:par>
                              <p:par>
                                <p:cTn id="119" presetID="9" presetClass="entr" presetSubtype="0" fill="hold" nodeType="withEffect">
                                  <p:stCondLst>
                                    <p:cond delay="0"/>
                                  </p:stCondLst>
                                  <p:childTnLst>
                                    <p:set>
                                      <p:cBhvr>
                                        <p:cTn id="120" dur="1" fill="hold">
                                          <p:stCondLst>
                                            <p:cond delay="0"/>
                                          </p:stCondLst>
                                        </p:cTn>
                                        <p:tgtEl>
                                          <p:spTgt spid="50"/>
                                        </p:tgtEl>
                                        <p:attrNameLst>
                                          <p:attrName>style.visibility</p:attrName>
                                        </p:attrNameLst>
                                      </p:cBhvr>
                                      <p:to>
                                        <p:strVal val="visible"/>
                                      </p:to>
                                    </p:set>
                                    <p:animEffect transition="in" filter="dissolve">
                                      <p:cBhvr>
                                        <p:cTn id="121" dur="500"/>
                                        <p:tgtEl>
                                          <p:spTgt spid="50"/>
                                        </p:tgtEl>
                                      </p:cBhvr>
                                    </p:animEffect>
                                  </p:childTnLst>
                                </p:cTn>
                              </p:par>
                              <p:par>
                                <p:cTn id="122" presetID="9" presetClass="entr" presetSubtype="0" fill="hold"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dissolve">
                                      <p:cBhvr>
                                        <p:cTn id="124" dur="500"/>
                                        <p:tgtEl>
                                          <p:spTgt spid="51"/>
                                        </p:tgtEl>
                                      </p:cBhvr>
                                    </p:animEffect>
                                  </p:childTnLst>
                                </p:cTn>
                              </p:par>
                              <p:par>
                                <p:cTn id="125" presetID="9"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dissolve">
                                      <p:cBhvr>
                                        <p:cTn id="127" dur="500"/>
                                        <p:tgtEl>
                                          <p:spTgt spid="52"/>
                                        </p:tgtEl>
                                      </p:cBhvr>
                                    </p:animEffect>
                                  </p:childTnLst>
                                </p:cTn>
                              </p:par>
                              <p:par>
                                <p:cTn id="128" presetID="9" presetClass="entr" presetSubtype="0" fill="hold" nodeType="withEffect">
                                  <p:stCondLst>
                                    <p:cond delay="0"/>
                                  </p:stCondLst>
                                  <p:childTnLst>
                                    <p:set>
                                      <p:cBhvr>
                                        <p:cTn id="129" dur="1" fill="hold">
                                          <p:stCondLst>
                                            <p:cond delay="0"/>
                                          </p:stCondLst>
                                        </p:cTn>
                                        <p:tgtEl>
                                          <p:spTgt spid="53"/>
                                        </p:tgtEl>
                                        <p:attrNameLst>
                                          <p:attrName>style.visibility</p:attrName>
                                        </p:attrNameLst>
                                      </p:cBhvr>
                                      <p:to>
                                        <p:strVal val="visible"/>
                                      </p:to>
                                    </p:set>
                                    <p:animEffect transition="in" filter="dissolve">
                                      <p:cBhvr>
                                        <p:cTn id="130" dur="500"/>
                                        <p:tgtEl>
                                          <p:spTgt spid="53"/>
                                        </p:tgtEl>
                                      </p:cBhvr>
                                    </p:animEffect>
                                  </p:childTnLst>
                                </p:cTn>
                              </p:par>
                              <p:par>
                                <p:cTn id="131" presetID="9" presetClass="entr" presetSubtype="0" fill="hold" nodeType="withEffect">
                                  <p:stCondLst>
                                    <p:cond delay="0"/>
                                  </p:stCondLst>
                                  <p:childTnLst>
                                    <p:set>
                                      <p:cBhvr>
                                        <p:cTn id="132" dur="1" fill="hold">
                                          <p:stCondLst>
                                            <p:cond delay="0"/>
                                          </p:stCondLst>
                                        </p:cTn>
                                        <p:tgtEl>
                                          <p:spTgt spid="54"/>
                                        </p:tgtEl>
                                        <p:attrNameLst>
                                          <p:attrName>style.visibility</p:attrName>
                                        </p:attrNameLst>
                                      </p:cBhvr>
                                      <p:to>
                                        <p:strVal val="visible"/>
                                      </p:to>
                                    </p:set>
                                    <p:animEffect transition="in" filter="dissolve">
                                      <p:cBhvr>
                                        <p:cTn id="133" dur="500"/>
                                        <p:tgtEl>
                                          <p:spTgt spid="54"/>
                                        </p:tgtEl>
                                      </p:cBhvr>
                                    </p:animEffect>
                                  </p:childTnLst>
                                </p:cTn>
                              </p:par>
                              <p:par>
                                <p:cTn id="134" presetID="9" presetClass="entr" presetSubtype="0" fill="hold" nodeType="withEffect">
                                  <p:stCondLst>
                                    <p:cond delay="0"/>
                                  </p:stCondLst>
                                  <p:childTnLst>
                                    <p:set>
                                      <p:cBhvr>
                                        <p:cTn id="135" dur="1" fill="hold">
                                          <p:stCondLst>
                                            <p:cond delay="0"/>
                                          </p:stCondLst>
                                        </p:cTn>
                                        <p:tgtEl>
                                          <p:spTgt spid="55"/>
                                        </p:tgtEl>
                                        <p:attrNameLst>
                                          <p:attrName>style.visibility</p:attrName>
                                        </p:attrNameLst>
                                      </p:cBhvr>
                                      <p:to>
                                        <p:strVal val="visible"/>
                                      </p:to>
                                    </p:set>
                                    <p:animEffect transition="in" filter="dissolve">
                                      <p:cBhvr>
                                        <p:cTn id="136" dur="500"/>
                                        <p:tgtEl>
                                          <p:spTgt spid="55"/>
                                        </p:tgtEl>
                                      </p:cBhvr>
                                    </p:animEffect>
                                  </p:childTnLst>
                                </p:cTn>
                              </p:par>
                              <p:par>
                                <p:cTn id="137" presetID="9" presetClass="entr" presetSubtype="0" fill="hold" nodeType="withEffect">
                                  <p:stCondLst>
                                    <p:cond delay="0"/>
                                  </p:stCondLst>
                                  <p:childTnLst>
                                    <p:set>
                                      <p:cBhvr>
                                        <p:cTn id="138" dur="1" fill="hold">
                                          <p:stCondLst>
                                            <p:cond delay="0"/>
                                          </p:stCondLst>
                                        </p:cTn>
                                        <p:tgtEl>
                                          <p:spTgt spid="56"/>
                                        </p:tgtEl>
                                        <p:attrNameLst>
                                          <p:attrName>style.visibility</p:attrName>
                                        </p:attrNameLst>
                                      </p:cBhvr>
                                      <p:to>
                                        <p:strVal val="visible"/>
                                      </p:to>
                                    </p:set>
                                    <p:animEffect transition="in" filter="dissolve">
                                      <p:cBhvr>
                                        <p:cTn id="139" dur="500"/>
                                        <p:tgtEl>
                                          <p:spTgt spid="56"/>
                                        </p:tgtEl>
                                      </p:cBhvr>
                                    </p:animEffect>
                                  </p:childTnLst>
                                </p:cTn>
                              </p:par>
                              <p:par>
                                <p:cTn id="140" presetID="9" presetClass="entr" presetSubtype="0" fill="hold" nodeType="withEffect">
                                  <p:stCondLst>
                                    <p:cond delay="0"/>
                                  </p:stCondLst>
                                  <p:childTnLst>
                                    <p:set>
                                      <p:cBhvr>
                                        <p:cTn id="141" dur="1" fill="hold">
                                          <p:stCondLst>
                                            <p:cond delay="0"/>
                                          </p:stCondLst>
                                        </p:cTn>
                                        <p:tgtEl>
                                          <p:spTgt spid="57"/>
                                        </p:tgtEl>
                                        <p:attrNameLst>
                                          <p:attrName>style.visibility</p:attrName>
                                        </p:attrNameLst>
                                      </p:cBhvr>
                                      <p:to>
                                        <p:strVal val="visible"/>
                                      </p:to>
                                    </p:set>
                                    <p:animEffect transition="in" filter="dissolve">
                                      <p:cBhvr>
                                        <p:cTn id="142" dur="500"/>
                                        <p:tgtEl>
                                          <p:spTgt spid="57"/>
                                        </p:tgtEl>
                                      </p:cBhvr>
                                    </p:animEffect>
                                  </p:childTnLst>
                                </p:cTn>
                              </p:par>
                              <p:par>
                                <p:cTn id="143" presetID="9" presetClass="entr" presetSubtype="0" fill="hold" nodeType="withEffect">
                                  <p:stCondLst>
                                    <p:cond delay="0"/>
                                  </p:stCondLst>
                                  <p:childTnLst>
                                    <p:set>
                                      <p:cBhvr>
                                        <p:cTn id="144" dur="1" fill="hold">
                                          <p:stCondLst>
                                            <p:cond delay="0"/>
                                          </p:stCondLst>
                                        </p:cTn>
                                        <p:tgtEl>
                                          <p:spTgt spid="58"/>
                                        </p:tgtEl>
                                        <p:attrNameLst>
                                          <p:attrName>style.visibility</p:attrName>
                                        </p:attrNameLst>
                                      </p:cBhvr>
                                      <p:to>
                                        <p:strVal val="visible"/>
                                      </p:to>
                                    </p:set>
                                    <p:animEffect transition="in" filter="dissolve">
                                      <p:cBhvr>
                                        <p:cTn id="145" dur="500"/>
                                        <p:tgtEl>
                                          <p:spTgt spid="58"/>
                                        </p:tgtEl>
                                      </p:cBhvr>
                                    </p:animEffect>
                                  </p:childTnLst>
                                </p:cTn>
                              </p:par>
                              <p:par>
                                <p:cTn id="146" presetID="9" presetClass="entr" presetSubtype="0" fill="hold" nodeType="withEffect">
                                  <p:stCondLst>
                                    <p:cond delay="0"/>
                                  </p:stCondLst>
                                  <p:childTnLst>
                                    <p:set>
                                      <p:cBhvr>
                                        <p:cTn id="147" dur="1" fill="hold">
                                          <p:stCondLst>
                                            <p:cond delay="0"/>
                                          </p:stCondLst>
                                        </p:cTn>
                                        <p:tgtEl>
                                          <p:spTgt spid="59"/>
                                        </p:tgtEl>
                                        <p:attrNameLst>
                                          <p:attrName>style.visibility</p:attrName>
                                        </p:attrNameLst>
                                      </p:cBhvr>
                                      <p:to>
                                        <p:strVal val="visible"/>
                                      </p:to>
                                    </p:set>
                                    <p:animEffect transition="in" filter="dissolve">
                                      <p:cBhvr>
                                        <p:cTn id="148" dur="500"/>
                                        <p:tgtEl>
                                          <p:spTgt spid="59"/>
                                        </p:tgtEl>
                                      </p:cBhvr>
                                    </p:animEffect>
                                  </p:childTnLst>
                                </p:cTn>
                              </p:par>
                              <p:par>
                                <p:cTn id="149" presetID="9" presetClass="entr" presetSubtype="0" fill="hold" nodeType="withEffect">
                                  <p:stCondLst>
                                    <p:cond delay="0"/>
                                  </p:stCondLst>
                                  <p:childTnLst>
                                    <p:set>
                                      <p:cBhvr>
                                        <p:cTn id="150" dur="1" fill="hold">
                                          <p:stCondLst>
                                            <p:cond delay="0"/>
                                          </p:stCondLst>
                                        </p:cTn>
                                        <p:tgtEl>
                                          <p:spTgt spid="60"/>
                                        </p:tgtEl>
                                        <p:attrNameLst>
                                          <p:attrName>style.visibility</p:attrName>
                                        </p:attrNameLst>
                                      </p:cBhvr>
                                      <p:to>
                                        <p:strVal val="visible"/>
                                      </p:to>
                                    </p:set>
                                    <p:animEffect transition="in" filter="dissolve">
                                      <p:cBhvr>
                                        <p:cTn id="151" dur="500"/>
                                        <p:tgtEl>
                                          <p:spTgt spid="60"/>
                                        </p:tgtEl>
                                      </p:cBhvr>
                                    </p:animEffect>
                                  </p:childTnLst>
                                </p:cTn>
                              </p:par>
                              <p:par>
                                <p:cTn id="152" presetID="9" presetClass="entr" presetSubtype="0" fill="hold" nodeType="withEffect">
                                  <p:stCondLst>
                                    <p:cond delay="0"/>
                                  </p:stCondLst>
                                  <p:childTnLst>
                                    <p:set>
                                      <p:cBhvr>
                                        <p:cTn id="153" dur="1" fill="hold">
                                          <p:stCondLst>
                                            <p:cond delay="0"/>
                                          </p:stCondLst>
                                        </p:cTn>
                                        <p:tgtEl>
                                          <p:spTgt spid="61"/>
                                        </p:tgtEl>
                                        <p:attrNameLst>
                                          <p:attrName>style.visibility</p:attrName>
                                        </p:attrNameLst>
                                      </p:cBhvr>
                                      <p:to>
                                        <p:strVal val="visible"/>
                                      </p:to>
                                    </p:set>
                                    <p:animEffect transition="in" filter="dissolve">
                                      <p:cBhvr>
                                        <p:cTn id="154" dur="500"/>
                                        <p:tgtEl>
                                          <p:spTgt spid="61"/>
                                        </p:tgtEl>
                                      </p:cBhvr>
                                    </p:animEffect>
                                  </p:childTnLst>
                                </p:cTn>
                              </p:par>
                              <p:par>
                                <p:cTn id="155" presetID="9" presetClass="entr" presetSubtype="0" fill="hold" nodeType="withEffect">
                                  <p:stCondLst>
                                    <p:cond delay="0"/>
                                  </p:stCondLst>
                                  <p:childTnLst>
                                    <p:set>
                                      <p:cBhvr>
                                        <p:cTn id="156" dur="1" fill="hold">
                                          <p:stCondLst>
                                            <p:cond delay="0"/>
                                          </p:stCondLst>
                                        </p:cTn>
                                        <p:tgtEl>
                                          <p:spTgt spid="62"/>
                                        </p:tgtEl>
                                        <p:attrNameLst>
                                          <p:attrName>style.visibility</p:attrName>
                                        </p:attrNameLst>
                                      </p:cBhvr>
                                      <p:to>
                                        <p:strVal val="visible"/>
                                      </p:to>
                                    </p:set>
                                    <p:animEffect transition="in" filter="dissolve">
                                      <p:cBhvr>
                                        <p:cTn id="157" dur="500"/>
                                        <p:tgtEl>
                                          <p:spTgt spid="62"/>
                                        </p:tgtEl>
                                      </p:cBhvr>
                                    </p:animEffect>
                                  </p:childTnLst>
                                </p:cTn>
                              </p:par>
                              <p:par>
                                <p:cTn id="158" presetID="9" presetClass="entr" presetSubtype="0" fill="hold" nodeType="withEffect">
                                  <p:stCondLst>
                                    <p:cond delay="0"/>
                                  </p:stCondLst>
                                  <p:childTnLst>
                                    <p:set>
                                      <p:cBhvr>
                                        <p:cTn id="159" dur="1" fill="hold">
                                          <p:stCondLst>
                                            <p:cond delay="0"/>
                                          </p:stCondLst>
                                        </p:cTn>
                                        <p:tgtEl>
                                          <p:spTgt spid="63"/>
                                        </p:tgtEl>
                                        <p:attrNameLst>
                                          <p:attrName>style.visibility</p:attrName>
                                        </p:attrNameLst>
                                      </p:cBhvr>
                                      <p:to>
                                        <p:strVal val="visible"/>
                                      </p:to>
                                    </p:set>
                                    <p:animEffect transition="in" filter="dissolve">
                                      <p:cBhvr>
                                        <p:cTn id="160" dur="500"/>
                                        <p:tgtEl>
                                          <p:spTgt spid="63"/>
                                        </p:tgtEl>
                                      </p:cBhvr>
                                    </p:animEffect>
                                  </p:childTnLst>
                                </p:cTn>
                              </p:par>
                              <p:par>
                                <p:cTn id="161" presetID="9" presetClass="entr" presetSubtype="0" fill="hold" nodeType="withEffect">
                                  <p:stCondLst>
                                    <p:cond delay="0"/>
                                  </p:stCondLst>
                                  <p:childTnLst>
                                    <p:set>
                                      <p:cBhvr>
                                        <p:cTn id="162" dur="1" fill="hold">
                                          <p:stCondLst>
                                            <p:cond delay="0"/>
                                          </p:stCondLst>
                                        </p:cTn>
                                        <p:tgtEl>
                                          <p:spTgt spid="64"/>
                                        </p:tgtEl>
                                        <p:attrNameLst>
                                          <p:attrName>style.visibility</p:attrName>
                                        </p:attrNameLst>
                                      </p:cBhvr>
                                      <p:to>
                                        <p:strVal val="visible"/>
                                      </p:to>
                                    </p:set>
                                    <p:animEffect transition="in" filter="dissolve">
                                      <p:cBhvr>
                                        <p:cTn id="163" dur="500"/>
                                        <p:tgtEl>
                                          <p:spTgt spid="64"/>
                                        </p:tgtEl>
                                      </p:cBhvr>
                                    </p:animEffect>
                                  </p:childTnLst>
                                </p:cTn>
                              </p:par>
                              <p:par>
                                <p:cTn id="164" presetID="9" presetClass="entr" presetSubtype="0" fill="hold" nodeType="withEffect">
                                  <p:stCondLst>
                                    <p:cond delay="0"/>
                                  </p:stCondLst>
                                  <p:childTnLst>
                                    <p:set>
                                      <p:cBhvr>
                                        <p:cTn id="165" dur="1" fill="hold">
                                          <p:stCondLst>
                                            <p:cond delay="0"/>
                                          </p:stCondLst>
                                        </p:cTn>
                                        <p:tgtEl>
                                          <p:spTgt spid="65"/>
                                        </p:tgtEl>
                                        <p:attrNameLst>
                                          <p:attrName>style.visibility</p:attrName>
                                        </p:attrNameLst>
                                      </p:cBhvr>
                                      <p:to>
                                        <p:strVal val="visible"/>
                                      </p:to>
                                    </p:set>
                                    <p:animEffect transition="in" filter="dissolve">
                                      <p:cBhvr>
                                        <p:cTn id="166" dur="500"/>
                                        <p:tgtEl>
                                          <p:spTgt spid="65"/>
                                        </p:tgtEl>
                                      </p:cBhvr>
                                    </p:animEffect>
                                  </p:childTnLst>
                                </p:cTn>
                              </p:par>
                              <p:par>
                                <p:cTn id="167" presetID="9" presetClass="entr" presetSubtype="0" fill="hold" nodeType="withEffect">
                                  <p:stCondLst>
                                    <p:cond delay="0"/>
                                  </p:stCondLst>
                                  <p:childTnLst>
                                    <p:set>
                                      <p:cBhvr>
                                        <p:cTn id="168" dur="1" fill="hold">
                                          <p:stCondLst>
                                            <p:cond delay="0"/>
                                          </p:stCondLst>
                                        </p:cTn>
                                        <p:tgtEl>
                                          <p:spTgt spid="66"/>
                                        </p:tgtEl>
                                        <p:attrNameLst>
                                          <p:attrName>style.visibility</p:attrName>
                                        </p:attrNameLst>
                                      </p:cBhvr>
                                      <p:to>
                                        <p:strVal val="visible"/>
                                      </p:to>
                                    </p:set>
                                    <p:animEffect transition="in" filter="dissolve">
                                      <p:cBhvr>
                                        <p:cTn id="169" dur="500"/>
                                        <p:tgtEl>
                                          <p:spTgt spid="66"/>
                                        </p:tgtEl>
                                      </p:cBhvr>
                                    </p:animEffect>
                                  </p:childTnLst>
                                </p:cTn>
                              </p:par>
                              <p:par>
                                <p:cTn id="170" presetID="9" presetClass="entr" presetSubtype="0" fill="hold" nodeType="withEffect">
                                  <p:stCondLst>
                                    <p:cond delay="0"/>
                                  </p:stCondLst>
                                  <p:childTnLst>
                                    <p:set>
                                      <p:cBhvr>
                                        <p:cTn id="171" dur="1" fill="hold">
                                          <p:stCondLst>
                                            <p:cond delay="0"/>
                                          </p:stCondLst>
                                        </p:cTn>
                                        <p:tgtEl>
                                          <p:spTgt spid="67"/>
                                        </p:tgtEl>
                                        <p:attrNameLst>
                                          <p:attrName>style.visibility</p:attrName>
                                        </p:attrNameLst>
                                      </p:cBhvr>
                                      <p:to>
                                        <p:strVal val="visible"/>
                                      </p:to>
                                    </p:set>
                                    <p:animEffect transition="in" filter="dissolve">
                                      <p:cBhvr>
                                        <p:cTn id="172" dur="500"/>
                                        <p:tgtEl>
                                          <p:spTgt spid="67"/>
                                        </p:tgtEl>
                                      </p:cBhvr>
                                    </p:animEffect>
                                  </p:childTnLst>
                                </p:cTn>
                              </p:par>
                              <p:par>
                                <p:cTn id="173" presetID="9" presetClass="entr" presetSubtype="0" fill="hold" nodeType="withEffect">
                                  <p:stCondLst>
                                    <p:cond delay="0"/>
                                  </p:stCondLst>
                                  <p:childTnLst>
                                    <p:set>
                                      <p:cBhvr>
                                        <p:cTn id="174" dur="1" fill="hold">
                                          <p:stCondLst>
                                            <p:cond delay="0"/>
                                          </p:stCondLst>
                                        </p:cTn>
                                        <p:tgtEl>
                                          <p:spTgt spid="68"/>
                                        </p:tgtEl>
                                        <p:attrNameLst>
                                          <p:attrName>style.visibility</p:attrName>
                                        </p:attrNameLst>
                                      </p:cBhvr>
                                      <p:to>
                                        <p:strVal val="visible"/>
                                      </p:to>
                                    </p:set>
                                    <p:animEffect transition="in" filter="dissolve">
                                      <p:cBhvr>
                                        <p:cTn id="175" dur="500"/>
                                        <p:tgtEl>
                                          <p:spTgt spid="68"/>
                                        </p:tgtEl>
                                      </p:cBhvr>
                                    </p:animEffect>
                                  </p:childTnLst>
                                </p:cTn>
                              </p:par>
                              <p:par>
                                <p:cTn id="176" presetID="9" presetClass="entr" presetSubtype="0" fill="hold" nodeType="withEffect">
                                  <p:stCondLst>
                                    <p:cond delay="0"/>
                                  </p:stCondLst>
                                  <p:childTnLst>
                                    <p:set>
                                      <p:cBhvr>
                                        <p:cTn id="177" dur="1" fill="hold">
                                          <p:stCondLst>
                                            <p:cond delay="0"/>
                                          </p:stCondLst>
                                        </p:cTn>
                                        <p:tgtEl>
                                          <p:spTgt spid="69"/>
                                        </p:tgtEl>
                                        <p:attrNameLst>
                                          <p:attrName>style.visibility</p:attrName>
                                        </p:attrNameLst>
                                      </p:cBhvr>
                                      <p:to>
                                        <p:strVal val="visible"/>
                                      </p:to>
                                    </p:set>
                                    <p:animEffect transition="in" filter="dissolve">
                                      <p:cBhvr>
                                        <p:cTn id="178" dur="500"/>
                                        <p:tgtEl>
                                          <p:spTgt spid="69"/>
                                        </p:tgtEl>
                                      </p:cBhvr>
                                    </p:animEffect>
                                  </p:childTnLst>
                                </p:cTn>
                              </p:par>
                              <p:par>
                                <p:cTn id="179" presetID="9" presetClass="entr" presetSubtype="0" fill="hold" nodeType="withEffect">
                                  <p:stCondLst>
                                    <p:cond delay="0"/>
                                  </p:stCondLst>
                                  <p:childTnLst>
                                    <p:set>
                                      <p:cBhvr>
                                        <p:cTn id="180" dur="1" fill="hold">
                                          <p:stCondLst>
                                            <p:cond delay="0"/>
                                          </p:stCondLst>
                                        </p:cTn>
                                        <p:tgtEl>
                                          <p:spTgt spid="70"/>
                                        </p:tgtEl>
                                        <p:attrNameLst>
                                          <p:attrName>style.visibility</p:attrName>
                                        </p:attrNameLst>
                                      </p:cBhvr>
                                      <p:to>
                                        <p:strVal val="visible"/>
                                      </p:to>
                                    </p:set>
                                    <p:animEffect transition="in" filter="dissolve">
                                      <p:cBhvr>
                                        <p:cTn id="181" dur="500"/>
                                        <p:tgtEl>
                                          <p:spTgt spid="70"/>
                                        </p:tgtEl>
                                      </p:cBhvr>
                                    </p:animEffect>
                                  </p:childTnLst>
                                </p:cTn>
                              </p:par>
                              <p:par>
                                <p:cTn id="182" presetID="9" presetClass="entr" presetSubtype="0" fill="hold" nodeType="withEffect">
                                  <p:stCondLst>
                                    <p:cond delay="0"/>
                                  </p:stCondLst>
                                  <p:childTnLst>
                                    <p:set>
                                      <p:cBhvr>
                                        <p:cTn id="183" dur="1" fill="hold">
                                          <p:stCondLst>
                                            <p:cond delay="0"/>
                                          </p:stCondLst>
                                        </p:cTn>
                                        <p:tgtEl>
                                          <p:spTgt spid="71"/>
                                        </p:tgtEl>
                                        <p:attrNameLst>
                                          <p:attrName>style.visibility</p:attrName>
                                        </p:attrNameLst>
                                      </p:cBhvr>
                                      <p:to>
                                        <p:strVal val="visible"/>
                                      </p:to>
                                    </p:set>
                                    <p:animEffect transition="in" filter="dissolve">
                                      <p:cBhvr>
                                        <p:cTn id="184" dur="500"/>
                                        <p:tgtEl>
                                          <p:spTgt spid="71"/>
                                        </p:tgtEl>
                                      </p:cBhvr>
                                    </p:animEffect>
                                  </p:childTnLst>
                                </p:cTn>
                              </p:par>
                              <p:par>
                                <p:cTn id="185" presetID="9" presetClass="entr" presetSubtype="0" fill="hold" nodeType="withEffect">
                                  <p:stCondLst>
                                    <p:cond delay="0"/>
                                  </p:stCondLst>
                                  <p:childTnLst>
                                    <p:set>
                                      <p:cBhvr>
                                        <p:cTn id="186" dur="1" fill="hold">
                                          <p:stCondLst>
                                            <p:cond delay="0"/>
                                          </p:stCondLst>
                                        </p:cTn>
                                        <p:tgtEl>
                                          <p:spTgt spid="72"/>
                                        </p:tgtEl>
                                        <p:attrNameLst>
                                          <p:attrName>style.visibility</p:attrName>
                                        </p:attrNameLst>
                                      </p:cBhvr>
                                      <p:to>
                                        <p:strVal val="visible"/>
                                      </p:to>
                                    </p:set>
                                    <p:animEffect transition="in" filter="dissolve">
                                      <p:cBhvr>
                                        <p:cTn id="187" dur="500"/>
                                        <p:tgtEl>
                                          <p:spTgt spid="72"/>
                                        </p:tgtEl>
                                      </p:cBhvr>
                                    </p:animEffect>
                                  </p:childTnLst>
                                </p:cTn>
                              </p:par>
                              <p:par>
                                <p:cTn id="188" presetID="9" presetClass="entr" presetSubtype="0" fill="hold" nodeType="withEffect">
                                  <p:stCondLst>
                                    <p:cond delay="0"/>
                                  </p:stCondLst>
                                  <p:childTnLst>
                                    <p:set>
                                      <p:cBhvr>
                                        <p:cTn id="189" dur="1" fill="hold">
                                          <p:stCondLst>
                                            <p:cond delay="0"/>
                                          </p:stCondLst>
                                        </p:cTn>
                                        <p:tgtEl>
                                          <p:spTgt spid="73"/>
                                        </p:tgtEl>
                                        <p:attrNameLst>
                                          <p:attrName>style.visibility</p:attrName>
                                        </p:attrNameLst>
                                      </p:cBhvr>
                                      <p:to>
                                        <p:strVal val="visible"/>
                                      </p:to>
                                    </p:set>
                                    <p:animEffect transition="in" filter="dissolve">
                                      <p:cBhvr>
                                        <p:cTn id="190" dur="500"/>
                                        <p:tgtEl>
                                          <p:spTgt spid="73"/>
                                        </p:tgtEl>
                                      </p:cBhvr>
                                    </p:animEffect>
                                  </p:childTnLst>
                                </p:cTn>
                              </p:par>
                              <p:par>
                                <p:cTn id="191" presetID="9" presetClass="entr" presetSubtype="0" fill="hold" nodeType="withEffect">
                                  <p:stCondLst>
                                    <p:cond delay="0"/>
                                  </p:stCondLst>
                                  <p:childTnLst>
                                    <p:set>
                                      <p:cBhvr>
                                        <p:cTn id="192" dur="1" fill="hold">
                                          <p:stCondLst>
                                            <p:cond delay="0"/>
                                          </p:stCondLst>
                                        </p:cTn>
                                        <p:tgtEl>
                                          <p:spTgt spid="74"/>
                                        </p:tgtEl>
                                        <p:attrNameLst>
                                          <p:attrName>style.visibility</p:attrName>
                                        </p:attrNameLst>
                                      </p:cBhvr>
                                      <p:to>
                                        <p:strVal val="visible"/>
                                      </p:to>
                                    </p:set>
                                    <p:animEffect transition="in" filter="dissolve">
                                      <p:cBhvr>
                                        <p:cTn id="193" dur="500"/>
                                        <p:tgtEl>
                                          <p:spTgt spid="74"/>
                                        </p:tgtEl>
                                      </p:cBhvr>
                                    </p:animEffect>
                                  </p:childTnLst>
                                </p:cTn>
                              </p:par>
                              <p:par>
                                <p:cTn id="194" presetID="9" presetClass="entr" presetSubtype="0" fill="hold" nodeType="withEffect">
                                  <p:stCondLst>
                                    <p:cond delay="0"/>
                                  </p:stCondLst>
                                  <p:childTnLst>
                                    <p:set>
                                      <p:cBhvr>
                                        <p:cTn id="195" dur="1" fill="hold">
                                          <p:stCondLst>
                                            <p:cond delay="0"/>
                                          </p:stCondLst>
                                        </p:cTn>
                                        <p:tgtEl>
                                          <p:spTgt spid="75"/>
                                        </p:tgtEl>
                                        <p:attrNameLst>
                                          <p:attrName>style.visibility</p:attrName>
                                        </p:attrNameLst>
                                      </p:cBhvr>
                                      <p:to>
                                        <p:strVal val="visible"/>
                                      </p:to>
                                    </p:set>
                                    <p:animEffect transition="in" filter="dissolve">
                                      <p:cBhvr>
                                        <p:cTn id="196" dur="500"/>
                                        <p:tgtEl>
                                          <p:spTgt spid="75"/>
                                        </p:tgtEl>
                                      </p:cBhvr>
                                    </p:animEffect>
                                  </p:childTnLst>
                                </p:cTn>
                              </p:par>
                              <p:par>
                                <p:cTn id="197" presetID="9" presetClass="entr" presetSubtype="0" fill="hold" nodeType="withEffect">
                                  <p:stCondLst>
                                    <p:cond delay="0"/>
                                  </p:stCondLst>
                                  <p:childTnLst>
                                    <p:set>
                                      <p:cBhvr>
                                        <p:cTn id="198" dur="1" fill="hold">
                                          <p:stCondLst>
                                            <p:cond delay="0"/>
                                          </p:stCondLst>
                                        </p:cTn>
                                        <p:tgtEl>
                                          <p:spTgt spid="76"/>
                                        </p:tgtEl>
                                        <p:attrNameLst>
                                          <p:attrName>style.visibility</p:attrName>
                                        </p:attrNameLst>
                                      </p:cBhvr>
                                      <p:to>
                                        <p:strVal val="visible"/>
                                      </p:to>
                                    </p:set>
                                    <p:animEffect transition="in" filter="dissolve">
                                      <p:cBhvr>
                                        <p:cTn id="199" dur="500"/>
                                        <p:tgtEl>
                                          <p:spTgt spid="76"/>
                                        </p:tgtEl>
                                      </p:cBhvr>
                                    </p:animEffect>
                                  </p:childTnLst>
                                </p:cTn>
                              </p:par>
                              <p:par>
                                <p:cTn id="200" presetID="9" presetClass="entr" presetSubtype="0" fill="hold" nodeType="withEffect">
                                  <p:stCondLst>
                                    <p:cond delay="0"/>
                                  </p:stCondLst>
                                  <p:childTnLst>
                                    <p:set>
                                      <p:cBhvr>
                                        <p:cTn id="201" dur="1" fill="hold">
                                          <p:stCondLst>
                                            <p:cond delay="0"/>
                                          </p:stCondLst>
                                        </p:cTn>
                                        <p:tgtEl>
                                          <p:spTgt spid="77"/>
                                        </p:tgtEl>
                                        <p:attrNameLst>
                                          <p:attrName>style.visibility</p:attrName>
                                        </p:attrNameLst>
                                      </p:cBhvr>
                                      <p:to>
                                        <p:strVal val="visible"/>
                                      </p:to>
                                    </p:set>
                                    <p:animEffect transition="in" filter="dissolve">
                                      <p:cBhvr>
                                        <p:cTn id="202" dur="500"/>
                                        <p:tgtEl>
                                          <p:spTgt spid="77"/>
                                        </p:tgtEl>
                                      </p:cBhvr>
                                    </p:animEffect>
                                  </p:childTnLst>
                                </p:cTn>
                              </p:par>
                              <p:par>
                                <p:cTn id="203" presetID="9" presetClass="entr" presetSubtype="0" fill="hold" nodeType="withEffect">
                                  <p:stCondLst>
                                    <p:cond delay="0"/>
                                  </p:stCondLst>
                                  <p:childTnLst>
                                    <p:set>
                                      <p:cBhvr>
                                        <p:cTn id="204" dur="1" fill="hold">
                                          <p:stCondLst>
                                            <p:cond delay="0"/>
                                          </p:stCondLst>
                                        </p:cTn>
                                        <p:tgtEl>
                                          <p:spTgt spid="78"/>
                                        </p:tgtEl>
                                        <p:attrNameLst>
                                          <p:attrName>style.visibility</p:attrName>
                                        </p:attrNameLst>
                                      </p:cBhvr>
                                      <p:to>
                                        <p:strVal val="visible"/>
                                      </p:to>
                                    </p:set>
                                    <p:animEffect transition="in" filter="dissolve">
                                      <p:cBhvr>
                                        <p:cTn id="205" dur="500"/>
                                        <p:tgtEl>
                                          <p:spTgt spid="78"/>
                                        </p:tgtEl>
                                      </p:cBhvr>
                                    </p:animEffect>
                                  </p:childTnLst>
                                </p:cTn>
                              </p:par>
                              <p:par>
                                <p:cTn id="206" presetID="9" presetClass="entr" presetSubtype="0" fill="hold" nodeType="withEffect">
                                  <p:stCondLst>
                                    <p:cond delay="0"/>
                                  </p:stCondLst>
                                  <p:childTnLst>
                                    <p:set>
                                      <p:cBhvr>
                                        <p:cTn id="207" dur="1" fill="hold">
                                          <p:stCondLst>
                                            <p:cond delay="0"/>
                                          </p:stCondLst>
                                        </p:cTn>
                                        <p:tgtEl>
                                          <p:spTgt spid="79"/>
                                        </p:tgtEl>
                                        <p:attrNameLst>
                                          <p:attrName>style.visibility</p:attrName>
                                        </p:attrNameLst>
                                      </p:cBhvr>
                                      <p:to>
                                        <p:strVal val="visible"/>
                                      </p:to>
                                    </p:set>
                                    <p:animEffect transition="in" filter="dissolve">
                                      <p:cBhvr>
                                        <p:cTn id="208" dur="500"/>
                                        <p:tgtEl>
                                          <p:spTgt spid="79"/>
                                        </p:tgtEl>
                                      </p:cBhvr>
                                    </p:animEffect>
                                  </p:childTnLst>
                                </p:cTn>
                              </p:par>
                              <p:par>
                                <p:cTn id="209" presetID="9" presetClass="entr" presetSubtype="0" fill="hold" nodeType="withEffect">
                                  <p:stCondLst>
                                    <p:cond delay="0"/>
                                  </p:stCondLst>
                                  <p:childTnLst>
                                    <p:set>
                                      <p:cBhvr>
                                        <p:cTn id="210" dur="1" fill="hold">
                                          <p:stCondLst>
                                            <p:cond delay="0"/>
                                          </p:stCondLst>
                                        </p:cTn>
                                        <p:tgtEl>
                                          <p:spTgt spid="80"/>
                                        </p:tgtEl>
                                        <p:attrNameLst>
                                          <p:attrName>style.visibility</p:attrName>
                                        </p:attrNameLst>
                                      </p:cBhvr>
                                      <p:to>
                                        <p:strVal val="visible"/>
                                      </p:to>
                                    </p:set>
                                    <p:animEffect transition="in" filter="dissolve">
                                      <p:cBhvr>
                                        <p:cTn id="211" dur="500"/>
                                        <p:tgtEl>
                                          <p:spTgt spid="80"/>
                                        </p:tgtEl>
                                      </p:cBhvr>
                                    </p:animEffect>
                                  </p:childTnLst>
                                </p:cTn>
                              </p:par>
                              <p:par>
                                <p:cTn id="212" presetID="9" presetClass="entr" presetSubtype="0" fill="hold" nodeType="withEffect">
                                  <p:stCondLst>
                                    <p:cond delay="0"/>
                                  </p:stCondLst>
                                  <p:childTnLst>
                                    <p:set>
                                      <p:cBhvr>
                                        <p:cTn id="213" dur="1" fill="hold">
                                          <p:stCondLst>
                                            <p:cond delay="0"/>
                                          </p:stCondLst>
                                        </p:cTn>
                                        <p:tgtEl>
                                          <p:spTgt spid="81"/>
                                        </p:tgtEl>
                                        <p:attrNameLst>
                                          <p:attrName>style.visibility</p:attrName>
                                        </p:attrNameLst>
                                      </p:cBhvr>
                                      <p:to>
                                        <p:strVal val="visible"/>
                                      </p:to>
                                    </p:set>
                                    <p:animEffect transition="in" filter="dissolve">
                                      <p:cBhvr>
                                        <p:cTn id="214" dur="500"/>
                                        <p:tgtEl>
                                          <p:spTgt spid="81"/>
                                        </p:tgtEl>
                                      </p:cBhvr>
                                    </p:animEffect>
                                  </p:childTnLst>
                                </p:cTn>
                              </p:par>
                              <p:par>
                                <p:cTn id="215" presetID="9" presetClass="entr" presetSubtype="0" fill="hold" nodeType="withEffect">
                                  <p:stCondLst>
                                    <p:cond delay="0"/>
                                  </p:stCondLst>
                                  <p:childTnLst>
                                    <p:set>
                                      <p:cBhvr>
                                        <p:cTn id="216" dur="1" fill="hold">
                                          <p:stCondLst>
                                            <p:cond delay="0"/>
                                          </p:stCondLst>
                                        </p:cTn>
                                        <p:tgtEl>
                                          <p:spTgt spid="82"/>
                                        </p:tgtEl>
                                        <p:attrNameLst>
                                          <p:attrName>style.visibility</p:attrName>
                                        </p:attrNameLst>
                                      </p:cBhvr>
                                      <p:to>
                                        <p:strVal val="visible"/>
                                      </p:to>
                                    </p:set>
                                    <p:animEffect transition="in" filter="dissolve">
                                      <p:cBhvr>
                                        <p:cTn id="217" dur="500"/>
                                        <p:tgtEl>
                                          <p:spTgt spid="82"/>
                                        </p:tgtEl>
                                      </p:cBhvr>
                                    </p:animEffect>
                                  </p:childTnLst>
                                </p:cTn>
                              </p:par>
                              <p:par>
                                <p:cTn id="218" presetID="9" presetClass="entr" presetSubtype="0" fill="hold" nodeType="withEffect">
                                  <p:stCondLst>
                                    <p:cond delay="0"/>
                                  </p:stCondLst>
                                  <p:childTnLst>
                                    <p:set>
                                      <p:cBhvr>
                                        <p:cTn id="219" dur="1" fill="hold">
                                          <p:stCondLst>
                                            <p:cond delay="0"/>
                                          </p:stCondLst>
                                        </p:cTn>
                                        <p:tgtEl>
                                          <p:spTgt spid="83"/>
                                        </p:tgtEl>
                                        <p:attrNameLst>
                                          <p:attrName>style.visibility</p:attrName>
                                        </p:attrNameLst>
                                      </p:cBhvr>
                                      <p:to>
                                        <p:strVal val="visible"/>
                                      </p:to>
                                    </p:set>
                                    <p:animEffect transition="in" filter="dissolve">
                                      <p:cBhvr>
                                        <p:cTn id="220" dur="500"/>
                                        <p:tgtEl>
                                          <p:spTgt spid="83"/>
                                        </p:tgtEl>
                                      </p:cBhvr>
                                    </p:animEffect>
                                  </p:childTnLst>
                                </p:cTn>
                              </p:par>
                              <p:par>
                                <p:cTn id="221" presetID="9" presetClass="entr" presetSubtype="0" fill="hold" nodeType="withEffect">
                                  <p:stCondLst>
                                    <p:cond delay="0"/>
                                  </p:stCondLst>
                                  <p:childTnLst>
                                    <p:set>
                                      <p:cBhvr>
                                        <p:cTn id="222" dur="1" fill="hold">
                                          <p:stCondLst>
                                            <p:cond delay="0"/>
                                          </p:stCondLst>
                                        </p:cTn>
                                        <p:tgtEl>
                                          <p:spTgt spid="84"/>
                                        </p:tgtEl>
                                        <p:attrNameLst>
                                          <p:attrName>style.visibility</p:attrName>
                                        </p:attrNameLst>
                                      </p:cBhvr>
                                      <p:to>
                                        <p:strVal val="visible"/>
                                      </p:to>
                                    </p:set>
                                    <p:animEffect transition="in" filter="dissolve">
                                      <p:cBhvr>
                                        <p:cTn id="223" dur="500"/>
                                        <p:tgtEl>
                                          <p:spTgt spid="84"/>
                                        </p:tgtEl>
                                      </p:cBhvr>
                                    </p:animEffect>
                                  </p:childTnLst>
                                </p:cTn>
                              </p:par>
                              <p:par>
                                <p:cTn id="224" presetID="9" presetClass="entr" presetSubtype="0" fill="hold" nodeType="withEffect">
                                  <p:stCondLst>
                                    <p:cond delay="0"/>
                                  </p:stCondLst>
                                  <p:childTnLst>
                                    <p:set>
                                      <p:cBhvr>
                                        <p:cTn id="225" dur="1" fill="hold">
                                          <p:stCondLst>
                                            <p:cond delay="0"/>
                                          </p:stCondLst>
                                        </p:cTn>
                                        <p:tgtEl>
                                          <p:spTgt spid="85"/>
                                        </p:tgtEl>
                                        <p:attrNameLst>
                                          <p:attrName>style.visibility</p:attrName>
                                        </p:attrNameLst>
                                      </p:cBhvr>
                                      <p:to>
                                        <p:strVal val="visible"/>
                                      </p:to>
                                    </p:set>
                                    <p:animEffect transition="in" filter="dissolve">
                                      <p:cBhvr>
                                        <p:cTn id="226" dur="500"/>
                                        <p:tgtEl>
                                          <p:spTgt spid="85"/>
                                        </p:tgtEl>
                                      </p:cBhvr>
                                    </p:animEffect>
                                  </p:childTnLst>
                                </p:cTn>
                              </p:par>
                              <p:par>
                                <p:cTn id="227" presetID="9" presetClass="entr" presetSubtype="0" fill="hold" nodeType="withEffect">
                                  <p:stCondLst>
                                    <p:cond delay="0"/>
                                  </p:stCondLst>
                                  <p:childTnLst>
                                    <p:set>
                                      <p:cBhvr>
                                        <p:cTn id="228" dur="1" fill="hold">
                                          <p:stCondLst>
                                            <p:cond delay="0"/>
                                          </p:stCondLst>
                                        </p:cTn>
                                        <p:tgtEl>
                                          <p:spTgt spid="86"/>
                                        </p:tgtEl>
                                        <p:attrNameLst>
                                          <p:attrName>style.visibility</p:attrName>
                                        </p:attrNameLst>
                                      </p:cBhvr>
                                      <p:to>
                                        <p:strVal val="visible"/>
                                      </p:to>
                                    </p:set>
                                    <p:animEffect transition="in" filter="dissolve">
                                      <p:cBhvr>
                                        <p:cTn id="229" dur="500"/>
                                        <p:tgtEl>
                                          <p:spTgt spid="86"/>
                                        </p:tgtEl>
                                      </p:cBhvr>
                                    </p:animEffect>
                                  </p:childTnLst>
                                </p:cTn>
                              </p:par>
                              <p:par>
                                <p:cTn id="230" presetID="9" presetClass="entr" presetSubtype="0" fill="hold" nodeType="withEffect">
                                  <p:stCondLst>
                                    <p:cond delay="0"/>
                                  </p:stCondLst>
                                  <p:childTnLst>
                                    <p:set>
                                      <p:cBhvr>
                                        <p:cTn id="231" dur="1" fill="hold">
                                          <p:stCondLst>
                                            <p:cond delay="0"/>
                                          </p:stCondLst>
                                        </p:cTn>
                                        <p:tgtEl>
                                          <p:spTgt spid="87"/>
                                        </p:tgtEl>
                                        <p:attrNameLst>
                                          <p:attrName>style.visibility</p:attrName>
                                        </p:attrNameLst>
                                      </p:cBhvr>
                                      <p:to>
                                        <p:strVal val="visible"/>
                                      </p:to>
                                    </p:set>
                                    <p:animEffect transition="in" filter="dissolve">
                                      <p:cBhvr>
                                        <p:cTn id="232" dur="500"/>
                                        <p:tgtEl>
                                          <p:spTgt spid="87"/>
                                        </p:tgtEl>
                                      </p:cBhvr>
                                    </p:animEffect>
                                  </p:childTnLst>
                                </p:cTn>
                              </p:par>
                              <p:par>
                                <p:cTn id="233" presetID="9" presetClass="entr" presetSubtype="0" fill="hold" nodeType="withEffect">
                                  <p:stCondLst>
                                    <p:cond delay="0"/>
                                  </p:stCondLst>
                                  <p:childTnLst>
                                    <p:set>
                                      <p:cBhvr>
                                        <p:cTn id="234" dur="1" fill="hold">
                                          <p:stCondLst>
                                            <p:cond delay="0"/>
                                          </p:stCondLst>
                                        </p:cTn>
                                        <p:tgtEl>
                                          <p:spTgt spid="88"/>
                                        </p:tgtEl>
                                        <p:attrNameLst>
                                          <p:attrName>style.visibility</p:attrName>
                                        </p:attrNameLst>
                                      </p:cBhvr>
                                      <p:to>
                                        <p:strVal val="visible"/>
                                      </p:to>
                                    </p:set>
                                    <p:animEffect transition="in" filter="dissolve">
                                      <p:cBhvr>
                                        <p:cTn id="235" dur="500"/>
                                        <p:tgtEl>
                                          <p:spTgt spid="88"/>
                                        </p:tgtEl>
                                      </p:cBhvr>
                                    </p:animEffect>
                                  </p:childTnLst>
                                </p:cTn>
                              </p:par>
                              <p:par>
                                <p:cTn id="236" presetID="9" presetClass="entr" presetSubtype="0" fill="hold" nodeType="withEffect">
                                  <p:stCondLst>
                                    <p:cond delay="0"/>
                                  </p:stCondLst>
                                  <p:childTnLst>
                                    <p:set>
                                      <p:cBhvr>
                                        <p:cTn id="237" dur="1" fill="hold">
                                          <p:stCondLst>
                                            <p:cond delay="0"/>
                                          </p:stCondLst>
                                        </p:cTn>
                                        <p:tgtEl>
                                          <p:spTgt spid="89"/>
                                        </p:tgtEl>
                                        <p:attrNameLst>
                                          <p:attrName>style.visibility</p:attrName>
                                        </p:attrNameLst>
                                      </p:cBhvr>
                                      <p:to>
                                        <p:strVal val="visible"/>
                                      </p:to>
                                    </p:set>
                                    <p:animEffect transition="in" filter="dissolve">
                                      <p:cBhvr>
                                        <p:cTn id="238" dur="500"/>
                                        <p:tgtEl>
                                          <p:spTgt spid="89"/>
                                        </p:tgtEl>
                                      </p:cBhvr>
                                    </p:animEffect>
                                  </p:childTnLst>
                                </p:cTn>
                              </p:par>
                              <p:par>
                                <p:cTn id="239" presetID="9" presetClass="entr" presetSubtype="0" fill="hold" nodeType="withEffect">
                                  <p:stCondLst>
                                    <p:cond delay="0"/>
                                  </p:stCondLst>
                                  <p:childTnLst>
                                    <p:set>
                                      <p:cBhvr>
                                        <p:cTn id="240" dur="1" fill="hold">
                                          <p:stCondLst>
                                            <p:cond delay="0"/>
                                          </p:stCondLst>
                                        </p:cTn>
                                        <p:tgtEl>
                                          <p:spTgt spid="90"/>
                                        </p:tgtEl>
                                        <p:attrNameLst>
                                          <p:attrName>style.visibility</p:attrName>
                                        </p:attrNameLst>
                                      </p:cBhvr>
                                      <p:to>
                                        <p:strVal val="visible"/>
                                      </p:to>
                                    </p:set>
                                    <p:animEffect transition="in" filter="dissolve">
                                      <p:cBhvr>
                                        <p:cTn id="241" dur="500"/>
                                        <p:tgtEl>
                                          <p:spTgt spid="90"/>
                                        </p:tgtEl>
                                      </p:cBhvr>
                                    </p:animEffect>
                                  </p:childTnLst>
                                </p:cTn>
                              </p:par>
                              <p:par>
                                <p:cTn id="242" presetID="9" presetClass="entr" presetSubtype="0" fill="hold" nodeType="withEffect">
                                  <p:stCondLst>
                                    <p:cond delay="0"/>
                                  </p:stCondLst>
                                  <p:childTnLst>
                                    <p:set>
                                      <p:cBhvr>
                                        <p:cTn id="243" dur="1" fill="hold">
                                          <p:stCondLst>
                                            <p:cond delay="0"/>
                                          </p:stCondLst>
                                        </p:cTn>
                                        <p:tgtEl>
                                          <p:spTgt spid="91"/>
                                        </p:tgtEl>
                                        <p:attrNameLst>
                                          <p:attrName>style.visibility</p:attrName>
                                        </p:attrNameLst>
                                      </p:cBhvr>
                                      <p:to>
                                        <p:strVal val="visible"/>
                                      </p:to>
                                    </p:set>
                                    <p:animEffect transition="in" filter="dissolve">
                                      <p:cBhvr>
                                        <p:cTn id="244" dur="500"/>
                                        <p:tgtEl>
                                          <p:spTgt spid="91"/>
                                        </p:tgtEl>
                                      </p:cBhvr>
                                    </p:animEffect>
                                  </p:childTnLst>
                                </p:cTn>
                              </p:par>
                              <p:par>
                                <p:cTn id="245" presetID="9" presetClass="entr" presetSubtype="0" fill="hold" nodeType="withEffect">
                                  <p:stCondLst>
                                    <p:cond delay="0"/>
                                  </p:stCondLst>
                                  <p:childTnLst>
                                    <p:set>
                                      <p:cBhvr>
                                        <p:cTn id="246" dur="1" fill="hold">
                                          <p:stCondLst>
                                            <p:cond delay="0"/>
                                          </p:stCondLst>
                                        </p:cTn>
                                        <p:tgtEl>
                                          <p:spTgt spid="92"/>
                                        </p:tgtEl>
                                        <p:attrNameLst>
                                          <p:attrName>style.visibility</p:attrName>
                                        </p:attrNameLst>
                                      </p:cBhvr>
                                      <p:to>
                                        <p:strVal val="visible"/>
                                      </p:to>
                                    </p:set>
                                    <p:animEffect transition="in" filter="dissolve">
                                      <p:cBhvr>
                                        <p:cTn id="247" dur="500"/>
                                        <p:tgtEl>
                                          <p:spTgt spid="92"/>
                                        </p:tgtEl>
                                      </p:cBhvr>
                                    </p:animEffect>
                                  </p:childTnLst>
                                </p:cTn>
                              </p:par>
                              <p:par>
                                <p:cTn id="248" presetID="9" presetClass="entr" presetSubtype="0" fill="hold" nodeType="withEffect">
                                  <p:stCondLst>
                                    <p:cond delay="0"/>
                                  </p:stCondLst>
                                  <p:childTnLst>
                                    <p:set>
                                      <p:cBhvr>
                                        <p:cTn id="249" dur="1" fill="hold">
                                          <p:stCondLst>
                                            <p:cond delay="0"/>
                                          </p:stCondLst>
                                        </p:cTn>
                                        <p:tgtEl>
                                          <p:spTgt spid="93"/>
                                        </p:tgtEl>
                                        <p:attrNameLst>
                                          <p:attrName>style.visibility</p:attrName>
                                        </p:attrNameLst>
                                      </p:cBhvr>
                                      <p:to>
                                        <p:strVal val="visible"/>
                                      </p:to>
                                    </p:set>
                                    <p:animEffect transition="in" filter="dissolve">
                                      <p:cBhvr>
                                        <p:cTn id="250" dur="500"/>
                                        <p:tgtEl>
                                          <p:spTgt spid="93"/>
                                        </p:tgtEl>
                                      </p:cBhvr>
                                    </p:animEffect>
                                  </p:childTnLst>
                                </p:cTn>
                              </p:par>
                              <p:par>
                                <p:cTn id="251" presetID="9" presetClass="entr" presetSubtype="0" fill="hold" nodeType="withEffect">
                                  <p:stCondLst>
                                    <p:cond delay="0"/>
                                  </p:stCondLst>
                                  <p:childTnLst>
                                    <p:set>
                                      <p:cBhvr>
                                        <p:cTn id="252" dur="1" fill="hold">
                                          <p:stCondLst>
                                            <p:cond delay="0"/>
                                          </p:stCondLst>
                                        </p:cTn>
                                        <p:tgtEl>
                                          <p:spTgt spid="94"/>
                                        </p:tgtEl>
                                        <p:attrNameLst>
                                          <p:attrName>style.visibility</p:attrName>
                                        </p:attrNameLst>
                                      </p:cBhvr>
                                      <p:to>
                                        <p:strVal val="visible"/>
                                      </p:to>
                                    </p:set>
                                    <p:animEffect transition="in" filter="dissolve">
                                      <p:cBhvr>
                                        <p:cTn id="253" dur="500"/>
                                        <p:tgtEl>
                                          <p:spTgt spid="94"/>
                                        </p:tgtEl>
                                      </p:cBhvr>
                                    </p:animEffect>
                                  </p:childTnLst>
                                </p:cTn>
                              </p:par>
                              <p:par>
                                <p:cTn id="254" presetID="9" presetClass="entr" presetSubtype="0" fill="hold" nodeType="withEffect">
                                  <p:stCondLst>
                                    <p:cond delay="0"/>
                                  </p:stCondLst>
                                  <p:childTnLst>
                                    <p:set>
                                      <p:cBhvr>
                                        <p:cTn id="255" dur="1" fill="hold">
                                          <p:stCondLst>
                                            <p:cond delay="0"/>
                                          </p:stCondLst>
                                        </p:cTn>
                                        <p:tgtEl>
                                          <p:spTgt spid="95"/>
                                        </p:tgtEl>
                                        <p:attrNameLst>
                                          <p:attrName>style.visibility</p:attrName>
                                        </p:attrNameLst>
                                      </p:cBhvr>
                                      <p:to>
                                        <p:strVal val="visible"/>
                                      </p:to>
                                    </p:set>
                                    <p:animEffect transition="in" filter="dissolve">
                                      <p:cBhvr>
                                        <p:cTn id="256" dur="500"/>
                                        <p:tgtEl>
                                          <p:spTgt spid="95"/>
                                        </p:tgtEl>
                                      </p:cBhvr>
                                    </p:animEffect>
                                  </p:childTnLst>
                                </p:cTn>
                              </p:par>
                              <p:par>
                                <p:cTn id="257" presetID="9" presetClass="entr" presetSubtype="0" fill="hold" nodeType="withEffect">
                                  <p:stCondLst>
                                    <p:cond delay="0"/>
                                  </p:stCondLst>
                                  <p:childTnLst>
                                    <p:set>
                                      <p:cBhvr>
                                        <p:cTn id="258" dur="1" fill="hold">
                                          <p:stCondLst>
                                            <p:cond delay="0"/>
                                          </p:stCondLst>
                                        </p:cTn>
                                        <p:tgtEl>
                                          <p:spTgt spid="96"/>
                                        </p:tgtEl>
                                        <p:attrNameLst>
                                          <p:attrName>style.visibility</p:attrName>
                                        </p:attrNameLst>
                                      </p:cBhvr>
                                      <p:to>
                                        <p:strVal val="visible"/>
                                      </p:to>
                                    </p:set>
                                    <p:animEffect transition="in" filter="dissolve">
                                      <p:cBhvr>
                                        <p:cTn id="259" dur="500"/>
                                        <p:tgtEl>
                                          <p:spTgt spid="96"/>
                                        </p:tgtEl>
                                      </p:cBhvr>
                                    </p:animEffect>
                                  </p:childTnLst>
                                </p:cTn>
                              </p:par>
                              <p:par>
                                <p:cTn id="260" presetID="9" presetClass="entr" presetSubtype="0" fill="hold" nodeType="withEffect">
                                  <p:stCondLst>
                                    <p:cond delay="0"/>
                                  </p:stCondLst>
                                  <p:childTnLst>
                                    <p:set>
                                      <p:cBhvr>
                                        <p:cTn id="261" dur="1" fill="hold">
                                          <p:stCondLst>
                                            <p:cond delay="0"/>
                                          </p:stCondLst>
                                        </p:cTn>
                                        <p:tgtEl>
                                          <p:spTgt spid="97"/>
                                        </p:tgtEl>
                                        <p:attrNameLst>
                                          <p:attrName>style.visibility</p:attrName>
                                        </p:attrNameLst>
                                      </p:cBhvr>
                                      <p:to>
                                        <p:strVal val="visible"/>
                                      </p:to>
                                    </p:set>
                                    <p:animEffect transition="in" filter="dissolve">
                                      <p:cBhvr>
                                        <p:cTn id="262" dur="500"/>
                                        <p:tgtEl>
                                          <p:spTgt spid="97"/>
                                        </p:tgtEl>
                                      </p:cBhvr>
                                    </p:animEffect>
                                  </p:childTnLst>
                                </p:cTn>
                              </p:par>
                              <p:par>
                                <p:cTn id="263" presetID="9" presetClass="entr" presetSubtype="0" fill="hold" nodeType="withEffect">
                                  <p:stCondLst>
                                    <p:cond delay="0"/>
                                  </p:stCondLst>
                                  <p:childTnLst>
                                    <p:set>
                                      <p:cBhvr>
                                        <p:cTn id="264" dur="1" fill="hold">
                                          <p:stCondLst>
                                            <p:cond delay="0"/>
                                          </p:stCondLst>
                                        </p:cTn>
                                        <p:tgtEl>
                                          <p:spTgt spid="98"/>
                                        </p:tgtEl>
                                        <p:attrNameLst>
                                          <p:attrName>style.visibility</p:attrName>
                                        </p:attrNameLst>
                                      </p:cBhvr>
                                      <p:to>
                                        <p:strVal val="visible"/>
                                      </p:to>
                                    </p:set>
                                    <p:animEffect transition="in" filter="dissolve">
                                      <p:cBhvr>
                                        <p:cTn id="265" dur="500"/>
                                        <p:tgtEl>
                                          <p:spTgt spid="98"/>
                                        </p:tgtEl>
                                      </p:cBhvr>
                                    </p:animEffect>
                                  </p:childTnLst>
                                </p:cTn>
                              </p:par>
                              <p:par>
                                <p:cTn id="266" presetID="9" presetClass="entr" presetSubtype="0" fill="hold" nodeType="withEffect">
                                  <p:stCondLst>
                                    <p:cond delay="0"/>
                                  </p:stCondLst>
                                  <p:childTnLst>
                                    <p:set>
                                      <p:cBhvr>
                                        <p:cTn id="267" dur="1" fill="hold">
                                          <p:stCondLst>
                                            <p:cond delay="0"/>
                                          </p:stCondLst>
                                        </p:cTn>
                                        <p:tgtEl>
                                          <p:spTgt spid="99"/>
                                        </p:tgtEl>
                                        <p:attrNameLst>
                                          <p:attrName>style.visibility</p:attrName>
                                        </p:attrNameLst>
                                      </p:cBhvr>
                                      <p:to>
                                        <p:strVal val="visible"/>
                                      </p:to>
                                    </p:set>
                                    <p:animEffect transition="in" filter="dissolve">
                                      <p:cBhvr>
                                        <p:cTn id="268" dur="500"/>
                                        <p:tgtEl>
                                          <p:spTgt spid="99"/>
                                        </p:tgtEl>
                                      </p:cBhvr>
                                    </p:animEffect>
                                  </p:childTnLst>
                                </p:cTn>
                              </p:par>
                              <p:par>
                                <p:cTn id="269" presetID="9" presetClass="entr" presetSubtype="0" fill="hold" nodeType="withEffect">
                                  <p:stCondLst>
                                    <p:cond delay="0"/>
                                  </p:stCondLst>
                                  <p:childTnLst>
                                    <p:set>
                                      <p:cBhvr>
                                        <p:cTn id="270" dur="1" fill="hold">
                                          <p:stCondLst>
                                            <p:cond delay="0"/>
                                          </p:stCondLst>
                                        </p:cTn>
                                        <p:tgtEl>
                                          <p:spTgt spid="100"/>
                                        </p:tgtEl>
                                        <p:attrNameLst>
                                          <p:attrName>style.visibility</p:attrName>
                                        </p:attrNameLst>
                                      </p:cBhvr>
                                      <p:to>
                                        <p:strVal val="visible"/>
                                      </p:to>
                                    </p:set>
                                    <p:animEffect transition="in" filter="dissolve">
                                      <p:cBhvr>
                                        <p:cTn id="271" dur="500"/>
                                        <p:tgtEl>
                                          <p:spTgt spid="100"/>
                                        </p:tgtEl>
                                      </p:cBhvr>
                                    </p:animEffect>
                                  </p:childTnLst>
                                </p:cTn>
                              </p:par>
                              <p:par>
                                <p:cTn id="272" presetID="9" presetClass="entr" presetSubtype="0" fill="hold" nodeType="withEffect">
                                  <p:stCondLst>
                                    <p:cond delay="0"/>
                                  </p:stCondLst>
                                  <p:childTnLst>
                                    <p:set>
                                      <p:cBhvr>
                                        <p:cTn id="273" dur="1" fill="hold">
                                          <p:stCondLst>
                                            <p:cond delay="0"/>
                                          </p:stCondLst>
                                        </p:cTn>
                                        <p:tgtEl>
                                          <p:spTgt spid="101"/>
                                        </p:tgtEl>
                                        <p:attrNameLst>
                                          <p:attrName>style.visibility</p:attrName>
                                        </p:attrNameLst>
                                      </p:cBhvr>
                                      <p:to>
                                        <p:strVal val="visible"/>
                                      </p:to>
                                    </p:set>
                                    <p:animEffect transition="in" filter="dissolve">
                                      <p:cBhvr>
                                        <p:cTn id="274" dur="500"/>
                                        <p:tgtEl>
                                          <p:spTgt spid="101"/>
                                        </p:tgtEl>
                                      </p:cBhvr>
                                    </p:animEffect>
                                  </p:childTnLst>
                                </p:cTn>
                              </p:par>
                              <p:par>
                                <p:cTn id="275" presetID="9" presetClass="entr" presetSubtype="0" fill="hold" nodeType="withEffect">
                                  <p:stCondLst>
                                    <p:cond delay="0"/>
                                  </p:stCondLst>
                                  <p:childTnLst>
                                    <p:set>
                                      <p:cBhvr>
                                        <p:cTn id="276" dur="1" fill="hold">
                                          <p:stCondLst>
                                            <p:cond delay="0"/>
                                          </p:stCondLst>
                                        </p:cTn>
                                        <p:tgtEl>
                                          <p:spTgt spid="102"/>
                                        </p:tgtEl>
                                        <p:attrNameLst>
                                          <p:attrName>style.visibility</p:attrName>
                                        </p:attrNameLst>
                                      </p:cBhvr>
                                      <p:to>
                                        <p:strVal val="visible"/>
                                      </p:to>
                                    </p:set>
                                    <p:animEffect transition="in" filter="dissolve">
                                      <p:cBhvr>
                                        <p:cTn id="277" dur="500"/>
                                        <p:tgtEl>
                                          <p:spTgt spid="102"/>
                                        </p:tgtEl>
                                      </p:cBhvr>
                                    </p:animEffect>
                                  </p:childTnLst>
                                </p:cTn>
                              </p:par>
                              <p:par>
                                <p:cTn id="278" presetID="9" presetClass="entr" presetSubtype="0" fill="hold" nodeType="withEffect">
                                  <p:stCondLst>
                                    <p:cond delay="0"/>
                                  </p:stCondLst>
                                  <p:childTnLst>
                                    <p:set>
                                      <p:cBhvr>
                                        <p:cTn id="279" dur="1" fill="hold">
                                          <p:stCondLst>
                                            <p:cond delay="0"/>
                                          </p:stCondLst>
                                        </p:cTn>
                                        <p:tgtEl>
                                          <p:spTgt spid="103"/>
                                        </p:tgtEl>
                                        <p:attrNameLst>
                                          <p:attrName>style.visibility</p:attrName>
                                        </p:attrNameLst>
                                      </p:cBhvr>
                                      <p:to>
                                        <p:strVal val="visible"/>
                                      </p:to>
                                    </p:set>
                                    <p:animEffect transition="in" filter="dissolve">
                                      <p:cBhvr>
                                        <p:cTn id="280" dur="500"/>
                                        <p:tgtEl>
                                          <p:spTgt spid="103"/>
                                        </p:tgtEl>
                                      </p:cBhvr>
                                    </p:animEffect>
                                  </p:childTnLst>
                                </p:cTn>
                              </p:par>
                              <p:par>
                                <p:cTn id="281" presetID="9" presetClass="entr" presetSubtype="0" fill="hold" nodeType="withEffect">
                                  <p:stCondLst>
                                    <p:cond delay="0"/>
                                  </p:stCondLst>
                                  <p:childTnLst>
                                    <p:set>
                                      <p:cBhvr>
                                        <p:cTn id="282" dur="1" fill="hold">
                                          <p:stCondLst>
                                            <p:cond delay="0"/>
                                          </p:stCondLst>
                                        </p:cTn>
                                        <p:tgtEl>
                                          <p:spTgt spid="104"/>
                                        </p:tgtEl>
                                        <p:attrNameLst>
                                          <p:attrName>style.visibility</p:attrName>
                                        </p:attrNameLst>
                                      </p:cBhvr>
                                      <p:to>
                                        <p:strVal val="visible"/>
                                      </p:to>
                                    </p:set>
                                    <p:animEffect transition="in" filter="dissolve">
                                      <p:cBhvr>
                                        <p:cTn id="283" dur="500"/>
                                        <p:tgtEl>
                                          <p:spTgt spid="104"/>
                                        </p:tgtEl>
                                      </p:cBhvr>
                                    </p:animEffect>
                                  </p:childTnLst>
                                </p:cTn>
                              </p:par>
                              <p:par>
                                <p:cTn id="284" presetID="9" presetClass="entr" presetSubtype="0" fill="hold" grpId="0" nodeType="withEffect">
                                  <p:stCondLst>
                                    <p:cond delay="0"/>
                                  </p:stCondLst>
                                  <p:childTnLst>
                                    <p:set>
                                      <p:cBhvr>
                                        <p:cTn id="285" dur="1" fill="hold">
                                          <p:stCondLst>
                                            <p:cond delay="0"/>
                                          </p:stCondLst>
                                        </p:cTn>
                                        <p:tgtEl>
                                          <p:spTgt spid="105"/>
                                        </p:tgtEl>
                                        <p:attrNameLst>
                                          <p:attrName>style.visibility</p:attrName>
                                        </p:attrNameLst>
                                      </p:cBhvr>
                                      <p:to>
                                        <p:strVal val="visible"/>
                                      </p:to>
                                    </p:set>
                                    <p:animEffect transition="in" filter="dissolve">
                                      <p:cBhvr>
                                        <p:cTn id="286" dur="500"/>
                                        <p:tgtEl>
                                          <p:spTgt spid="105"/>
                                        </p:tgtEl>
                                      </p:cBhvr>
                                    </p:animEffect>
                                  </p:childTnLst>
                                </p:cTn>
                              </p:par>
                              <p:par>
                                <p:cTn id="287" presetID="9" presetClass="entr" presetSubtype="0" fill="hold" grpId="0" nodeType="withEffect">
                                  <p:stCondLst>
                                    <p:cond delay="0"/>
                                  </p:stCondLst>
                                  <p:childTnLst>
                                    <p:set>
                                      <p:cBhvr>
                                        <p:cTn id="288" dur="1" fill="hold">
                                          <p:stCondLst>
                                            <p:cond delay="0"/>
                                          </p:stCondLst>
                                        </p:cTn>
                                        <p:tgtEl>
                                          <p:spTgt spid="106"/>
                                        </p:tgtEl>
                                        <p:attrNameLst>
                                          <p:attrName>style.visibility</p:attrName>
                                        </p:attrNameLst>
                                      </p:cBhvr>
                                      <p:to>
                                        <p:strVal val="visible"/>
                                      </p:to>
                                    </p:set>
                                    <p:animEffect transition="in" filter="dissolve">
                                      <p:cBhvr>
                                        <p:cTn id="289" dur="500"/>
                                        <p:tgtEl>
                                          <p:spTgt spid="106"/>
                                        </p:tgtEl>
                                      </p:cBhvr>
                                    </p:animEffect>
                                  </p:childTnLst>
                                </p:cTn>
                              </p:par>
                              <p:par>
                                <p:cTn id="290" presetID="9" presetClass="entr" presetSubtype="0" fill="hold" grpId="0" nodeType="withEffect">
                                  <p:stCondLst>
                                    <p:cond delay="0"/>
                                  </p:stCondLst>
                                  <p:childTnLst>
                                    <p:set>
                                      <p:cBhvr>
                                        <p:cTn id="291" dur="1" fill="hold">
                                          <p:stCondLst>
                                            <p:cond delay="0"/>
                                          </p:stCondLst>
                                        </p:cTn>
                                        <p:tgtEl>
                                          <p:spTgt spid="107"/>
                                        </p:tgtEl>
                                        <p:attrNameLst>
                                          <p:attrName>style.visibility</p:attrName>
                                        </p:attrNameLst>
                                      </p:cBhvr>
                                      <p:to>
                                        <p:strVal val="visible"/>
                                      </p:to>
                                    </p:set>
                                    <p:animEffect transition="in" filter="dissolve">
                                      <p:cBhvr>
                                        <p:cTn id="292" dur="500"/>
                                        <p:tgtEl>
                                          <p:spTgt spid="107"/>
                                        </p:tgtEl>
                                      </p:cBhvr>
                                    </p:animEffect>
                                  </p:childTnLst>
                                </p:cTn>
                              </p:par>
                              <p:par>
                                <p:cTn id="293" presetID="9" presetClass="entr" presetSubtype="0" fill="hold" grpId="0" nodeType="withEffect">
                                  <p:stCondLst>
                                    <p:cond delay="0"/>
                                  </p:stCondLst>
                                  <p:childTnLst>
                                    <p:set>
                                      <p:cBhvr>
                                        <p:cTn id="294" dur="1" fill="hold">
                                          <p:stCondLst>
                                            <p:cond delay="0"/>
                                          </p:stCondLst>
                                        </p:cTn>
                                        <p:tgtEl>
                                          <p:spTgt spid="108"/>
                                        </p:tgtEl>
                                        <p:attrNameLst>
                                          <p:attrName>style.visibility</p:attrName>
                                        </p:attrNameLst>
                                      </p:cBhvr>
                                      <p:to>
                                        <p:strVal val="visible"/>
                                      </p:to>
                                    </p:set>
                                    <p:animEffect transition="in" filter="dissolve">
                                      <p:cBhvr>
                                        <p:cTn id="295" dur="500"/>
                                        <p:tgtEl>
                                          <p:spTgt spid="108"/>
                                        </p:tgtEl>
                                      </p:cBhvr>
                                    </p:animEffect>
                                  </p:childTnLst>
                                </p:cTn>
                              </p:par>
                              <p:par>
                                <p:cTn id="296" presetID="9" presetClass="entr" presetSubtype="0" fill="hold" grpId="0" nodeType="withEffect">
                                  <p:stCondLst>
                                    <p:cond delay="0"/>
                                  </p:stCondLst>
                                  <p:childTnLst>
                                    <p:set>
                                      <p:cBhvr>
                                        <p:cTn id="297" dur="1" fill="hold">
                                          <p:stCondLst>
                                            <p:cond delay="0"/>
                                          </p:stCondLst>
                                        </p:cTn>
                                        <p:tgtEl>
                                          <p:spTgt spid="109"/>
                                        </p:tgtEl>
                                        <p:attrNameLst>
                                          <p:attrName>style.visibility</p:attrName>
                                        </p:attrNameLst>
                                      </p:cBhvr>
                                      <p:to>
                                        <p:strVal val="visible"/>
                                      </p:to>
                                    </p:set>
                                    <p:animEffect transition="in" filter="dissolve">
                                      <p:cBhvr>
                                        <p:cTn id="298" dur="500"/>
                                        <p:tgtEl>
                                          <p:spTgt spid="109"/>
                                        </p:tgtEl>
                                      </p:cBhvr>
                                    </p:animEffect>
                                  </p:childTnLst>
                                </p:cTn>
                              </p:par>
                              <p:par>
                                <p:cTn id="299" presetID="9" presetClass="entr" presetSubtype="0" fill="hold" grpId="0" nodeType="withEffect">
                                  <p:stCondLst>
                                    <p:cond delay="0"/>
                                  </p:stCondLst>
                                  <p:childTnLst>
                                    <p:set>
                                      <p:cBhvr>
                                        <p:cTn id="300" dur="1" fill="hold">
                                          <p:stCondLst>
                                            <p:cond delay="0"/>
                                          </p:stCondLst>
                                        </p:cTn>
                                        <p:tgtEl>
                                          <p:spTgt spid="110"/>
                                        </p:tgtEl>
                                        <p:attrNameLst>
                                          <p:attrName>style.visibility</p:attrName>
                                        </p:attrNameLst>
                                      </p:cBhvr>
                                      <p:to>
                                        <p:strVal val="visible"/>
                                      </p:to>
                                    </p:set>
                                    <p:animEffect transition="in" filter="dissolve">
                                      <p:cBhvr>
                                        <p:cTn id="301" dur="500"/>
                                        <p:tgtEl>
                                          <p:spTgt spid="110"/>
                                        </p:tgtEl>
                                      </p:cBhvr>
                                    </p:animEffect>
                                  </p:childTnLst>
                                </p:cTn>
                              </p:par>
                              <p:par>
                                <p:cTn id="302" presetID="9" presetClass="entr" presetSubtype="0" fill="hold" grpId="0" nodeType="withEffect">
                                  <p:stCondLst>
                                    <p:cond delay="0"/>
                                  </p:stCondLst>
                                  <p:childTnLst>
                                    <p:set>
                                      <p:cBhvr>
                                        <p:cTn id="303" dur="1" fill="hold">
                                          <p:stCondLst>
                                            <p:cond delay="0"/>
                                          </p:stCondLst>
                                        </p:cTn>
                                        <p:tgtEl>
                                          <p:spTgt spid="111"/>
                                        </p:tgtEl>
                                        <p:attrNameLst>
                                          <p:attrName>style.visibility</p:attrName>
                                        </p:attrNameLst>
                                      </p:cBhvr>
                                      <p:to>
                                        <p:strVal val="visible"/>
                                      </p:to>
                                    </p:set>
                                    <p:animEffect transition="in" filter="dissolve">
                                      <p:cBhvr>
                                        <p:cTn id="304" dur="500"/>
                                        <p:tgtEl>
                                          <p:spTgt spid="111"/>
                                        </p:tgtEl>
                                      </p:cBhvr>
                                    </p:animEffect>
                                  </p:childTnLst>
                                </p:cTn>
                              </p:par>
                              <p:par>
                                <p:cTn id="305" presetID="9" presetClass="entr" presetSubtype="0" fill="hold" grpId="0" nodeType="withEffect">
                                  <p:stCondLst>
                                    <p:cond delay="0"/>
                                  </p:stCondLst>
                                  <p:childTnLst>
                                    <p:set>
                                      <p:cBhvr>
                                        <p:cTn id="306" dur="1" fill="hold">
                                          <p:stCondLst>
                                            <p:cond delay="0"/>
                                          </p:stCondLst>
                                        </p:cTn>
                                        <p:tgtEl>
                                          <p:spTgt spid="112"/>
                                        </p:tgtEl>
                                        <p:attrNameLst>
                                          <p:attrName>style.visibility</p:attrName>
                                        </p:attrNameLst>
                                      </p:cBhvr>
                                      <p:to>
                                        <p:strVal val="visible"/>
                                      </p:to>
                                    </p:set>
                                    <p:animEffect transition="in" filter="dissolve">
                                      <p:cBhvr>
                                        <p:cTn id="307" dur="500"/>
                                        <p:tgtEl>
                                          <p:spTgt spid="112"/>
                                        </p:tgtEl>
                                      </p:cBhvr>
                                    </p:animEffect>
                                  </p:childTnLst>
                                </p:cTn>
                              </p:par>
                              <p:par>
                                <p:cTn id="308" presetID="9" presetClass="entr" presetSubtype="0" fill="hold" grpId="0" nodeType="withEffect">
                                  <p:stCondLst>
                                    <p:cond delay="0"/>
                                  </p:stCondLst>
                                  <p:childTnLst>
                                    <p:set>
                                      <p:cBhvr>
                                        <p:cTn id="309" dur="1" fill="hold">
                                          <p:stCondLst>
                                            <p:cond delay="0"/>
                                          </p:stCondLst>
                                        </p:cTn>
                                        <p:tgtEl>
                                          <p:spTgt spid="113"/>
                                        </p:tgtEl>
                                        <p:attrNameLst>
                                          <p:attrName>style.visibility</p:attrName>
                                        </p:attrNameLst>
                                      </p:cBhvr>
                                      <p:to>
                                        <p:strVal val="visible"/>
                                      </p:to>
                                    </p:set>
                                    <p:animEffect transition="in" filter="dissolve">
                                      <p:cBhvr>
                                        <p:cTn id="310" dur="500"/>
                                        <p:tgtEl>
                                          <p:spTgt spid="113"/>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14"/>
                                        </p:tgtEl>
                                        <p:attrNameLst>
                                          <p:attrName>style.visibility</p:attrName>
                                        </p:attrNameLst>
                                      </p:cBhvr>
                                      <p:to>
                                        <p:strVal val="visible"/>
                                      </p:to>
                                    </p:set>
                                    <p:animEffect transition="in" filter="dissolve">
                                      <p:cBhvr>
                                        <p:cTn id="313" dur="500"/>
                                        <p:tgtEl>
                                          <p:spTgt spid="114"/>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115"/>
                                        </p:tgtEl>
                                        <p:attrNameLst>
                                          <p:attrName>style.visibility</p:attrName>
                                        </p:attrNameLst>
                                      </p:cBhvr>
                                      <p:to>
                                        <p:strVal val="visible"/>
                                      </p:to>
                                    </p:set>
                                    <p:animEffect transition="in" filter="dissolve">
                                      <p:cBhvr>
                                        <p:cTn id="316" dur="500"/>
                                        <p:tgtEl>
                                          <p:spTgt spid="115"/>
                                        </p:tgtEl>
                                      </p:cBhvr>
                                    </p:animEffect>
                                  </p:childTnLst>
                                </p:cTn>
                              </p:par>
                              <p:par>
                                <p:cTn id="317" presetID="9" presetClass="entr" presetSubtype="0" fill="hold" grpId="0" nodeType="withEffect">
                                  <p:stCondLst>
                                    <p:cond delay="0"/>
                                  </p:stCondLst>
                                  <p:childTnLst>
                                    <p:set>
                                      <p:cBhvr>
                                        <p:cTn id="318" dur="1" fill="hold">
                                          <p:stCondLst>
                                            <p:cond delay="0"/>
                                          </p:stCondLst>
                                        </p:cTn>
                                        <p:tgtEl>
                                          <p:spTgt spid="116"/>
                                        </p:tgtEl>
                                        <p:attrNameLst>
                                          <p:attrName>style.visibility</p:attrName>
                                        </p:attrNameLst>
                                      </p:cBhvr>
                                      <p:to>
                                        <p:strVal val="visible"/>
                                      </p:to>
                                    </p:set>
                                    <p:animEffect transition="in" filter="dissolve">
                                      <p:cBhvr>
                                        <p:cTn id="319" dur="500"/>
                                        <p:tgtEl>
                                          <p:spTgt spid="116"/>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17"/>
                                        </p:tgtEl>
                                        <p:attrNameLst>
                                          <p:attrName>style.visibility</p:attrName>
                                        </p:attrNameLst>
                                      </p:cBhvr>
                                      <p:to>
                                        <p:strVal val="visible"/>
                                      </p:to>
                                    </p:set>
                                    <p:animEffect transition="in" filter="dissolve">
                                      <p:cBhvr>
                                        <p:cTn id="322" dur="500"/>
                                        <p:tgtEl>
                                          <p:spTgt spid="117"/>
                                        </p:tgtEl>
                                      </p:cBhvr>
                                    </p:animEffect>
                                  </p:childTnLst>
                                </p:cTn>
                              </p:par>
                              <p:par>
                                <p:cTn id="323" presetID="9" presetClass="entr" presetSubtype="0" fill="hold" nodeType="withEffect">
                                  <p:stCondLst>
                                    <p:cond delay="0"/>
                                  </p:stCondLst>
                                  <p:childTnLst>
                                    <p:set>
                                      <p:cBhvr>
                                        <p:cTn id="324" dur="1" fill="hold">
                                          <p:stCondLst>
                                            <p:cond delay="0"/>
                                          </p:stCondLst>
                                        </p:cTn>
                                        <p:tgtEl>
                                          <p:spTgt spid="222"/>
                                        </p:tgtEl>
                                        <p:attrNameLst>
                                          <p:attrName>style.visibility</p:attrName>
                                        </p:attrNameLst>
                                      </p:cBhvr>
                                      <p:to>
                                        <p:strVal val="visible"/>
                                      </p:to>
                                    </p:set>
                                    <p:animEffect transition="in" filter="dissolve">
                                      <p:cBhvr>
                                        <p:cTn id="325" dur="500"/>
                                        <p:tgtEl>
                                          <p:spTgt spid="222"/>
                                        </p:tgtEl>
                                      </p:cBhvr>
                                    </p:animEffect>
                                  </p:childTnLst>
                                </p:cTn>
                              </p:par>
                              <p:par>
                                <p:cTn id="326" presetID="9" presetClass="entr" presetSubtype="0" fill="hold" nodeType="withEffect">
                                  <p:stCondLst>
                                    <p:cond delay="0"/>
                                  </p:stCondLst>
                                  <p:childTnLst>
                                    <p:set>
                                      <p:cBhvr>
                                        <p:cTn id="327" dur="1" fill="hold">
                                          <p:stCondLst>
                                            <p:cond delay="0"/>
                                          </p:stCondLst>
                                        </p:cTn>
                                        <p:tgtEl>
                                          <p:spTgt spid="223"/>
                                        </p:tgtEl>
                                        <p:attrNameLst>
                                          <p:attrName>style.visibility</p:attrName>
                                        </p:attrNameLst>
                                      </p:cBhvr>
                                      <p:to>
                                        <p:strVal val="visible"/>
                                      </p:to>
                                    </p:set>
                                    <p:animEffect transition="in" filter="dissolve">
                                      <p:cBhvr>
                                        <p:cTn id="328" dur="500"/>
                                        <p:tgtEl>
                                          <p:spTgt spid="223"/>
                                        </p:tgtEl>
                                      </p:cBhvr>
                                    </p:animEffect>
                                  </p:childTnLst>
                                </p:cTn>
                              </p:par>
                              <p:par>
                                <p:cTn id="329" presetID="9" presetClass="entr" presetSubtype="0" fill="hold" nodeType="withEffect">
                                  <p:stCondLst>
                                    <p:cond delay="0"/>
                                  </p:stCondLst>
                                  <p:childTnLst>
                                    <p:set>
                                      <p:cBhvr>
                                        <p:cTn id="330" dur="1" fill="hold">
                                          <p:stCondLst>
                                            <p:cond delay="0"/>
                                          </p:stCondLst>
                                        </p:cTn>
                                        <p:tgtEl>
                                          <p:spTgt spid="224"/>
                                        </p:tgtEl>
                                        <p:attrNameLst>
                                          <p:attrName>style.visibility</p:attrName>
                                        </p:attrNameLst>
                                      </p:cBhvr>
                                      <p:to>
                                        <p:strVal val="visible"/>
                                      </p:to>
                                    </p:set>
                                    <p:animEffect transition="in" filter="dissolve">
                                      <p:cBhvr>
                                        <p:cTn id="331" dur="500"/>
                                        <p:tgtEl>
                                          <p:spTgt spid="224"/>
                                        </p:tgtEl>
                                      </p:cBhvr>
                                    </p:animEffect>
                                  </p:childTnLst>
                                </p:cTn>
                              </p:par>
                              <p:par>
                                <p:cTn id="332" presetID="9" presetClass="entr" presetSubtype="0" fill="hold" nodeType="withEffect">
                                  <p:stCondLst>
                                    <p:cond delay="0"/>
                                  </p:stCondLst>
                                  <p:childTnLst>
                                    <p:set>
                                      <p:cBhvr>
                                        <p:cTn id="333" dur="1" fill="hold">
                                          <p:stCondLst>
                                            <p:cond delay="0"/>
                                          </p:stCondLst>
                                        </p:cTn>
                                        <p:tgtEl>
                                          <p:spTgt spid="225"/>
                                        </p:tgtEl>
                                        <p:attrNameLst>
                                          <p:attrName>style.visibility</p:attrName>
                                        </p:attrNameLst>
                                      </p:cBhvr>
                                      <p:to>
                                        <p:strVal val="visible"/>
                                      </p:to>
                                    </p:set>
                                    <p:animEffect transition="in" filter="dissolve">
                                      <p:cBhvr>
                                        <p:cTn id="334" dur="500"/>
                                        <p:tgtEl>
                                          <p:spTgt spid="225"/>
                                        </p:tgtEl>
                                      </p:cBhvr>
                                    </p:animEffect>
                                  </p:childTnLst>
                                </p:cTn>
                              </p:par>
                              <p:par>
                                <p:cTn id="335" presetID="9" presetClass="entr" presetSubtype="0" fill="hold" grpId="0" nodeType="withEffect">
                                  <p:stCondLst>
                                    <p:cond delay="0"/>
                                  </p:stCondLst>
                                  <p:childTnLst>
                                    <p:set>
                                      <p:cBhvr>
                                        <p:cTn id="336" dur="1" fill="hold">
                                          <p:stCondLst>
                                            <p:cond delay="0"/>
                                          </p:stCondLst>
                                        </p:cTn>
                                        <p:tgtEl>
                                          <p:spTgt spid="228"/>
                                        </p:tgtEl>
                                        <p:attrNameLst>
                                          <p:attrName>style.visibility</p:attrName>
                                        </p:attrNameLst>
                                      </p:cBhvr>
                                      <p:to>
                                        <p:strVal val="visible"/>
                                      </p:to>
                                    </p:set>
                                    <p:animEffect transition="in" filter="dissolve">
                                      <p:cBhvr>
                                        <p:cTn id="337" dur="500"/>
                                        <p:tgtEl>
                                          <p:spTgt spid="228"/>
                                        </p:tgtEl>
                                      </p:cBhvr>
                                    </p:animEffect>
                                  </p:childTnLst>
                                </p:cTn>
                              </p:par>
                              <p:par>
                                <p:cTn id="338" presetID="9" presetClass="entr" presetSubtype="0" fill="hold" nodeType="withEffect">
                                  <p:stCondLst>
                                    <p:cond delay="0"/>
                                  </p:stCondLst>
                                  <p:childTnLst>
                                    <p:set>
                                      <p:cBhvr>
                                        <p:cTn id="339" dur="1" fill="hold">
                                          <p:stCondLst>
                                            <p:cond delay="0"/>
                                          </p:stCondLst>
                                        </p:cTn>
                                        <p:tgtEl>
                                          <p:spTgt spid="229"/>
                                        </p:tgtEl>
                                        <p:attrNameLst>
                                          <p:attrName>style.visibility</p:attrName>
                                        </p:attrNameLst>
                                      </p:cBhvr>
                                      <p:to>
                                        <p:strVal val="visible"/>
                                      </p:to>
                                    </p:set>
                                    <p:animEffect transition="in" filter="dissolve">
                                      <p:cBhvr>
                                        <p:cTn id="340" dur="500"/>
                                        <p:tgtEl>
                                          <p:spTgt spid="229"/>
                                        </p:tgtEl>
                                      </p:cBhvr>
                                    </p:animEffect>
                                  </p:childTnLst>
                                </p:cTn>
                              </p:par>
                              <p:par>
                                <p:cTn id="341" presetID="9" presetClass="entr" presetSubtype="0" fill="hold" nodeType="withEffect">
                                  <p:stCondLst>
                                    <p:cond delay="0"/>
                                  </p:stCondLst>
                                  <p:childTnLst>
                                    <p:set>
                                      <p:cBhvr>
                                        <p:cTn id="342" dur="1" fill="hold">
                                          <p:stCondLst>
                                            <p:cond delay="0"/>
                                          </p:stCondLst>
                                        </p:cTn>
                                        <p:tgtEl>
                                          <p:spTgt spid="231"/>
                                        </p:tgtEl>
                                        <p:attrNameLst>
                                          <p:attrName>style.visibility</p:attrName>
                                        </p:attrNameLst>
                                      </p:cBhvr>
                                      <p:to>
                                        <p:strVal val="visible"/>
                                      </p:to>
                                    </p:set>
                                    <p:animEffect transition="in" filter="dissolve">
                                      <p:cBhvr>
                                        <p:cTn id="343" dur="500"/>
                                        <p:tgtEl>
                                          <p:spTgt spid="231"/>
                                        </p:tgtEl>
                                      </p:cBhvr>
                                    </p:animEffect>
                                  </p:childTnLst>
                                </p:cTn>
                              </p:par>
                              <p:par>
                                <p:cTn id="344" presetID="9" presetClass="entr" presetSubtype="0" fill="hold" nodeType="withEffect">
                                  <p:stCondLst>
                                    <p:cond delay="0"/>
                                  </p:stCondLst>
                                  <p:childTnLst>
                                    <p:set>
                                      <p:cBhvr>
                                        <p:cTn id="345" dur="1" fill="hold">
                                          <p:stCondLst>
                                            <p:cond delay="0"/>
                                          </p:stCondLst>
                                        </p:cTn>
                                        <p:tgtEl>
                                          <p:spTgt spid="232"/>
                                        </p:tgtEl>
                                        <p:attrNameLst>
                                          <p:attrName>style.visibility</p:attrName>
                                        </p:attrNameLst>
                                      </p:cBhvr>
                                      <p:to>
                                        <p:strVal val="visible"/>
                                      </p:to>
                                    </p:set>
                                    <p:animEffect transition="in" filter="dissolve">
                                      <p:cBhvr>
                                        <p:cTn id="346" dur="500"/>
                                        <p:tgtEl>
                                          <p:spTgt spid="232"/>
                                        </p:tgtEl>
                                      </p:cBhvr>
                                    </p:animEffect>
                                  </p:childTnLst>
                                </p:cTn>
                              </p:par>
                              <p:par>
                                <p:cTn id="347" presetID="9" presetClass="entr" presetSubtype="0" fill="hold" nodeType="withEffect">
                                  <p:stCondLst>
                                    <p:cond delay="0"/>
                                  </p:stCondLst>
                                  <p:childTnLst>
                                    <p:set>
                                      <p:cBhvr>
                                        <p:cTn id="348" dur="1" fill="hold">
                                          <p:stCondLst>
                                            <p:cond delay="0"/>
                                          </p:stCondLst>
                                        </p:cTn>
                                        <p:tgtEl>
                                          <p:spTgt spid="233"/>
                                        </p:tgtEl>
                                        <p:attrNameLst>
                                          <p:attrName>style.visibility</p:attrName>
                                        </p:attrNameLst>
                                      </p:cBhvr>
                                      <p:to>
                                        <p:strVal val="visible"/>
                                      </p:to>
                                    </p:set>
                                    <p:animEffect transition="in" filter="dissolve">
                                      <p:cBhvr>
                                        <p:cTn id="349" dur="500"/>
                                        <p:tgtEl>
                                          <p:spTgt spid="233"/>
                                        </p:tgtEl>
                                      </p:cBhvr>
                                    </p:animEffect>
                                  </p:childTnLst>
                                </p:cTn>
                              </p:par>
                              <p:par>
                                <p:cTn id="350" presetID="9" presetClass="entr" presetSubtype="0" fill="hold" nodeType="withEffect">
                                  <p:stCondLst>
                                    <p:cond delay="0"/>
                                  </p:stCondLst>
                                  <p:childTnLst>
                                    <p:set>
                                      <p:cBhvr>
                                        <p:cTn id="351" dur="1" fill="hold">
                                          <p:stCondLst>
                                            <p:cond delay="0"/>
                                          </p:stCondLst>
                                        </p:cTn>
                                        <p:tgtEl>
                                          <p:spTgt spid="234"/>
                                        </p:tgtEl>
                                        <p:attrNameLst>
                                          <p:attrName>style.visibility</p:attrName>
                                        </p:attrNameLst>
                                      </p:cBhvr>
                                      <p:to>
                                        <p:strVal val="visible"/>
                                      </p:to>
                                    </p:set>
                                    <p:animEffect transition="in" filter="dissolve">
                                      <p:cBhvr>
                                        <p:cTn id="352" dur="500"/>
                                        <p:tgtEl>
                                          <p:spTgt spid="234"/>
                                        </p:tgtEl>
                                      </p:cBhvr>
                                    </p:animEffect>
                                  </p:childTnLst>
                                </p:cTn>
                              </p:par>
                              <p:par>
                                <p:cTn id="353" presetID="9" presetClass="entr" presetSubtype="0" fill="hold" nodeType="withEffect">
                                  <p:stCondLst>
                                    <p:cond delay="0"/>
                                  </p:stCondLst>
                                  <p:childTnLst>
                                    <p:set>
                                      <p:cBhvr>
                                        <p:cTn id="354" dur="1" fill="hold">
                                          <p:stCondLst>
                                            <p:cond delay="0"/>
                                          </p:stCondLst>
                                        </p:cTn>
                                        <p:tgtEl>
                                          <p:spTgt spid="235"/>
                                        </p:tgtEl>
                                        <p:attrNameLst>
                                          <p:attrName>style.visibility</p:attrName>
                                        </p:attrNameLst>
                                      </p:cBhvr>
                                      <p:to>
                                        <p:strVal val="visible"/>
                                      </p:to>
                                    </p:set>
                                    <p:animEffect transition="in" filter="dissolve">
                                      <p:cBhvr>
                                        <p:cTn id="355" dur="500"/>
                                        <p:tgtEl>
                                          <p:spTgt spid="235"/>
                                        </p:tgtEl>
                                      </p:cBhvr>
                                    </p:animEffect>
                                  </p:childTnLst>
                                </p:cTn>
                              </p:par>
                              <p:par>
                                <p:cTn id="356" presetID="9" presetClass="entr" presetSubtype="0" fill="hold" nodeType="withEffect">
                                  <p:stCondLst>
                                    <p:cond delay="0"/>
                                  </p:stCondLst>
                                  <p:childTnLst>
                                    <p:set>
                                      <p:cBhvr>
                                        <p:cTn id="357" dur="1" fill="hold">
                                          <p:stCondLst>
                                            <p:cond delay="0"/>
                                          </p:stCondLst>
                                        </p:cTn>
                                        <p:tgtEl>
                                          <p:spTgt spid="236"/>
                                        </p:tgtEl>
                                        <p:attrNameLst>
                                          <p:attrName>style.visibility</p:attrName>
                                        </p:attrNameLst>
                                      </p:cBhvr>
                                      <p:to>
                                        <p:strVal val="visible"/>
                                      </p:to>
                                    </p:set>
                                    <p:animEffect transition="in" filter="dissolve">
                                      <p:cBhvr>
                                        <p:cTn id="358" dur="500"/>
                                        <p:tgtEl>
                                          <p:spTgt spid="236"/>
                                        </p:tgtEl>
                                      </p:cBhvr>
                                    </p:animEffect>
                                  </p:childTnLst>
                                </p:cTn>
                              </p:par>
                              <p:par>
                                <p:cTn id="359" presetID="9" presetClass="entr" presetSubtype="0" fill="hold" grpId="0" nodeType="withEffect">
                                  <p:stCondLst>
                                    <p:cond delay="0"/>
                                  </p:stCondLst>
                                  <p:childTnLst>
                                    <p:set>
                                      <p:cBhvr>
                                        <p:cTn id="360" dur="1" fill="hold">
                                          <p:stCondLst>
                                            <p:cond delay="0"/>
                                          </p:stCondLst>
                                        </p:cTn>
                                        <p:tgtEl>
                                          <p:spTgt spid="237"/>
                                        </p:tgtEl>
                                        <p:attrNameLst>
                                          <p:attrName>style.visibility</p:attrName>
                                        </p:attrNameLst>
                                      </p:cBhvr>
                                      <p:to>
                                        <p:strVal val="visible"/>
                                      </p:to>
                                    </p:set>
                                    <p:animEffect transition="in" filter="dissolve">
                                      <p:cBhvr>
                                        <p:cTn id="361" dur="500"/>
                                        <p:tgtEl>
                                          <p:spTgt spid="237"/>
                                        </p:tgtEl>
                                      </p:cBhvr>
                                    </p:animEffect>
                                  </p:childTnLst>
                                </p:cTn>
                              </p:par>
                              <p:par>
                                <p:cTn id="362" presetID="9" presetClass="entr" presetSubtype="0" fill="hold" grpId="0" nodeType="withEffect">
                                  <p:stCondLst>
                                    <p:cond delay="0"/>
                                  </p:stCondLst>
                                  <p:childTnLst>
                                    <p:set>
                                      <p:cBhvr>
                                        <p:cTn id="363" dur="1" fill="hold">
                                          <p:stCondLst>
                                            <p:cond delay="0"/>
                                          </p:stCondLst>
                                        </p:cTn>
                                        <p:tgtEl>
                                          <p:spTgt spid="238"/>
                                        </p:tgtEl>
                                        <p:attrNameLst>
                                          <p:attrName>style.visibility</p:attrName>
                                        </p:attrNameLst>
                                      </p:cBhvr>
                                      <p:to>
                                        <p:strVal val="visible"/>
                                      </p:to>
                                    </p:set>
                                    <p:animEffect transition="in" filter="dissolve">
                                      <p:cBhvr>
                                        <p:cTn id="364" dur="500"/>
                                        <p:tgtEl>
                                          <p:spTgt spid="238"/>
                                        </p:tgtEl>
                                      </p:cBhvr>
                                    </p:animEffect>
                                  </p:childTnLst>
                                </p:cTn>
                              </p:par>
                              <p:par>
                                <p:cTn id="365" presetID="9" presetClass="entr" presetSubtype="0" fill="hold" nodeType="withEffect">
                                  <p:stCondLst>
                                    <p:cond delay="0"/>
                                  </p:stCondLst>
                                  <p:childTnLst>
                                    <p:set>
                                      <p:cBhvr>
                                        <p:cTn id="366" dur="1" fill="hold">
                                          <p:stCondLst>
                                            <p:cond delay="0"/>
                                          </p:stCondLst>
                                        </p:cTn>
                                        <p:tgtEl>
                                          <p:spTgt spid="239"/>
                                        </p:tgtEl>
                                        <p:attrNameLst>
                                          <p:attrName>style.visibility</p:attrName>
                                        </p:attrNameLst>
                                      </p:cBhvr>
                                      <p:to>
                                        <p:strVal val="visible"/>
                                      </p:to>
                                    </p:set>
                                    <p:animEffect transition="in" filter="dissolve">
                                      <p:cBhvr>
                                        <p:cTn id="367" dur="500"/>
                                        <p:tgtEl>
                                          <p:spTgt spid="239"/>
                                        </p:tgtEl>
                                      </p:cBhvr>
                                    </p:animEffect>
                                  </p:childTnLst>
                                </p:cTn>
                              </p:par>
                              <p:par>
                                <p:cTn id="368" presetID="9" presetClass="entr" presetSubtype="0" fill="hold" nodeType="withEffect">
                                  <p:stCondLst>
                                    <p:cond delay="0"/>
                                  </p:stCondLst>
                                  <p:childTnLst>
                                    <p:set>
                                      <p:cBhvr>
                                        <p:cTn id="369" dur="1" fill="hold">
                                          <p:stCondLst>
                                            <p:cond delay="0"/>
                                          </p:stCondLst>
                                        </p:cTn>
                                        <p:tgtEl>
                                          <p:spTgt spid="240"/>
                                        </p:tgtEl>
                                        <p:attrNameLst>
                                          <p:attrName>style.visibility</p:attrName>
                                        </p:attrNameLst>
                                      </p:cBhvr>
                                      <p:to>
                                        <p:strVal val="visible"/>
                                      </p:to>
                                    </p:set>
                                    <p:animEffect transition="in" filter="dissolve">
                                      <p:cBhvr>
                                        <p:cTn id="370" dur="500"/>
                                        <p:tgtEl>
                                          <p:spTgt spid="240"/>
                                        </p:tgtEl>
                                      </p:cBhvr>
                                    </p:animEffect>
                                  </p:childTnLst>
                                </p:cTn>
                              </p:par>
                              <p:par>
                                <p:cTn id="371" presetID="9" presetClass="entr" presetSubtype="0" fill="hold" nodeType="withEffect">
                                  <p:stCondLst>
                                    <p:cond delay="0"/>
                                  </p:stCondLst>
                                  <p:childTnLst>
                                    <p:set>
                                      <p:cBhvr>
                                        <p:cTn id="372" dur="1" fill="hold">
                                          <p:stCondLst>
                                            <p:cond delay="0"/>
                                          </p:stCondLst>
                                        </p:cTn>
                                        <p:tgtEl>
                                          <p:spTgt spid="241"/>
                                        </p:tgtEl>
                                        <p:attrNameLst>
                                          <p:attrName>style.visibility</p:attrName>
                                        </p:attrNameLst>
                                      </p:cBhvr>
                                      <p:to>
                                        <p:strVal val="visible"/>
                                      </p:to>
                                    </p:set>
                                    <p:animEffect transition="in" filter="dissolve">
                                      <p:cBhvr>
                                        <p:cTn id="373" dur="500"/>
                                        <p:tgtEl>
                                          <p:spTgt spid="241"/>
                                        </p:tgtEl>
                                      </p:cBhvr>
                                    </p:animEffect>
                                  </p:childTnLst>
                                </p:cTn>
                              </p:par>
                              <p:par>
                                <p:cTn id="374" presetID="9" presetClass="entr" presetSubtype="0" fill="hold" nodeType="withEffect">
                                  <p:stCondLst>
                                    <p:cond delay="0"/>
                                  </p:stCondLst>
                                  <p:childTnLst>
                                    <p:set>
                                      <p:cBhvr>
                                        <p:cTn id="375" dur="1" fill="hold">
                                          <p:stCondLst>
                                            <p:cond delay="0"/>
                                          </p:stCondLst>
                                        </p:cTn>
                                        <p:tgtEl>
                                          <p:spTgt spid="242"/>
                                        </p:tgtEl>
                                        <p:attrNameLst>
                                          <p:attrName>style.visibility</p:attrName>
                                        </p:attrNameLst>
                                      </p:cBhvr>
                                      <p:to>
                                        <p:strVal val="visible"/>
                                      </p:to>
                                    </p:set>
                                    <p:animEffect transition="in" filter="dissolve">
                                      <p:cBhvr>
                                        <p:cTn id="376" dur="500"/>
                                        <p:tgtEl>
                                          <p:spTgt spid="242"/>
                                        </p:tgtEl>
                                      </p:cBhvr>
                                    </p:animEffect>
                                  </p:childTnLst>
                                </p:cTn>
                              </p:par>
                              <p:par>
                                <p:cTn id="377" presetID="9" presetClass="entr" presetSubtype="0" fill="hold" grpId="0" nodeType="withEffect">
                                  <p:stCondLst>
                                    <p:cond delay="0"/>
                                  </p:stCondLst>
                                  <p:childTnLst>
                                    <p:set>
                                      <p:cBhvr>
                                        <p:cTn id="378" dur="1" fill="hold">
                                          <p:stCondLst>
                                            <p:cond delay="0"/>
                                          </p:stCondLst>
                                        </p:cTn>
                                        <p:tgtEl>
                                          <p:spTgt spid="243"/>
                                        </p:tgtEl>
                                        <p:attrNameLst>
                                          <p:attrName>style.visibility</p:attrName>
                                        </p:attrNameLst>
                                      </p:cBhvr>
                                      <p:to>
                                        <p:strVal val="visible"/>
                                      </p:to>
                                    </p:set>
                                    <p:animEffect transition="in" filter="dissolve">
                                      <p:cBhvr>
                                        <p:cTn id="379" dur="500"/>
                                        <p:tgtEl>
                                          <p:spTgt spid="243"/>
                                        </p:tgtEl>
                                      </p:cBhvr>
                                    </p:animEffect>
                                  </p:childTnLst>
                                </p:cTn>
                              </p:par>
                              <p:par>
                                <p:cTn id="380" presetID="9" presetClass="entr" presetSubtype="0" fill="hold" grpId="0" nodeType="withEffect">
                                  <p:stCondLst>
                                    <p:cond delay="0"/>
                                  </p:stCondLst>
                                  <p:childTnLst>
                                    <p:set>
                                      <p:cBhvr>
                                        <p:cTn id="381" dur="1" fill="hold">
                                          <p:stCondLst>
                                            <p:cond delay="0"/>
                                          </p:stCondLst>
                                        </p:cTn>
                                        <p:tgtEl>
                                          <p:spTgt spid="244"/>
                                        </p:tgtEl>
                                        <p:attrNameLst>
                                          <p:attrName>style.visibility</p:attrName>
                                        </p:attrNameLst>
                                      </p:cBhvr>
                                      <p:to>
                                        <p:strVal val="visible"/>
                                      </p:to>
                                    </p:set>
                                    <p:animEffect transition="in" filter="dissolve">
                                      <p:cBhvr>
                                        <p:cTn id="38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animBg="1"/>
      <p:bldP spid="228" grpId="0"/>
      <p:bldP spid="237" grpId="0"/>
      <p:bldP spid="238" grpId="0"/>
      <p:bldP spid="243" grpId="0"/>
      <p:bldP spid="2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8E4BF-A254-743D-D88E-7C3DCAC9651E}"/>
              </a:ext>
            </a:extLst>
          </p:cNvPr>
          <p:cNvSpPr>
            <a:spLocks noGrp="1"/>
          </p:cNvSpPr>
          <p:nvPr>
            <p:ph type="title"/>
          </p:nvPr>
        </p:nvSpPr>
        <p:spPr>
          <a:xfrm>
            <a:off x="838200" y="260350"/>
            <a:ext cx="10515600" cy="1006475"/>
          </a:xfrm>
        </p:spPr>
        <p:txBody>
          <a:bodyPr/>
          <a:lstStyle/>
          <a:p>
            <a:r>
              <a:rPr lang="en-US" dirty="0"/>
              <a:t>Channel Routing Terminology – III </a:t>
            </a:r>
          </a:p>
        </p:txBody>
      </p:sp>
      <p:sp>
        <p:nvSpPr>
          <p:cNvPr id="4" name="Text Box 3">
            <a:extLst>
              <a:ext uri="{FF2B5EF4-FFF2-40B4-BE49-F238E27FC236}">
                <a16:creationId xmlns:a16="http://schemas.microsoft.com/office/drawing/2014/main" id="{C31771CF-1A5C-D2B6-ED15-35CCC470477A}"/>
              </a:ext>
            </a:extLst>
          </p:cNvPr>
          <p:cNvSpPr txBox="1">
            <a:spLocks noChangeAspect="1" noChangeArrowheads="1"/>
          </p:cNvSpPr>
          <p:nvPr/>
        </p:nvSpPr>
        <p:spPr bwMode="auto">
          <a:xfrm>
            <a:off x="5674406" y="1602018"/>
            <a:ext cx="1046162" cy="35401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Columns</a:t>
            </a:r>
            <a:endParaRPr lang="en-US" altLang="zh-CN">
              <a:ea typeface="宋体" panose="02010600030101010101" pitchFamily="2" charset="-122"/>
            </a:endParaRPr>
          </a:p>
        </p:txBody>
      </p:sp>
      <p:sp>
        <p:nvSpPr>
          <p:cNvPr id="5" name="Text Box 4">
            <a:extLst>
              <a:ext uri="{FF2B5EF4-FFF2-40B4-BE49-F238E27FC236}">
                <a16:creationId xmlns:a16="http://schemas.microsoft.com/office/drawing/2014/main" id="{C66CE854-E443-B271-EFCA-24D1D3DAAB1A}"/>
              </a:ext>
            </a:extLst>
          </p:cNvPr>
          <p:cNvSpPr txBox="1">
            <a:spLocks noChangeAspect="1" noChangeArrowheads="1"/>
          </p:cNvSpPr>
          <p:nvPr/>
        </p:nvSpPr>
        <p:spPr bwMode="auto">
          <a:xfrm>
            <a:off x="9195481" y="3573693"/>
            <a:ext cx="841375" cy="35401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Tracks</a:t>
            </a:r>
            <a:endParaRPr lang="en-US" altLang="zh-CN">
              <a:ea typeface="宋体" panose="02010600030101010101" pitchFamily="2" charset="-122"/>
            </a:endParaRPr>
          </a:p>
        </p:txBody>
      </p:sp>
      <p:sp>
        <p:nvSpPr>
          <p:cNvPr id="6" name="Line 5">
            <a:extLst>
              <a:ext uri="{FF2B5EF4-FFF2-40B4-BE49-F238E27FC236}">
                <a16:creationId xmlns:a16="http://schemas.microsoft.com/office/drawing/2014/main" id="{D6A22D56-A180-CC17-C42C-7F55F15B282C}"/>
              </a:ext>
            </a:extLst>
          </p:cNvPr>
          <p:cNvSpPr>
            <a:spLocks noChangeAspect="1" noChangeShapeType="1"/>
          </p:cNvSpPr>
          <p:nvPr/>
        </p:nvSpPr>
        <p:spPr bwMode="auto">
          <a:xfrm>
            <a:off x="8339818" y="2808518"/>
            <a:ext cx="0" cy="1792288"/>
          </a:xfrm>
          <a:prstGeom prst="line">
            <a:avLst/>
          </a:prstGeom>
          <a:noFill/>
          <a:ln w="57150">
            <a:solidFill>
              <a:srgbClr val="C5C5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7" name="Text Box 6">
            <a:extLst>
              <a:ext uri="{FF2B5EF4-FFF2-40B4-BE49-F238E27FC236}">
                <a16:creationId xmlns:a16="http://schemas.microsoft.com/office/drawing/2014/main" id="{4E8EF9A5-7EFE-20B0-A328-03F3CA94E15C}"/>
              </a:ext>
            </a:extLst>
          </p:cNvPr>
          <p:cNvSpPr txBox="1">
            <a:spLocks noChangeAspect="1" noChangeArrowheads="1"/>
          </p:cNvSpPr>
          <p:nvPr/>
        </p:nvSpPr>
        <p:spPr bwMode="auto">
          <a:xfrm rot="16200000">
            <a:off x="7868331" y="3362555"/>
            <a:ext cx="1060450" cy="612775"/>
          </a:xfrm>
          <a:prstGeom prst="rect">
            <a:avLst/>
          </a:prstGeom>
          <a:solidFill>
            <a:srgbClr val="CCCC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Channel </a:t>
            </a:r>
            <a:br>
              <a:rPr lang="de-DE" altLang="en-US"/>
            </a:br>
            <a:r>
              <a:rPr lang="de-DE" altLang="en-US"/>
              <a:t>Height</a:t>
            </a:r>
            <a:endParaRPr lang="en-US" altLang="zh-CN">
              <a:ea typeface="宋体" panose="02010600030101010101" pitchFamily="2" charset="-122"/>
            </a:endParaRPr>
          </a:p>
        </p:txBody>
      </p:sp>
      <p:sp>
        <p:nvSpPr>
          <p:cNvPr id="8" name="Line 7">
            <a:extLst>
              <a:ext uri="{FF2B5EF4-FFF2-40B4-BE49-F238E27FC236}">
                <a16:creationId xmlns:a16="http://schemas.microsoft.com/office/drawing/2014/main" id="{E02F4375-128D-DC37-17F2-E3481BDD81CD}"/>
              </a:ext>
            </a:extLst>
          </p:cNvPr>
          <p:cNvSpPr>
            <a:spLocks noChangeAspect="1" noChangeShapeType="1"/>
          </p:cNvSpPr>
          <p:nvPr/>
        </p:nvSpPr>
        <p:spPr bwMode="auto">
          <a:xfrm flipH="1">
            <a:off x="4672693" y="4600806"/>
            <a:ext cx="3059113" cy="9525"/>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8">
            <a:extLst>
              <a:ext uri="{FF2B5EF4-FFF2-40B4-BE49-F238E27FC236}">
                <a16:creationId xmlns:a16="http://schemas.microsoft.com/office/drawing/2014/main" id="{AE35C7BA-FD41-ED68-8756-B71B87A98AE0}"/>
              </a:ext>
            </a:extLst>
          </p:cNvPr>
          <p:cNvSpPr>
            <a:spLocks noChangeAspect="1" noChangeShapeType="1"/>
          </p:cNvSpPr>
          <p:nvPr/>
        </p:nvSpPr>
        <p:spPr bwMode="auto">
          <a:xfrm flipH="1">
            <a:off x="4667931" y="2902181"/>
            <a:ext cx="3063875" cy="3175"/>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Rectangle 9">
            <a:extLst>
              <a:ext uri="{FF2B5EF4-FFF2-40B4-BE49-F238E27FC236}">
                <a16:creationId xmlns:a16="http://schemas.microsoft.com/office/drawing/2014/main" id="{125DB0F8-517A-0DE7-26D1-030FD6166514}"/>
              </a:ext>
            </a:extLst>
          </p:cNvPr>
          <p:cNvSpPr>
            <a:spLocks noChangeAspect="1" noChangeArrowheads="1"/>
          </p:cNvSpPr>
          <p:nvPr/>
        </p:nvSpPr>
        <p:spPr bwMode="auto">
          <a:xfrm flipH="1" flipV="1">
            <a:off x="7301593" y="2779943"/>
            <a:ext cx="274638" cy="1954213"/>
          </a:xfrm>
          <a:prstGeom prst="rect">
            <a:avLst/>
          </a:prstGeom>
          <a:solidFill>
            <a:srgbClr val="808080"/>
          </a:solidFill>
          <a:ln w="0">
            <a:solidFill>
              <a:srgbClr val="808080"/>
            </a:solidFill>
            <a:miter lim="800000"/>
            <a:headEnd/>
            <a:tailEnd/>
          </a:ln>
        </p:spPr>
        <p:txBody>
          <a:bodyPr/>
          <a:lstStyle/>
          <a:p>
            <a:endParaRPr lang="en-US"/>
          </a:p>
        </p:txBody>
      </p:sp>
      <p:sp>
        <p:nvSpPr>
          <p:cNvPr id="11" name="Rectangle 10">
            <a:extLst>
              <a:ext uri="{FF2B5EF4-FFF2-40B4-BE49-F238E27FC236}">
                <a16:creationId xmlns:a16="http://schemas.microsoft.com/office/drawing/2014/main" id="{4EFE15BC-BE31-7D62-D97D-8C625567C6C5}"/>
              </a:ext>
            </a:extLst>
          </p:cNvPr>
          <p:cNvSpPr>
            <a:spLocks noChangeAspect="1" noChangeArrowheads="1"/>
          </p:cNvSpPr>
          <p:nvPr/>
        </p:nvSpPr>
        <p:spPr bwMode="auto">
          <a:xfrm flipH="1" flipV="1">
            <a:off x="7301593" y="2779943"/>
            <a:ext cx="274638" cy="19685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Rectangle 11">
            <a:extLst>
              <a:ext uri="{FF2B5EF4-FFF2-40B4-BE49-F238E27FC236}">
                <a16:creationId xmlns:a16="http://schemas.microsoft.com/office/drawing/2014/main" id="{D829EC6E-593B-A1BC-653B-CD35E5CA9BF3}"/>
              </a:ext>
            </a:extLst>
          </p:cNvPr>
          <p:cNvSpPr>
            <a:spLocks noChangeAspect="1" noChangeArrowheads="1"/>
          </p:cNvSpPr>
          <p:nvPr/>
        </p:nvSpPr>
        <p:spPr bwMode="auto">
          <a:xfrm flipH="1" flipV="1">
            <a:off x="6885668" y="2779943"/>
            <a:ext cx="276225" cy="1954213"/>
          </a:xfrm>
          <a:prstGeom prst="rect">
            <a:avLst/>
          </a:prstGeom>
          <a:solidFill>
            <a:srgbClr val="808080"/>
          </a:solidFill>
          <a:ln w="0">
            <a:solidFill>
              <a:srgbClr val="808080"/>
            </a:solidFill>
            <a:miter lim="800000"/>
            <a:headEnd/>
            <a:tailEnd/>
          </a:ln>
        </p:spPr>
        <p:txBody>
          <a:bodyPr/>
          <a:lstStyle/>
          <a:p>
            <a:endParaRPr lang="en-US"/>
          </a:p>
        </p:txBody>
      </p:sp>
      <p:sp>
        <p:nvSpPr>
          <p:cNvPr id="13" name="Rectangle 12">
            <a:extLst>
              <a:ext uri="{FF2B5EF4-FFF2-40B4-BE49-F238E27FC236}">
                <a16:creationId xmlns:a16="http://schemas.microsoft.com/office/drawing/2014/main" id="{339D0570-3AE7-C20E-2E52-7442F8FC67E2}"/>
              </a:ext>
            </a:extLst>
          </p:cNvPr>
          <p:cNvSpPr>
            <a:spLocks noChangeAspect="1" noChangeArrowheads="1"/>
          </p:cNvSpPr>
          <p:nvPr/>
        </p:nvSpPr>
        <p:spPr bwMode="auto">
          <a:xfrm flipH="1" flipV="1">
            <a:off x="6885668" y="2779943"/>
            <a:ext cx="276225" cy="195421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Rectangle 13">
            <a:extLst>
              <a:ext uri="{FF2B5EF4-FFF2-40B4-BE49-F238E27FC236}">
                <a16:creationId xmlns:a16="http://schemas.microsoft.com/office/drawing/2014/main" id="{96AD58DB-61A5-E6CC-32CD-89CB1558E720}"/>
              </a:ext>
            </a:extLst>
          </p:cNvPr>
          <p:cNvSpPr>
            <a:spLocks noChangeAspect="1" noChangeArrowheads="1"/>
          </p:cNvSpPr>
          <p:nvPr/>
        </p:nvSpPr>
        <p:spPr bwMode="auto">
          <a:xfrm flipH="1" flipV="1">
            <a:off x="6471331" y="2779943"/>
            <a:ext cx="276225" cy="1512888"/>
          </a:xfrm>
          <a:prstGeom prst="rect">
            <a:avLst/>
          </a:prstGeom>
          <a:solidFill>
            <a:srgbClr val="808080"/>
          </a:solidFill>
          <a:ln w="0">
            <a:solidFill>
              <a:srgbClr val="808080"/>
            </a:solidFill>
            <a:miter lim="800000"/>
            <a:headEnd/>
            <a:tailEnd/>
          </a:ln>
        </p:spPr>
        <p:txBody>
          <a:bodyPr/>
          <a:lstStyle/>
          <a:p>
            <a:endParaRPr lang="en-US"/>
          </a:p>
        </p:txBody>
      </p:sp>
      <p:sp>
        <p:nvSpPr>
          <p:cNvPr id="15" name="Rectangle 14">
            <a:extLst>
              <a:ext uri="{FF2B5EF4-FFF2-40B4-BE49-F238E27FC236}">
                <a16:creationId xmlns:a16="http://schemas.microsoft.com/office/drawing/2014/main" id="{DD131080-C3EA-C829-840D-DB8C8D29C186}"/>
              </a:ext>
            </a:extLst>
          </p:cNvPr>
          <p:cNvSpPr>
            <a:spLocks noChangeAspect="1" noChangeArrowheads="1"/>
          </p:cNvSpPr>
          <p:nvPr/>
        </p:nvSpPr>
        <p:spPr bwMode="auto">
          <a:xfrm flipH="1" flipV="1">
            <a:off x="6471331" y="2779943"/>
            <a:ext cx="276225" cy="15128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 name="Rectangle 15">
            <a:extLst>
              <a:ext uri="{FF2B5EF4-FFF2-40B4-BE49-F238E27FC236}">
                <a16:creationId xmlns:a16="http://schemas.microsoft.com/office/drawing/2014/main" id="{A0CC7790-FE72-307C-B488-346A146A65E2}"/>
              </a:ext>
            </a:extLst>
          </p:cNvPr>
          <p:cNvSpPr>
            <a:spLocks noChangeAspect="1" noChangeArrowheads="1"/>
          </p:cNvSpPr>
          <p:nvPr/>
        </p:nvSpPr>
        <p:spPr bwMode="auto">
          <a:xfrm flipH="1" flipV="1">
            <a:off x="5675993" y="4075343"/>
            <a:ext cx="276225" cy="682625"/>
          </a:xfrm>
          <a:prstGeom prst="rect">
            <a:avLst/>
          </a:prstGeom>
          <a:solidFill>
            <a:srgbClr val="808080"/>
          </a:solidFill>
          <a:ln w="0">
            <a:solidFill>
              <a:srgbClr val="808080"/>
            </a:solidFill>
            <a:miter lim="800000"/>
            <a:headEnd/>
            <a:tailEnd/>
          </a:ln>
        </p:spPr>
        <p:txBody>
          <a:bodyPr/>
          <a:lstStyle/>
          <a:p>
            <a:endParaRPr lang="en-US"/>
          </a:p>
        </p:txBody>
      </p:sp>
      <p:sp>
        <p:nvSpPr>
          <p:cNvPr id="17" name="Rectangle 16">
            <a:extLst>
              <a:ext uri="{FF2B5EF4-FFF2-40B4-BE49-F238E27FC236}">
                <a16:creationId xmlns:a16="http://schemas.microsoft.com/office/drawing/2014/main" id="{14900767-4620-DA97-FCFC-8B7A51FB1791}"/>
              </a:ext>
            </a:extLst>
          </p:cNvPr>
          <p:cNvSpPr>
            <a:spLocks noChangeAspect="1" noChangeArrowheads="1"/>
          </p:cNvSpPr>
          <p:nvPr/>
        </p:nvSpPr>
        <p:spPr bwMode="auto">
          <a:xfrm flipH="1" flipV="1">
            <a:off x="5675993" y="4075343"/>
            <a:ext cx="276225" cy="65881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 name="Rectangle 17">
            <a:extLst>
              <a:ext uri="{FF2B5EF4-FFF2-40B4-BE49-F238E27FC236}">
                <a16:creationId xmlns:a16="http://schemas.microsoft.com/office/drawing/2014/main" id="{8BA6CC07-DC6B-3CD6-E88D-BA2E130DD901}"/>
              </a:ext>
            </a:extLst>
          </p:cNvPr>
          <p:cNvSpPr>
            <a:spLocks noChangeAspect="1" noChangeArrowheads="1"/>
          </p:cNvSpPr>
          <p:nvPr/>
        </p:nvSpPr>
        <p:spPr bwMode="auto">
          <a:xfrm flipH="1" flipV="1">
            <a:off x="6056993" y="3602268"/>
            <a:ext cx="276225" cy="1131888"/>
          </a:xfrm>
          <a:prstGeom prst="rect">
            <a:avLst/>
          </a:prstGeom>
          <a:solidFill>
            <a:srgbClr val="808080"/>
          </a:solidFill>
          <a:ln w="0">
            <a:solidFill>
              <a:srgbClr val="808080"/>
            </a:solidFill>
            <a:miter lim="800000"/>
            <a:headEnd/>
            <a:tailEnd/>
          </a:ln>
        </p:spPr>
        <p:txBody>
          <a:bodyPr/>
          <a:lstStyle/>
          <a:p>
            <a:endParaRPr lang="en-US"/>
          </a:p>
        </p:txBody>
      </p:sp>
      <p:sp>
        <p:nvSpPr>
          <p:cNvPr id="19" name="Rectangle 18">
            <a:extLst>
              <a:ext uri="{FF2B5EF4-FFF2-40B4-BE49-F238E27FC236}">
                <a16:creationId xmlns:a16="http://schemas.microsoft.com/office/drawing/2014/main" id="{8F7FABE4-08FF-11F0-1531-41A185451957}"/>
              </a:ext>
            </a:extLst>
          </p:cNvPr>
          <p:cNvSpPr>
            <a:spLocks noChangeAspect="1" noChangeArrowheads="1"/>
          </p:cNvSpPr>
          <p:nvPr/>
        </p:nvSpPr>
        <p:spPr bwMode="auto">
          <a:xfrm flipH="1" flipV="1">
            <a:off x="6056993" y="3602268"/>
            <a:ext cx="276225" cy="11318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 name="Rectangle 19">
            <a:extLst>
              <a:ext uri="{FF2B5EF4-FFF2-40B4-BE49-F238E27FC236}">
                <a16:creationId xmlns:a16="http://schemas.microsoft.com/office/drawing/2014/main" id="{FC53691B-49AC-A5B3-F682-36C0DA32FA5A}"/>
              </a:ext>
            </a:extLst>
          </p:cNvPr>
          <p:cNvSpPr>
            <a:spLocks noChangeAspect="1" noChangeArrowheads="1"/>
          </p:cNvSpPr>
          <p:nvPr/>
        </p:nvSpPr>
        <p:spPr bwMode="auto">
          <a:xfrm flipH="1" flipV="1">
            <a:off x="6056993" y="2779943"/>
            <a:ext cx="276225" cy="692150"/>
          </a:xfrm>
          <a:prstGeom prst="rect">
            <a:avLst/>
          </a:prstGeom>
          <a:solidFill>
            <a:srgbClr val="808080"/>
          </a:solidFill>
          <a:ln w="0">
            <a:solidFill>
              <a:srgbClr val="808080"/>
            </a:solidFill>
            <a:miter lim="800000"/>
            <a:headEnd/>
            <a:tailEnd/>
          </a:ln>
        </p:spPr>
        <p:txBody>
          <a:bodyPr/>
          <a:lstStyle/>
          <a:p>
            <a:endParaRPr lang="en-US"/>
          </a:p>
        </p:txBody>
      </p:sp>
      <p:sp>
        <p:nvSpPr>
          <p:cNvPr id="21" name="Rectangle 20">
            <a:extLst>
              <a:ext uri="{FF2B5EF4-FFF2-40B4-BE49-F238E27FC236}">
                <a16:creationId xmlns:a16="http://schemas.microsoft.com/office/drawing/2014/main" id="{426F9C46-D4E9-15BD-640D-DB0B9BF84E0B}"/>
              </a:ext>
            </a:extLst>
          </p:cNvPr>
          <p:cNvSpPr>
            <a:spLocks noChangeAspect="1" noChangeArrowheads="1"/>
          </p:cNvSpPr>
          <p:nvPr/>
        </p:nvSpPr>
        <p:spPr bwMode="auto">
          <a:xfrm flipH="1" flipV="1">
            <a:off x="6056993" y="2779943"/>
            <a:ext cx="276225" cy="6921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 name="Rectangle 21">
            <a:extLst>
              <a:ext uri="{FF2B5EF4-FFF2-40B4-BE49-F238E27FC236}">
                <a16:creationId xmlns:a16="http://schemas.microsoft.com/office/drawing/2014/main" id="{724314CE-8F6C-8760-C325-29462EAB01B6}"/>
              </a:ext>
            </a:extLst>
          </p:cNvPr>
          <p:cNvSpPr>
            <a:spLocks noChangeAspect="1" noChangeArrowheads="1"/>
          </p:cNvSpPr>
          <p:nvPr/>
        </p:nvSpPr>
        <p:spPr bwMode="auto">
          <a:xfrm flipH="1" flipV="1">
            <a:off x="5650593" y="2779943"/>
            <a:ext cx="276225" cy="1098550"/>
          </a:xfrm>
          <a:prstGeom prst="rect">
            <a:avLst/>
          </a:prstGeom>
          <a:solidFill>
            <a:srgbClr val="808080"/>
          </a:solidFill>
          <a:ln w="0">
            <a:solidFill>
              <a:srgbClr val="808080"/>
            </a:solidFill>
            <a:miter lim="800000"/>
            <a:headEnd/>
            <a:tailEnd/>
          </a:ln>
        </p:spPr>
        <p:txBody>
          <a:bodyPr/>
          <a:lstStyle/>
          <a:p>
            <a:endParaRPr lang="en-US"/>
          </a:p>
        </p:txBody>
      </p:sp>
      <p:sp>
        <p:nvSpPr>
          <p:cNvPr id="23" name="Rectangle 22">
            <a:extLst>
              <a:ext uri="{FF2B5EF4-FFF2-40B4-BE49-F238E27FC236}">
                <a16:creationId xmlns:a16="http://schemas.microsoft.com/office/drawing/2014/main" id="{0A360B08-56C6-2FFF-396D-FFAA3F984948}"/>
              </a:ext>
            </a:extLst>
          </p:cNvPr>
          <p:cNvSpPr>
            <a:spLocks noChangeAspect="1" noChangeArrowheads="1"/>
          </p:cNvSpPr>
          <p:nvPr/>
        </p:nvSpPr>
        <p:spPr bwMode="auto">
          <a:xfrm flipH="1" flipV="1">
            <a:off x="5650593" y="2779943"/>
            <a:ext cx="276225" cy="10985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 name="Rectangle 23">
            <a:extLst>
              <a:ext uri="{FF2B5EF4-FFF2-40B4-BE49-F238E27FC236}">
                <a16:creationId xmlns:a16="http://schemas.microsoft.com/office/drawing/2014/main" id="{C4B9E03B-3D3A-AB76-B660-5E692EA7F976}"/>
              </a:ext>
            </a:extLst>
          </p:cNvPr>
          <p:cNvSpPr>
            <a:spLocks noChangeAspect="1" noChangeArrowheads="1"/>
          </p:cNvSpPr>
          <p:nvPr/>
        </p:nvSpPr>
        <p:spPr bwMode="auto">
          <a:xfrm flipH="1" flipV="1">
            <a:off x="5236256" y="3195868"/>
            <a:ext cx="276225" cy="1538288"/>
          </a:xfrm>
          <a:prstGeom prst="rect">
            <a:avLst/>
          </a:prstGeom>
          <a:solidFill>
            <a:srgbClr val="808080"/>
          </a:solidFill>
          <a:ln w="0">
            <a:solidFill>
              <a:srgbClr val="808080"/>
            </a:solidFill>
            <a:miter lim="800000"/>
            <a:headEnd/>
            <a:tailEnd/>
          </a:ln>
        </p:spPr>
        <p:txBody>
          <a:bodyPr/>
          <a:lstStyle/>
          <a:p>
            <a:endParaRPr lang="en-US"/>
          </a:p>
        </p:txBody>
      </p:sp>
      <p:sp>
        <p:nvSpPr>
          <p:cNvPr id="25" name="Rectangle 24">
            <a:extLst>
              <a:ext uri="{FF2B5EF4-FFF2-40B4-BE49-F238E27FC236}">
                <a16:creationId xmlns:a16="http://schemas.microsoft.com/office/drawing/2014/main" id="{B0F04F65-B968-91A4-FA80-9BAD149FB3C9}"/>
              </a:ext>
            </a:extLst>
          </p:cNvPr>
          <p:cNvSpPr>
            <a:spLocks noChangeAspect="1" noChangeArrowheads="1"/>
          </p:cNvSpPr>
          <p:nvPr/>
        </p:nvSpPr>
        <p:spPr bwMode="auto">
          <a:xfrm flipH="1" flipV="1">
            <a:off x="5236256" y="3195868"/>
            <a:ext cx="276225" cy="1538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 name="Rectangle 25">
            <a:extLst>
              <a:ext uri="{FF2B5EF4-FFF2-40B4-BE49-F238E27FC236}">
                <a16:creationId xmlns:a16="http://schemas.microsoft.com/office/drawing/2014/main" id="{364942A2-CCE3-07A9-AEC0-FB2A4DAC1C1D}"/>
              </a:ext>
            </a:extLst>
          </p:cNvPr>
          <p:cNvSpPr>
            <a:spLocks noChangeAspect="1" noChangeArrowheads="1"/>
          </p:cNvSpPr>
          <p:nvPr/>
        </p:nvSpPr>
        <p:spPr bwMode="auto">
          <a:xfrm flipH="1" flipV="1">
            <a:off x="4821918" y="4075343"/>
            <a:ext cx="276225" cy="682625"/>
          </a:xfrm>
          <a:prstGeom prst="rect">
            <a:avLst/>
          </a:prstGeom>
          <a:solidFill>
            <a:srgbClr val="808080"/>
          </a:solidFill>
          <a:ln w="0">
            <a:solidFill>
              <a:srgbClr val="808080"/>
            </a:solidFill>
            <a:miter lim="800000"/>
            <a:headEnd/>
            <a:tailEnd/>
          </a:ln>
        </p:spPr>
        <p:txBody>
          <a:bodyPr/>
          <a:lstStyle/>
          <a:p>
            <a:endParaRPr lang="en-US"/>
          </a:p>
        </p:txBody>
      </p:sp>
      <p:sp>
        <p:nvSpPr>
          <p:cNvPr id="27" name="Rectangle 26">
            <a:extLst>
              <a:ext uri="{FF2B5EF4-FFF2-40B4-BE49-F238E27FC236}">
                <a16:creationId xmlns:a16="http://schemas.microsoft.com/office/drawing/2014/main" id="{33A6F7A8-97E9-EBA4-ECA2-F4BE45C1DB96}"/>
              </a:ext>
            </a:extLst>
          </p:cNvPr>
          <p:cNvSpPr>
            <a:spLocks noChangeAspect="1" noChangeArrowheads="1"/>
          </p:cNvSpPr>
          <p:nvPr/>
        </p:nvSpPr>
        <p:spPr bwMode="auto">
          <a:xfrm flipH="1" flipV="1">
            <a:off x="4821918" y="4075343"/>
            <a:ext cx="276225" cy="65881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 name="Rectangle 27">
            <a:extLst>
              <a:ext uri="{FF2B5EF4-FFF2-40B4-BE49-F238E27FC236}">
                <a16:creationId xmlns:a16="http://schemas.microsoft.com/office/drawing/2014/main" id="{B93C14DE-808D-7C0C-81B8-4DC501BB9579}"/>
              </a:ext>
            </a:extLst>
          </p:cNvPr>
          <p:cNvSpPr>
            <a:spLocks noChangeAspect="1" noChangeArrowheads="1"/>
          </p:cNvSpPr>
          <p:nvPr/>
        </p:nvSpPr>
        <p:spPr bwMode="auto">
          <a:xfrm flipH="1" flipV="1">
            <a:off x="4821918" y="2779943"/>
            <a:ext cx="276225" cy="1098550"/>
          </a:xfrm>
          <a:prstGeom prst="rect">
            <a:avLst/>
          </a:prstGeom>
          <a:solidFill>
            <a:srgbClr val="808080"/>
          </a:solidFill>
          <a:ln w="0">
            <a:solidFill>
              <a:srgbClr val="808080"/>
            </a:solidFill>
            <a:miter lim="800000"/>
            <a:headEnd/>
            <a:tailEnd/>
          </a:ln>
        </p:spPr>
        <p:txBody>
          <a:bodyPr/>
          <a:lstStyle/>
          <a:p>
            <a:endParaRPr lang="en-US"/>
          </a:p>
        </p:txBody>
      </p:sp>
      <p:sp>
        <p:nvSpPr>
          <p:cNvPr id="29" name="Rectangle 28">
            <a:extLst>
              <a:ext uri="{FF2B5EF4-FFF2-40B4-BE49-F238E27FC236}">
                <a16:creationId xmlns:a16="http://schemas.microsoft.com/office/drawing/2014/main" id="{53F953DA-C3D6-D27D-8274-FE8EE109223D}"/>
              </a:ext>
            </a:extLst>
          </p:cNvPr>
          <p:cNvSpPr>
            <a:spLocks noChangeAspect="1" noChangeArrowheads="1"/>
          </p:cNvSpPr>
          <p:nvPr/>
        </p:nvSpPr>
        <p:spPr bwMode="auto">
          <a:xfrm flipH="1" flipV="1">
            <a:off x="4821918" y="2779943"/>
            <a:ext cx="276225" cy="10985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Rectangle 29">
            <a:extLst>
              <a:ext uri="{FF2B5EF4-FFF2-40B4-BE49-F238E27FC236}">
                <a16:creationId xmlns:a16="http://schemas.microsoft.com/office/drawing/2014/main" id="{AEF2E187-6CA4-CB9D-1D32-9299A80CE0C4}"/>
              </a:ext>
            </a:extLst>
          </p:cNvPr>
          <p:cNvSpPr>
            <a:spLocks noChangeAspect="1" noChangeArrowheads="1"/>
          </p:cNvSpPr>
          <p:nvPr/>
        </p:nvSpPr>
        <p:spPr bwMode="auto">
          <a:xfrm flipH="1" flipV="1">
            <a:off x="7309531" y="4469043"/>
            <a:ext cx="276225" cy="263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Rectangle 30">
            <a:extLst>
              <a:ext uri="{FF2B5EF4-FFF2-40B4-BE49-F238E27FC236}">
                <a16:creationId xmlns:a16="http://schemas.microsoft.com/office/drawing/2014/main" id="{B6822E89-932A-DE7C-F3A2-7ECFDE93CF6C}"/>
              </a:ext>
            </a:extLst>
          </p:cNvPr>
          <p:cNvSpPr>
            <a:spLocks noChangeAspect="1" noChangeArrowheads="1"/>
          </p:cNvSpPr>
          <p:nvPr/>
        </p:nvSpPr>
        <p:spPr bwMode="auto">
          <a:xfrm flipH="1" flipV="1">
            <a:off x="6885668" y="4464281"/>
            <a:ext cx="276225" cy="269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 name="Rectangle 31">
            <a:extLst>
              <a:ext uri="{FF2B5EF4-FFF2-40B4-BE49-F238E27FC236}">
                <a16:creationId xmlns:a16="http://schemas.microsoft.com/office/drawing/2014/main" id="{0ABE0432-AB52-D6F5-9835-72BB9421B851}"/>
              </a:ext>
            </a:extLst>
          </p:cNvPr>
          <p:cNvSpPr>
            <a:spLocks noChangeAspect="1" noChangeArrowheads="1"/>
          </p:cNvSpPr>
          <p:nvPr/>
        </p:nvSpPr>
        <p:spPr bwMode="auto">
          <a:xfrm flipH="1" flipV="1">
            <a:off x="5675993" y="4488093"/>
            <a:ext cx="276225" cy="24606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 name="Rectangle 32">
            <a:extLst>
              <a:ext uri="{FF2B5EF4-FFF2-40B4-BE49-F238E27FC236}">
                <a16:creationId xmlns:a16="http://schemas.microsoft.com/office/drawing/2014/main" id="{93C3A98D-D6E9-1F64-7CBD-B4BD3BD5DFB8}"/>
              </a:ext>
            </a:extLst>
          </p:cNvPr>
          <p:cNvSpPr>
            <a:spLocks noChangeAspect="1" noChangeArrowheads="1"/>
          </p:cNvSpPr>
          <p:nvPr/>
        </p:nvSpPr>
        <p:spPr bwMode="auto">
          <a:xfrm flipH="1" flipV="1">
            <a:off x="6056993" y="4469043"/>
            <a:ext cx="276225" cy="269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Rectangle 33">
            <a:extLst>
              <a:ext uri="{FF2B5EF4-FFF2-40B4-BE49-F238E27FC236}">
                <a16:creationId xmlns:a16="http://schemas.microsoft.com/office/drawing/2014/main" id="{515119AA-778B-EA52-CCE7-EEF91DFA6720}"/>
              </a:ext>
            </a:extLst>
          </p:cNvPr>
          <p:cNvSpPr>
            <a:spLocks noChangeAspect="1" noChangeArrowheads="1"/>
          </p:cNvSpPr>
          <p:nvPr/>
        </p:nvSpPr>
        <p:spPr bwMode="auto">
          <a:xfrm flipH="1" flipV="1">
            <a:off x="5236256" y="4469043"/>
            <a:ext cx="276225" cy="269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 name="Rectangle 34">
            <a:extLst>
              <a:ext uri="{FF2B5EF4-FFF2-40B4-BE49-F238E27FC236}">
                <a16:creationId xmlns:a16="http://schemas.microsoft.com/office/drawing/2014/main" id="{38E50638-E00A-B492-96B0-6BC3B9245925}"/>
              </a:ext>
            </a:extLst>
          </p:cNvPr>
          <p:cNvSpPr>
            <a:spLocks noChangeAspect="1" noChangeArrowheads="1"/>
          </p:cNvSpPr>
          <p:nvPr/>
        </p:nvSpPr>
        <p:spPr bwMode="auto">
          <a:xfrm flipH="1" flipV="1">
            <a:off x="4821918" y="4469043"/>
            <a:ext cx="276225" cy="269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 name="Rectangle 35">
            <a:extLst>
              <a:ext uri="{FF2B5EF4-FFF2-40B4-BE49-F238E27FC236}">
                <a16:creationId xmlns:a16="http://schemas.microsoft.com/office/drawing/2014/main" id="{DD5F8416-8EC8-9A2F-584B-9D3703778EBF}"/>
              </a:ext>
            </a:extLst>
          </p:cNvPr>
          <p:cNvSpPr>
            <a:spLocks noChangeAspect="1" noChangeArrowheads="1"/>
          </p:cNvSpPr>
          <p:nvPr/>
        </p:nvSpPr>
        <p:spPr bwMode="auto">
          <a:xfrm flipH="1" flipV="1">
            <a:off x="7301593" y="2779943"/>
            <a:ext cx="274638"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Rectangle 36">
            <a:extLst>
              <a:ext uri="{FF2B5EF4-FFF2-40B4-BE49-F238E27FC236}">
                <a16:creationId xmlns:a16="http://schemas.microsoft.com/office/drawing/2014/main" id="{A4E14239-2564-FD3F-F131-0B6588AC03A3}"/>
              </a:ext>
            </a:extLst>
          </p:cNvPr>
          <p:cNvSpPr>
            <a:spLocks noChangeAspect="1" noChangeArrowheads="1"/>
          </p:cNvSpPr>
          <p:nvPr/>
        </p:nvSpPr>
        <p:spPr bwMode="auto">
          <a:xfrm flipH="1" flipV="1">
            <a:off x="6885668" y="2779943"/>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 name="Rectangle 37">
            <a:extLst>
              <a:ext uri="{FF2B5EF4-FFF2-40B4-BE49-F238E27FC236}">
                <a16:creationId xmlns:a16="http://schemas.microsoft.com/office/drawing/2014/main" id="{6B029983-6C7D-B880-9E2C-C4A1D36A8AD9}"/>
              </a:ext>
            </a:extLst>
          </p:cNvPr>
          <p:cNvSpPr>
            <a:spLocks noChangeAspect="1" noChangeArrowheads="1"/>
          </p:cNvSpPr>
          <p:nvPr/>
        </p:nvSpPr>
        <p:spPr bwMode="auto">
          <a:xfrm flipH="1" flipV="1">
            <a:off x="6471331" y="2779943"/>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 name="Rectangle 38">
            <a:extLst>
              <a:ext uri="{FF2B5EF4-FFF2-40B4-BE49-F238E27FC236}">
                <a16:creationId xmlns:a16="http://schemas.microsoft.com/office/drawing/2014/main" id="{01C7270C-621E-4B18-502B-BFC729BC7060}"/>
              </a:ext>
            </a:extLst>
          </p:cNvPr>
          <p:cNvSpPr>
            <a:spLocks noChangeAspect="1" noChangeArrowheads="1"/>
          </p:cNvSpPr>
          <p:nvPr/>
        </p:nvSpPr>
        <p:spPr bwMode="auto">
          <a:xfrm flipH="1" flipV="1">
            <a:off x="6056993" y="2779943"/>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 name="Rectangle 39">
            <a:extLst>
              <a:ext uri="{FF2B5EF4-FFF2-40B4-BE49-F238E27FC236}">
                <a16:creationId xmlns:a16="http://schemas.microsoft.com/office/drawing/2014/main" id="{E133FF11-F676-9095-D2BD-1E33CFC03527}"/>
              </a:ext>
            </a:extLst>
          </p:cNvPr>
          <p:cNvSpPr>
            <a:spLocks noChangeAspect="1" noChangeArrowheads="1"/>
          </p:cNvSpPr>
          <p:nvPr/>
        </p:nvSpPr>
        <p:spPr bwMode="auto">
          <a:xfrm flipH="1" flipV="1">
            <a:off x="5650593" y="2779943"/>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 name="Rectangle 40">
            <a:extLst>
              <a:ext uri="{FF2B5EF4-FFF2-40B4-BE49-F238E27FC236}">
                <a16:creationId xmlns:a16="http://schemas.microsoft.com/office/drawing/2014/main" id="{B89DB1FA-14CF-F9BB-9404-847358266506}"/>
              </a:ext>
            </a:extLst>
          </p:cNvPr>
          <p:cNvSpPr>
            <a:spLocks noChangeAspect="1" noChangeArrowheads="1"/>
          </p:cNvSpPr>
          <p:nvPr/>
        </p:nvSpPr>
        <p:spPr bwMode="auto">
          <a:xfrm flipH="1" flipV="1">
            <a:off x="4821918" y="2779943"/>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Rectangle 41">
            <a:extLst>
              <a:ext uri="{FF2B5EF4-FFF2-40B4-BE49-F238E27FC236}">
                <a16:creationId xmlns:a16="http://schemas.microsoft.com/office/drawing/2014/main" id="{57F28B39-681D-7861-761A-8F3375C5CA90}"/>
              </a:ext>
            </a:extLst>
          </p:cNvPr>
          <p:cNvSpPr>
            <a:spLocks noChangeAspect="1" noChangeArrowheads="1"/>
          </p:cNvSpPr>
          <p:nvPr/>
        </p:nvSpPr>
        <p:spPr bwMode="auto">
          <a:xfrm flipH="1" flipV="1">
            <a:off x="6471331" y="4016606"/>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43" name="Rectangle 42">
            <a:extLst>
              <a:ext uri="{FF2B5EF4-FFF2-40B4-BE49-F238E27FC236}">
                <a16:creationId xmlns:a16="http://schemas.microsoft.com/office/drawing/2014/main" id="{0327A64A-D8C6-D3D7-48F4-2C4805922C28}"/>
              </a:ext>
            </a:extLst>
          </p:cNvPr>
          <p:cNvSpPr>
            <a:spLocks noChangeAspect="1" noChangeArrowheads="1"/>
          </p:cNvSpPr>
          <p:nvPr/>
        </p:nvSpPr>
        <p:spPr bwMode="auto">
          <a:xfrm flipH="1" flipV="1">
            <a:off x="6471331" y="4016606"/>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Rectangle 43">
            <a:extLst>
              <a:ext uri="{FF2B5EF4-FFF2-40B4-BE49-F238E27FC236}">
                <a16:creationId xmlns:a16="http://schemas.microsoft.com/office/drawing/2014/main" id="{3CFBF6CB-1CB0-1E01-B0FE-2F6E677E8369}"/>
              </a:ext>
            </a:extLst>
          </p:cNvPr>
          <p:cNvSpPr>
            <a:spLocks noChangeAspect="1" noChangeArrowheads="1"/>
          </p:cNvSpPr>
          <p:nvPr/>
        </p:nvSpPr>
        <p:spPr bwMode="auto">
          <a:xfrm flipH="1" flipV="1">
            <a:off x="5675993" y="40086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45" name="Rectangle 44">
            <a:extLst>
              <a:ext uri="{FF2B5EF4-FFF2-40B4-BE49-F238E27FC236}">
                <a16:creationId xmlns:a16="http://schemas.microsoft.com/office/drawing/2014/main" id="{5DA20528-1822-F29B-53B9-B5B6563795DA}"/>
              </a:ext>
            </a:extLst>
          </p:cNvPr>
          <p:cNvSpPr>
            <a:spLocks noChangeAspect="1" noChangeArrowheads="1"/>
          </p:cNvSpPr>
          <p:nvPr/>
        </p:nvSpPr>
        <p:spPr bwMode="auto">
          <a:xfrm flipH="1" flipV="1">
            <a:off x="5675993" y="40086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 name="Rectangle 45">
            <a:extLst>
              <a:ext uri="{FF2B5EF4-FFF2-40B4-BE49-F238E27FC236}">
                <a16:creationId xmlns:a16="http://schemas.microsoft.com/office/drawing/2014/main" id="{81F354DD-DCE4-B5F9-167D-E08084287521}"/>
              </a:ext>
            </a:extLst>
          </p:cNvPr>
          <p:cNvSpPr>
            <a:spLocks noChangeAspect="1" noChangeArrowheads="1"/>
          </p:cNvSpPr>
          <p:nvPr/>
        </p:nvSpPr>
        <p:spPr bwMode="auto">
          <a:xfrm flipH="1" flipV="1">
            <a:off x="4821918" y="40086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47" name="Rectangle 46">
            <a:extLst>
              <a:ext uri="{FF2B5EF4-FFF2-40B4-BE49-F238E27FC236}">
                <a16:creationId xmlns:a16="http://schemas.microsoft.com/office/drawing/2014/main" id="{4DD8402E-D5B8-D9DA-F9ED-C1A94D936615}"/>
              </a:ext>
            </a:extLst>
          </p:cNvPr>
          <p:cNvSpPr>
            <a:spLocks noChangeAspect="1" noChangeArrowheads="1"/>
          </p:cNvSpPr>
          <p:nvPr/>
        </p:nvSpPr>
        <p:spPr bwMode="auto">
          <a:xfrm flipH="1" flipV="1">
            <a:off x="4821918" y="40086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Rectangle 47">
            <a:extLst>
              <a:ext uri="{FF2B5EF4-FFF2-40B4-BE49-F238E27FC236}">
                <a16:creationId xmlns:a16="http://schemas.microsoft.com/office/drawing/2014/main" id="{815CA4BF-3974-E34D-466A-ABEAD526EB8B}"/>
              </a:ext>
            </a:extLst>
          </p:cNvPr>
          <p:cNvSpPr>
            <a:spLocks noChangeAspect="1" noChangeArrowheads="1"/>
          </p:cNvSpPr>
          <p:nvPr/>
        </p:nvSpPr>
        <p:spPr bwMode="auto">
          <a:xfrm flipH="1" flipV="1">
            <a:off x="6885668" y="36022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49" name="Rectangle 48">
            <a:extLst>
              <a:ext uri="{FF2B5EF4-FFF2-40B4-BE49-F238E27FC236}">
                <a16:creationId xmlns:a16="http://schemas.microsoft.com/office/drawing/2014/main" id="{D4157D84-31F9-0D3D-C77E-193780610A44}"/>
              </a:ext>
            </a:extLst>
          </p:cNvPr>
          <p:cNvSpPr>
            <a:spLocks noChangeAspect="1" noChangeArrowheads="1"/>
          </p:cNvSpPr>
          <p:nvPr/>
        </p:nvSpPr>
        <p:spPr bwMode="auto">
          <a:xfrm flipH="1" flipV="1">
            <a:off x="6885668" y="36022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 name="Rectangle 49">
            <a:extLst>
              <a:ext uri="{FF2B5EF4-FFF2-40B4-BE49-F238E27FC236}">
                <a16:creationId xmlns:a16="http://schemas.microsoft.com/office/drawing/2014/main" id="{281D6851-8125-806D-381E-D31069CAA4FD}"/>
              </a:ext>
            </a:extLst>
          </p:cNvPr>
          <p:cNvSpPr>
            <a:spLocks noChangeAspect="1" noChangeArrowheads="1"/>
          </p:cNvSpPr>
          <p:nvPr/>
        </p:nvSpPr>
        <p:spPr bwMode="auto">
          <a:xfrm flipH="1" flipV="1">
            <a:off x="6056993" y="36022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51" name="Rectangle 50">
            <a:extLst>
              <a:ext uri="{FF2B5EF4-FFF2-40B4-BE49-F238E27FC236}">
                <a16:creationId xmlns:a16="http://schemas.microsoft.com/office/drawing/2014/main" id="{BFBFD7AF-941B-FC7E-C8FA-067FAC14BFC6}"/>
              </a:ext>
            </a:extLst>
          </p:cNvPr>
          <p:cNvSpPr>
            <a:spLocks noChangeAspect="1" noChangeArrowheads="1"/>
          </p:cNvSpPr>
          <p:nvPr/>
        </p:nvSpPr>
        <p:spPr bwMode="auto">
          <a:xfrm flipH="1" flipV="1">
            <a:off x="6056993" y="36022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 name="Rectangle 51">
            <a:extLst>
              <a:ext uri="{FF2B5EF4-FFF2-40B4-BE49-F238E27FC236}">
                <a16:creationId xmlns:a16="http://schemas.microsoft.com/office/drawing/2014/main" id="{F324A051-8C06-0B53-64CA-9F28D2B3B4FB}"/>
              </a:ext>
            </a:extLst>
          </p:cNvPr>
          <p:cNvSpPr>
            <a:spLocks noChangeAspect="1" noChangeArrowheads="1"/>
          </p:cNvSpPr>
          <p:nvPr/>
        </p:nvSpPr>
        <p:spPr bwMode="auto">
          <a:xfrm flipH="1" flipV="1">
            <a:off x="5650593" y="36022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53" name="Rectangle 52">
            <a:extLst>
              <a:ext uri="{FF2B5EF4-FFF2-40B4-BE49-F238E27FC236}">
                <a16:creationId xmlns:a16="http://schemas.microsoft.com/office/drawing/2014/main" id="{AAAD29D4-A7DC-3D7F-45DB-6856BE418B1F}"/>
              </a:ext>
            </a:extLst>
          </p:cNvPr>
          <p:cNvSpPr>
            <a:spLocks noChangeAspect="1" noChangeArrowheads="1"/>
          </p:cNvSpPr>
          <p:nvPr/>
        </p:nvSpPr>
        <p:spPr bwMode="auto">
          <a:xfrm flipH="1" flipV="1">
            <a:off x="5650593" y="36022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4" name="Rectangle 53">
            <a:extLst>
              <a:ext uri="{FF2B5EF4-FFF2-40B4-BE49-F238E27FC236}">
                <a16:creationId xmlns:a16="http://schemas.microsoft.com/office/drawing/2014/main" id="{6B2F725D-F82D-3D0C-90D4-DE7F53A2BB44}"/>
              </a:ext>
            </a:extLst>
          </p:cNvPr>
          <p:cNvSpPr>
            <a:spLocks noChangeAspect="1" noChangeArrowheads="1"/>
          </p:cNvSpPr>
          <p:nvPr/>
        </p:nvSpPr>
        <p:spPr bwMode="auto">
          <a:xfrm flipH="1" flipV="1">
            <a:off x="4821918" y="36022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55" name="Rectangle 54">
            <a:extLst>
              <a:ext uri="{FF2B5EF4-FFF2-40B4-BE49-F238E27FC236}">
                <a16:creationId xmlns:a16="http://schemas.microsoft.com/office/drawing/2014/main" id="{77D4F0BF-39EB-D068-9936-2D738E133518}"/>
              </a:ext>
            </a:extLst>
          </p:cNvPr>
          <p:cNvSpPr>
            <a:spLocks noChangeAspect="1" noChangeArrowheads="1"/>
          </p:cNvSpPr>
          <p:nvPr/>
        </p:nvSpPr>
        <p:spPr bwMode="auto">
          <a:xfrm flipH="1" flipV="1">
            <a:off x="4821918" y="36022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 name="Rectangle 55">
            <a:extLst>
              <a:ext uri="{FF2B5EF4-FFF2-40B4-BE49-F238E27FC236}">
                <a16:creationId xmlns:a16="http://schemas.microsoft.com/office/drawing/2014/main" id="{AA1FBAC8-6074-7B0E-9928-FE3CE8D24F9E}"/>
              </a:ext>
            </a:extLst>
          </p:cNvPr>
          <p:cNvSpPr>
            <a:spLocks noChangeAspect="1" noChangeArrowheads="1"/>
          </p:cNvSpPr>
          <p:nvPr/>
        </p:nvSpPr>
        <p:spPr bwMode="auto">
          <a:xfrm flipH="1" flipV="1">
            <a:off x="7301593" y="3195868"/>
            <a:ext cx="274638" cy="276225"/>
          </a:xfrm>
          <a:prstGeom prst="rect">
            <a:avLst/>
          </a:prstGeom>
          <a:solidFill>
            <a:srgbClr val="DFDFDF"/>
          </a:solidFill>
          <a:ln w="0">
            <a:solidFill>
              <a:srgbClr val="DFDFDF"/>
            </a:solidFill>
            <a:miter lim="800000"/>
            <a:headEnd/>
            <a:tailEnd/>
          </a:ln>
        </p:spPr>
        <p:txBody>
          <a:bodyPr/>
          <a:lstStyle/>
          <a:p>
            <a:endParaRPr lang="en-US"/>
          </a:p>
        </p:txBody>
      </p:sp>
      <p:sp>
        <p:nvSpPr>
          <p:cNvPr id="57" name="Rectangle 56">
            <a:extLst>
              <a:ext uri="{FF2B5EF4-FFF2-40B4-BE49-F238E27FC236}">
                <a16:creationId xmlns:a16="http://schemas.microsoft.com/office/drawing/2014/main" id="{2DE790C9-0723-D484-E4F4-2555A89FA575}"/>
              </a:ext>
            </a:extLst>
          </p:cNvPr>
          <p:cNvSpPr>
            <a:spLocks noChangeAspect="1" noChangeArrowheads="1"/>
          </p:cNvSpPr>
          <p:nvPr/>
        </p:nvSpPr>
        <p:spPr bwMode="auto">
          <a:xfrm flipH="1" flipV="1">
            <a:off x="7301593" y="3195868"/>
            <a:ext cx="274638"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Rectangle 57">
            <a:extLst>
              <a:ext uri="{FF2B5EF4-FFF2-40B4-BE49-F238E27FC236}">
                <a16:creationId xmlns:a16="http://schemas.microsoft.com/office/drawing/2014/main" id="{3ADCFC10-E46B-D48D-512D-B8672CC6F39F}"/>
              </a:ext>
            </a:extLst>
          </p:cNvPr>
          <p:cNvSpPr>
            <a:spLocks noChangeAspect="1" noChangeArrowheads="1"/>
          </p:cNvSpPr>
          <p:nvPr/>
        </p:nvSpPr>
        <p:spPr bwMode="auto">
          <a:xfrm flipH="1" flipV="1">
            <a:off x="6056993" y="31958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59" name="Rectangle 58">
            <a:extLst>
              <a:ext uri="{FF2B5EF4-FFF2-40B4-BE49-F238E27FC236}">
                <a16:creationId xmlns:a16="http://schemas.microsoft.com/office/drawing/2014/main" id="{020CBD24-4BF5-6E87-C542-F250A2786B6E}"/>
              </a:ext>
            </a:extLst>
          </p:cNvPr>
          <p:cNvSpPr>
            <a:spLocks noChangeAspect="1" noChangeArrowheads="1"/>
          </p:cNvSpPr>
          <p:nvPr/>
        </p:nvSpPr>
        <p:spPr bwMode="auto">
          <a:xfrm flipH="1" flipV="1">
            <a:off x="6056993" y="31958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Rectangle 59">
            <a:extLst>
              <a:ext uri="{FF2B5EF4-FFF2-40B4-BE49-F238E27FC236}">
                <a16:creationId xmlns:a16="http://schemas.microsoft.com/office/drawing/2014/main" id="{BEF11C0B-F414-ACD5-D015-20398FD422AD}"/>
              </a:ext>
            </a:extLst>
          </p:cNvPr>
          <p:cNvSpPr>
            <a:spLocks noChangeAspect="1" noChangeArrowheads="1"/>
          </p:cNvSpPr>
          <p:nvPr/>
        </p:nvSpPr>
        <p:spPr bwMode="auto">
          <a:xfrm flipH="1" flipV="1">
            <a:off x="5236256" y="31958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61" name="Rectangle 60">
            <a:extLst>
              <a:ext uri="{FF2B5EF4-FFF2-40B4-BE49-F238E27FC236}">
                <a16:creationId xmlns:a16="http://schemas.microsoft.com/office/drawing/2014/main" id="{A023F1D0-A3F4-4B78-C920-928928DFA7FB}"/>
              </a:ext>
            </a:extLst>
          </p:cNvPr>
          <p:cNvSpPr>
            <a:spLocks noChangeAspect="1" noChangeArrowheads="1"/>
          </p:cNvSpPr>
          <p:nvPr/>
        </p:nvSpPr>
        <p:spPr bwMode="auto">
          <a:xfrm flipH="1" flipV="1">
            <a:off x="5236256" y="31958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 name="Rectangle 61">
            <a:extLst>
              <a:ext uri="{FF2B5EF4-FFF2-40B4-BE49-F238E27FC236}">
                <a16:creationId xmlns:a16="http://schemas.microsoft.com/office/drawing/2014/main" id="{B5BA1B33-EC8F-B215-9F62-5BD3D91D4C5E}"/>
              </a:ext>
            </a:extLst>
          </p:cNvPr>
          <p:cNvSpPr>
            <a:spLocks noChangeAspect="1" noChangeArrowheads="1"/>
          </p:cNvSpPr>
          <p:nvPr/>
        </p:nvSpPr>
        <p:spPr bwMode="auto">
          <a:xfrm flipH="1" flipV="1">
            <a:off x="5926818" y="3675293"/>
            <a:ext cx="130175" cy="136525"/>
          </a:xfrm>
          <a:prstGeom prst="rect">
            <a:avLst/>
          </a:prstGeom>
          <a:solidFill>
            <a:srgbClr val="DFDFDF"/>
          </a:solidFill>
          <a:ln w="0">
            <a:solidFill>
              <a:srgbClr val="DFDFDF"/>
            </a:solidFill>
            <a:miter lim="800000"/>
            <a:headEnd/>
            <a:tailEnd/>
          </a:ln>
        </p:spPr>
        <p:txBody>
          <a:bodyPr/>
          <a:lstStyle/>
          <a:p>
            <a:endParaRPr lang="en-US"/>
          </a:p>
        </p:txBody>
      </p:sp>
      <p:sp>
        <p:nvSpPr>
          <p:cNvPr id="63" name="Rectangle 62">
            <a:extLst>
              <a:ext uri="{FF2B5EF4-FFF2-40B4-BE49-F238E27FC236}">
                <a16:creationId xmlns:a16="http://schemas.microsoft.com/office/drawing/2014/main" id="{54DC8244-88AA-084E-9B35-E2D230E63A83}"/>
              </a:ext>
            </a:extLst>
          </p:cNvPr>
          <p:cNvSpPr>
            <a:spLocks noChangeAspect="1" noChangeArrowheads="1"/>
          </p:cNvSpPr>
          <p:nvPr/>
        </p:nvSpPr>
        <p:spPr bwMode="auto">
          <a:xfrm flipH="1" flipV="1">
            <a:off x="5926818" y="3675293"/>
            <a:ext cx="130175"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 name="Rectangle 63">
            <a:extLst>
              <a:ext uri="{FF2B5EF4-FFF2-40B4-BE49-F238E27FC236}">
                <a16:creationId xmlns:a16="http://schemas.microsoft.com/office/drawing/2014/main" id="{BCD76641-2D85-3BC0-44EA-970F9AB53C7F}"/>
              </a:ext>
            </a:extLst>
          </p:cNvPr>
          <p:cNvSpPr>
            <a:spLocks noChangeAspect="1" noChangeArrowheads="1"/>
          </p:cNvSpPr>
          <p:nvPr/>
        </p:nvSpPr>
        <p:spPr bwMode="auto">
          <a:xfrm flipH="1" flipV="1">
            <a:off x="5098143" y="4075343"/>
            <a:ext cx="547688" cy="141288"/>
          </a:xfrm>
          <a:prstGeom prst="rect">
            <a:avLst/>
          </a:prstGeom>
          <a:solidFill>
            <a:srgbClr val="DFDFDF"/>
          </a:solidFill>
          <a:ln w="0">
            <a:solidFill>
              <a:srgbClr val="DFDFDF"/>
            </a:solidFill>
            <a:miter lim="800000"/>
            <a:headEnd/>
            <a:tailEnd/>
          </a:ln>
        </p:spPr>
        <p:txBody>
          <a:bodyPr/>
          <a:lstStyle/>
          <a:p>
            <a:endParaRPr lang="en-US"/>
          </a:p>
        </p:txBody>
      </p:sp>
      <p:sp>
        <p:nvSpPr>
          <p:cNvPr id="65" name="Rectangle 64">
            <a:extLst>
              <a:ext uri="{FF2B5EF4-FFF2-40B4-BE49-F238E27FC236}">
                <a16:creationId xmlns:a16="http://schemas.microsoft.com/office/drawing/2014/main" id="{DBF76D84-E8D2-8487-5E24-835BA5D9613E}"/>
              </a:ext>
            </a:extLst>
          </p:cNvPr>
          <p:cNvSpPr>
            <a:spLocks noChangeAspect="1" noChangeArrowheads="1"/>
          </p:cNvSpPr>
          <p:nvPr/>
        </p:nvSpPr>
        <p:spPr bwMode="auto">
          <a:xfrm flipH="1" flipV="1">
            <a:off x="6747556" y="4089631"/>
            <a:ext cx="1111250" cy="136525"/>
          </a:xfrm>
          <a:prstGeom prst="rect">
            <a:avLst/>
          </a:prstGeom>
          <a:solidFill>
            <a:srgbClr val="DFDFDF"/>
          </a:solidFill>
          <a:ln w="0">
            <a:solidFill>
              <a:srgbClr val="DFDFDF"/>
            </a:solidFill>
            <a:miter lim="800000"/>
            <a:headEnd/>
            <a:tailEnd/>
          </a:ln>
        </p:spPr>
        <p:txBody>
          <a:bodyPr/>
          <a:lstStyle/>
          <a:p>
            <a:endParaRPr lang="en-US"/>
          </a:p>
        </p:txBody>
      </p:sp>
      <p:sp>
        <p:nvSpPr>
          <p:cNvPr id="66" name="Rectangle 65">
            <a:extLst>
              <a:ext uri="{FF2B5EF4-FFF2-40B4-BE49-F238E27FC236}">
                <a16:creationId xmlns:a16="http://schemas.microsoft.com/office/drawing/2014/main" id="{4835F727-C1D9-4658-6BDA-320CB12D1668}"/>
              </a:ext>
            </a:extLst>
          </p:cNvPr>
          <p:cNvSpPr>
            <a:spLocks noChangeAspect="1" noChangeArrowheads="1"/>
          </p:cNvSpPr>
          <p:nvPr/>
        </p:nvSpPr>
        <p:spPr bwMode="auto">
          <a:xfrm flipH="1" flipV="1">
            <a:off x="6747556" y="4089631"/>
            <a:ext cx="1135062" cy="1301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Rectangle 66">
            <a:extLst>
              <a:ext uri="{FF2B5EF4-FFF2-40B4-BE49-F238E27FC236}">
                <a16:creationId xmlns:a16="http://schemas.microsoft.com/office/drawing/2014/main" id="{DD9CC302-A4E1-CCAC-1BCF-90FA7418A21D}"/>
              </a:ext>
            </a:extLst>
          </p:cNvPr>
          <p:cNvSpPr>
            <a:spLocks noChangeAspect="1" noChangeArrowheads="1"/>
          </p:cNvSpPr>
          <p:nvPr/>
        </p:nvSpPr>
        <p:spPr bwMode="auto">
          <a:xfrm flipH="1" flipV="1">
            <a:off x="7161893" y="3675293"/>
            <a:ext cx="715963" cy="136525"/>
          </a:xfrm>
          <a:prstGeom prst="rect">
            <a:avLst/>
          </a:prstGeom>
          <a:solidFill>
            <a:srgbClr val="DFDFDF"/>
          </a:solidFill>
          <a:ln w="0">
            <a:solidFill>
              <a:srgbClr val="DFDFDF"/>
            </a:solidFill>
            <a:miter lim="800000"/>
            <a:headEnd/>
            <a:tailEnd/>
          </a:ln>
        </p:spPr>
        <p:txBody>
          <a:bodyPr/>
          <a:lstStyle/>
          <a:p>
            <a:endParaRPr lang="en-US"/>
          </a:p>
        </p:txBody>
      </p:sp>
      <p:sp>
        <p:nvSpPr>
          <p:cNvPr id="68" name="Rectangle 67">
            <a:extLst>
              <a:ext uri="{FF2B5EF4-FFF2-40B4-BE49-F238E27FC236}">
                <a16:creationId xmlns:a16="http://schemas.microsoft.com/office/drawing/2014/main" id="{6DC589A0-EE7B-5A3A-FB7F-489A0D8FAF68}"/>
              </a:ext>
            </a:extLst>
          </p:cNvPr>
          <p:cNvSpPr>
            <a:spLocks noChangeAspect="1" noChangeArrowheads="1"/>
          </p:cNvSpPr>
          <p:nvPr/>
        </p:nvSpPr>
        <p:spPr bwMode="auto">
          <a:xfrm flipH="1" flipV="1">
            <a:off x="7161893" y="3675293"/>
            <a:ext cx="715963"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 name="Rectangle 68">
            <a:extLst>
              <a:ext uri="{FF2B5EF4-FFF2-40B4-BE49-F238E27FC236}">
                <a16:creationId xmlns:a16="http://schemas.microsoft.com/office/drawing/2014/main" id="{427EBC6A-8E63-5602-1471-E641DFE1E3F7}"/>
              </a:ext>
            </a:extLst>
          </p:cNvPr>
          <p:cNvSpPr>
            <a:spLocks noChangeAspect="1" noChangeArrowheads="1"/>
          </p:cNvSpPr>
          <p:nvPr/>
        </p:nvSpPr>
        <p:spPr bwMode="auto">
          <a:xfrm flipH="1" flipV="1">
            <a:off x="6333218" y="3675293"/>
            <a:ext cx="552450" cy="136525"/>
          </a:xfrm>
          <a:prstGeom prst="rect">
            <a:avLst/>
          </a:prstGeom>
          <a:solidFill>
            <a:srgbClr val="DFDFDF"/>
          </a:solidFill>
          <a:ln w="0">
            <a:solidFill>
              <a:srgbClr val="DFDFDF"/>
            </a:solidFill>
            <a:miter lim="800000"/>
            <a:headEnd/>
            <a:tailEnd/>
          </a:ln>
        </p:spPr>
        <p:txBody>
          <a:bodyPr/>
          <a:lstStyle/>
          <a:p>
            <a:endParaRPr lang="en-US"/>
          </a:p>
        </p:txBody>
      </p:sp>
      <p:sp>
        <p:nvSpPr>
          <p:cNvPr id="70" name="Rectangle 69">
            <a:extLst>
              <a:ext uri="{FF2B5EF4-FFF2-40B4-BE49-F238E27FC236}">
                <a16:creationId xmlns:a16="http://schemas.microsoft.com/office/drawing/2014/main" id="{88291D14-D4F2-5F8B-A9B5-A6B120812BA7}"/>
              </a:ext>
            </a:extLst>
          </p:cNvPr>
          <p:cNvSpPr>
            <a:spLocks noChangeAspect="1" noChangeArrowheads="1"/>
          </p:cNvSpPr>
          <p:nvPr/>
        </p:nvSpPr>
        <p:spPr bwMode="auto">
          <a:xfrm flipH="1" flipV="1">
            <a:off x="6333218" y="3675293"/>
            <a:ext cx="552450"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 name="Rectangle 70">
            <a:extLst>
              <a:ext uri="{FF2B5EF4-FFF2-40B4-BE49-F238E27FC236}">
                <a16:creationId xmlns:a16="http://schemas.microsoft.com/office/drawing/2014/main" id="{5915C248-051C-FB8F-87CD-3D7CE4CDF2CE}"/>
              </a:ext>
            </a:extLst>
          </p:cNvPr>
          <p:cNvSpPr>
            <a:spLocks noChangeAspect="1" noChangeArrowheads="1"/>
          </p:cNvSpPr>
          <p:nvPr/>
        </p:nvSpPr>
        <p:spPr bwMode="auto">
          <a:xfrm flipH="1" flipV="1">
            <a:off x="5098143" y="3675293"/>
            <a:ext cx="552450" cy="136525"/>
          </a:xfrm>
          <a:prstGeom prst="rect">
            <a:avLst/>
          </a:prstGeom>
          <a:solidFill>
            <a:srgbClr val="DFDFDF"/>
          </a:solidFill>
          <a:ln w="0">
            <a:solidFill>
              <a:srgbClr val="DFDFDF"/>
            </a:solidFill>
            <a:miter lim="800000"/>
            <a:headEnd/>
            <a:tailEnd/>
          </a:ln>
        </p:spPr>
        <p:txBody>
          <a:bodyPr/>
          <a:lstStyle/>
          <a:p>
            <a:endParaRPr lang="en-US"/>
          </a:p>
        </p:txBody>
      </p:sp>
      <p:sp>
        <p:nvSpPr>
          <p:cNvPr id="72" name="Rectangle 71">
            <a:extLst>
              <a:ext uri="{FF2B5EF4-FFF2-40B4-BE49-F238E27FC236}">
                <a16:creationId xmlns:a16="http://schemas.microsoft.com/office/drawing/2014/main" id="{9F6E2E96-4846-52B6-F19B-A3D723F38516}"/>
              </a:ext>
            </a:extLst>
          </p:cNvPr>
          <p:cNvSpPr>
            <a:spLocks noChangeAspect="1" noChangeArrowheads="1"/>
          </p:cNvSpPr>
          <p:nvPr/>
        </p:nvSpPr>
        <p:spPr bwMode="auto">
          <a:xfrm flipH="1" flipV="1">
            <a:off x="5098143" y="3675293"/>
            <a:ext cx="552450"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 name="Rectangle 72">
            <a:extLst>
              <a:ext uri="{FF2B5EF4-FFF2-40B4-BE49-F238E27FC236}">
                <a16:creationId xmlns:a16="http://schemas.microsoft.com/office/drawing/2014/main" id="{620A9D0F-28F6-56DD-0AB2-0CB84EB64F7E}"/>
              </a:ext>
            </a:extLst>
          </p:cNvPr>
          <p:cNvSpPr>
            <a:spLocks noChangeAspect="1" noChangeArrowheads="1"/>
          </p:cNvSpPr>
          <p:nvPr/>
        </p:nvSpPr>
        <p:spPr bwMode="auto">
          <a:xfrm flipH="1" flipV="1">
            <a:off x="5512481" y="3260956"/>
            <a:ext cx="544512" cy="138112"/>
          </a:xfrm>
          <a:prstGeom prst="rect">
            <a:avLst/>
          </a:prstGeom>
          <a:solidFill>
            <a:srgbClr val="DFDFDF"/>
          </a:solidFill>
          <a:ln w="0">
            <a:solidFill>
              <a:srgbClr val="DFDFDF"/>
            </a:solidFill>
            <a:miter lim="800000"/>
            <a:headEnd/>
            <a:tailEnd/>
          </a:ln>
        </p:spPr>
        <p:txBody>
          <a:bodyPr/>
          <a:lstStyle/>
          <a:p>
            <a:endParaRPr lang="en-US"/>
          </a:p>
        </p:txBody>
      </p:sp>
      <p:sp>
        <p:nvSpPr>
          <p:cNvPr id="74" name="Rectangle 73">
            <a:extLst>
              <a:ext uri="{FF2B5EF4-FFF2-40B4-BE49-F238E27FC236}">
                <a16:creationId xmlns:a16="http://schemas.microsoft.com/office/drawing/2014/main" id="{5F8DDF72-7D28-1631-1519-E4FF8AC896B2}"/>
              </a:ext>
            </a:extLst>
          </p:cNvPr>
          <p:cNvSpPr>
            <a:spLocks noChangeAspect="1" noChangeArrowheads="1"/>
          </p:cNvSpPr>
          <p:nvPr/>
        </p:nvSpPr>
        <p:spPr bwMode="auto">
          <a:xfrm flipH="1" flipV="1">
            <a:off x="5512481" y="3260956"/>
            <a:ext cx="544512"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 name="Rectangle 74">
            <a:extLst>
              <a:ext uri="{FF2B5EF4-FFF2-40B4-BE49-F238E27FC236}">
                <a16:creationId xmlns:a16="http://schemas.microsoft.com/office/drawing/2014/main" id="{3711E8EA-494D-4B2E-C453-0F4DCE7E83F9}"/>
              </a:ext>
            </a:extLst>
          </p:cNvPr>
          <p:cNvSpPr>
            <a:spLocks noChangeAspect="1" noChangeArrowheads="1"/>
          </p:cNvSpPr>
          <p:nvPr/>
        </p:nvSpPr>
        <p:spPr bwMode="auto">
          <a:xfrm flipH="1" flipV="1">
            <a:off x="6333218" y="3260956"/>
            <a:ext cx="968375" cy="138112"/>
          </a:xfrm>
          <a:prstGeom prst="rect">
            <a:avLst/>
          </a:prstGeom>
          <a:solidFill>
            <a:srgbClr val="DFDFDF"/>
          </a:solidFill>
          <a:ln w="0">
            <a:solidFill>
              <a:srgbClr val="DFDFDF"/>
            </a:solidFill>
            <a:miter lim="800000"/>
            <a:headEnd/>
            <a:tailEnd/>
          </a:ln>
        </p:spPr>
        <p:txBody>
          <a:bodyPr/>
          <a:lstStyle/>
          <a:p>
            <a:endParaRPr lang="en-US"/>
          </a:p>
        </p:txBody>
      </p:sp>
      <p:sp>
        <p:nvSpPr>
          <p:cNvPr id="76" name="Rectangle 75">
            <a:extLst>
              <a:ext uri="{FF2B5EF4-FFF2-40B4-BE49-F238E27FC236}">
                <a16:creationId xmlns:a16="http://schemas.microsoft.com/office/drawing/2014/main" id="{83E1301B-D279-6332-D3F2-A726714FA5FA}"/>
              </a:ext>
            </a:extLst>
          </p:cNvPr>
          <p:cNvSpPr>
            <a:spLocks noChangeAspect="1" noChangeArrowheads="1"/>
          </p:cNvSpPr>
          <p:nvPr/>
        </p:nvSpPr>
        <p:spPr bwMode="auto">
          <a:xfrm flipH="1" flipV="1">
            <a:off x="6333218" y="3260956"/>
            <a:ext cx="968375"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 name="Rectangle 76">
            <a:extLst>
              <a:ext uri="{FF2B5EF4-FFF2-40B4-BE49-F238E27FC236}">
                <a16:creationId xmlns:a16="http://schemas.microsoft.com/office/drawing/2014/main" id="{35B3842F-932C-F891-6E8E-1AEC7240B77A}"/>
              </a:ext>
            </a:extLst>
          </p:cNvPr>
          <p:cNvSpPr>
            <a:spLocks noChangeAspect="1" noChangeArrowheads="1"/>
          </p:cNvSpPr>
          <p:nvPr/>
        </p:nvSpPr>
        <p:spPr bwMode="auto">
          <a:xfrm flipH="1" flipV="1">
            <a:off x="5747431" y="4075343"/>
            <a:ext cx="138112" cy="136525"/>
          </a:xfrm>
          <a:prstGeom prst="rect">
            <a:avLst/>
          </a:prstGeom>
          <a:solidFill>
            <a:srgbClr val="000000"/>
          </a:solidFill>
          <a:ln w="0">
            <a:solidFill>
              <a:srgbClr val="000000"/>
            </a:solidFill>
            <a:miter lim="800000"/>
            <a:headEnd/>
            <a:tailEnd/>
          </a:ln>
        </p:spPr>
        <p:txBody>
          <a:bodyPr/>
          <a:lstStyle/>
          <a:p>
            <a:endParaRPr lang="en-US"/>
          </a:p>
        </p:txBody>
      </p:sp>
      <p:sp>
        <p:nvSpPr>
          <p:cNvPr id="78" name="Rectangle 77">
            <a:extLst>
              <a:ext uri="{FF2B5EF4-FFF2-40B4-BE49-F238E27FC236}">
                <a16:creationId xmlns:a16="http://schemas.microsoft.com/office/drawing/2014/main" id="{F2E4A5C0-FEB4-0EA7-7155-9450F1E5F805}"/>
              </a:ext>
            </a:extLst>
          </p:cNvPr>
          <p:cNvSpPr>
            <a:spLocks noChangeAspect="1" noChangeArrowheads="1"/>
          </p:cNvSpPr>
          <p:nvPr/>
        </p:nvSpPr>
        <p:spPr bwMode="auto">
          <a:xfrm flipH="1" flipV="1">
            <a:off x="5747431" y="4075343"/>
            <a:ext cx="138112"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9" name="Rectangle 78">
            <a:extLst>
              <a:ext uri="{FF2B5EF4-FFF2-40B4-BE49-F238E27FC236}">
                <a16:creationId xmlns:a16="http://schemas.microsoft.com/office/drawing/2014/main" id="{6A07F89F-CB21-20BE-EA69-6A6010247BA7}"/>
              </a:ext>
            </a:extLst>
          </p:cNvPr>
          <p:cNvSpPr>
            <a:spLocks noChangeAspect="1" noChangeArrowheads="1"/>
          </p:cNvSpPr>
          <p:nvPr/>
        </p:nvSpPr>
        <p:spPr bwMode="auto">
          <a:xfrm flipH="1" flipV="1">
            <a:off x="4894943" y="4075343"/>
            <a:ext cx="138113" cy="136525"/>
          </a:xfrm>
          <a:prstGeom prst="rect">
            <a:avLst/>
          </a:prstGeom>
          <a:solidFill>
            <a:srgbClr val="000000"/>
          </a:solidFill>
          <a:ln w="0">
            <a:solidFill>
              <a:srgbClr val="000000"/>
            </a:solidFill>
            <a:miter lim="800000"/>
            <a:headEnd/>
            <a:tailEnd/>
          </a:ln>
        </p:spPr>
        <p:txBody>
          <a:bodyPr/>
          <a:lstStyle/>
          <a:p>
            <a:endParaRPr lang="en-US"/>
          </a:p>
        </p:txBody>
      </p:sp>
      <p:sp>
        <p:nvSpPr>
          <p:cNvPr id="80" name="Rectangle 79">
            <a:extLst>
              <a:ext uri="{FF2B5EF4-FFF2-40B4-BE49-F238E27FC236}">
                <a16:creationId xmlns:a16="http://schemas.microsoft.com/office/drawing/2014/main" id="{42AB9B4D-D690-2D68-EF9A-85AEEA298CF7}"/>
              </a:ext>
            </a:extLst>
          </p:cNvPr>
          <p:cNvSpPr>
            <a:spLocks noChangeAspect="1" noChangeArrowheads="1"/>
          </p:cNvSpPr>
          <p:nvPr/>
        </p:nvSpPr>
        <p:spPr bwMode="auto">
          <a:xfrm flipH="1" flipV="1">
            <a:off x="4894943" y="4075343"/>
            <a:ext cx="138113"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1" name="Rectangle 80">
            <a:extLst>
              <a:ext uri="{FF2B5EF4-FFF2-40B4-BE49-F238E27FC236}">
                <a16:creationId xmlns:a16="http://schemas.microsoft.com/office/drawing/2014/main" id="{F901FE05-4318-21BB-43F3-33512AA27C44}"/>
              </a:ext>
            </a:extLst>
          </p:cNvPr>
          <p:cNvSpPr>
            <a:spLocks noChangeAspect="1" noChangeArrowheads="1"/>
          </p:cNvSpPr>
          <p:nvPr/>
        </p:nvSpPr>
        <p:spPr bwMode="auto">
          <a:xfrm flipH="1" flipV="1">
            <a:off x="6544356" y="4089631"/>
            <a:ext cx="138112" cy="138112"/>
          </a:xfrm>
          <a:prstGeom prst="rect">
            <a:avLst/>
          </a:prstGeom>
          <a:solidFill>
            <a:srgbClr val="000000"/>
          </a:solidFill>
          <a:ln w="0">
            <a:solidFill>
              <a:srgbClr val="000000"/>
            </a:solidFill>
            <a:miter lim="800000"/>
            <a:headEnd/>
            <a:tailEnd/>
          </a:ln>
        </p:spPr>
        <p:txBody>
          <a:bodyPr/>
          <a:lstStyle/>
          <a:p>
            <a:endParaRPr lang="en-US"/>
          </a:p>
        </p:txBody>
      </p:sp>
      <p:sp>
        <p:nvSpPr>
          <p:cNvPr id="82" name="Rectangle 81">
            <a:extLst>
              <a:ext uri="{FF2B5EF4-FFF2-40B4-BE49-F238E27FC236}">
                <a16:creationId xmlns:a16="http://schemas.microsoft.com/office/drawing/2014/main" id="{3611123B-A972-4639-E756-C2DD2EE2B734}"/>
              </a:ext>
            </a:extLst>
          </p:cNvPr>
          <p:cNvSpPr>
            <a:spLocks noChangeAspect="1" noChangeArrowheads="1"/>
          </p:cNvSpPr>
          <p:nvPr/>
        </p:nvSpPr>
        <p:spPr bwMode="auto">
          <a:xfrm flipH="1" flipV="1">
            <a:off x="6544356" y="4089631"/>
            <a:ext cx="138112"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3" name="Rectangle 82">
            <a:extLst>
              <a:ext uri="{FF2B5EF4-FFF2-40B4-BE49-F238E27FC236}">
                <a16:creationId xmlns:a16="http://schemas.microsoft.com/office/drawing/2014/main" id="{01BE0647-BD3C-E6EA-5344-E033CEA91830}"/>
              </a:ext>
            </a:extLst>
          </p:cNvPr>
          <p:cNvSpPr>
            <a:spLocks noChangeAspect="1" noChangeArrowheads="1"/>
          </p:cNvSpPr>
          <p:nvPr/>
        </p:nvSpPr>
        <p:spPr bwMode="auto">
          <a:xfrm flipH="1" flipV="1">
            <a:off x="6950756" y="3675293"/>
            <a:ext cx="138112" cy="136525"/>
          </a:xfrm>
          <a:prstGeom prst="rect">
            <a:avLst/>
          </a:prstGeom>
          <a:solidFill>
            <a:srgbClr val="000000"/>
          </a:solidFill>
          <a:ln w="0">
            <a:solidFill>
              <a:srgbClr val="000000"/>
            </a:solidFill>
            <a:miter lim="800000"/>
            <a:headEnd/>
            <a:tailEnd/>
          </a:ln>
        </p:spPr>
        <p:txBody>
          <a:bodyPr/>
          <a:lstStyle/>
          <a:p>
            <a:endParaRPr lang="en-US"/>
          </a:p>
        </p:txBody>
      </p:sp>
      <p:sp>
        <p:nvSpPr>
          <p:cNvPr id="84" name="Rectangle 83">
            <a:extLst>
              <a:ext uri="{FF2B5EF4-FFF2-40B4-BE49-F238E27FC236}">
                <a16:creationId xmlns:a16="http://schemas.microsoft.com/office/drawing/2014/main" id="{2AFABF1B-AC2D-0B6F-3149-219CBDBE1FDD}"/>
              </a:ext>
            </a:extLst>
          </p:cNvPr>
          <p:cNvSpPr>
            <a:spLocks noChangeAspect="1" noChangeArrowheads="1"/>
          </p:cNvSpPr>
          <p:nvPr/>
        </p:nvSpPr>
        <p:spPr bwMode="auto">
          <a:xfrm flipH="1" flipV="1">
            <a:off x="6950756" y="3675293"/>
            <a:ext cx="138112"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5" name="Rectangle 84">
            <a:extLst>
              <a:ext uri="{FF2B5EF4-FFF2-40B4-BE49-F238E27FC236}">
                <a16:creationId xmlns:a16="http://schemas.microsoft.com/office/drawing/2014/main" id="{B770A399-3BC9-A748-CCD5-0F90CF3D9940}"/>
              </a:ext>
            </a:extLst>
          </p:cNvPr>
          <p:cNvSpPr>
            <a:spLocks noChangeAspect="1" noChangeArrowheads="1"/>
          </p:cNvSpPr>
          <p:nvPr/>
        </p:nvSpPr>
        <p:spPr bwMode="auto">
          <a:xfrm flipH="1" flipV="1">
            <a:off x="6130018" y="3675293"/>
            <a:ext cx="138113" cy="136525"/>
          </a:xfrm>
          <a:prstGeom prst="rect">
            <a:avLst/>
          </a:prstGeom>
          <a:solidFill>
            <a:srgbClr val="000000"/>
          </a:solidFill>
          <a:ln w="0">
            <a:solidFill>
              <a:srgbClr val="000000"/>
            </a:solidFill>
            <a:miter lim="800000"/>
            <a:headEnd/>
            <a:tailEnd/>
          </a:ln>
        </p:spPr>
        <p:txBody>
          <a:bodyPr/>
          <a:lstStyle/>
          <a:p>
            <a:endParaRPr lang="en-US"/>
          </a:p>
        </p:txBody>
      </p:sp>
      <p:sp>
        <p:nvSpPr>
          <p:cNvPr id="86" name="Rectangle 85">
            <a:extLst>
              <a:ext uri="{FF2B5EF4-FFF2-40B4-BE49-F238E27FC236}">
                <a16:creationId xmlns:a16="http://schemas.microsoft.com/office/drawing/2014/main" id="{63B06BFC-3CAE-31E0-EE24-BF5EFFF22664}"/>
              </a:ext>
            </a:extLst>
          </p:cNvPr>
          <p:cNvSpPr>
            <a:spLocks noChangeAspect="1" noChangeArrowheads="1"/>
          </p:cNvSpPr>
          <p:nvPr/>
        </p:nvSpPr>
        <p:spPr bwMode="auto">
          <a:xfrm flipH="1" flipV="1">
            <a:off x="6130018" y="3675293"/>
            <a:ext cx="138113"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Rectangle 86">
            <a:extLst>
              <a:ext uri="{FF2B5EF4-FFF2-40B4-BE49-F238E27FC236}">
                <a16:creationId xmlns:a16="http://schemas.microsoft.com/office/drawing/2014/main" id="{791F39F5-FA39-77FB-3DD0-93225EE678AE}"/>
              </a:ext>
            </a:extLst>
          </p:cNvPr>
          <p:cNvSpPr>
            <a:spLocks noChangeAspect="1" noChangeArrowheads="1"/>
          </p:cNvSpPr>
          <p:nvPr/>
        </p:nvSpPr>
        <p:spPr bwMode="auto">
          <a:xfrm flipH="1" flipV="1">
            <a:off x="5715681" y="3675293"/>
            <a:ext cx="138112" cy="136525"/>
          </a:xfrm>
          <a:prstGeom prst="rect">
            <a:avLst/>
          </a:prstGeom>
          <a:solidFill>
            <a:srgbClr val="000000"/>
          </a:solidFill>
          <a:ln w="0">
            <a:solidFill>
              <a:srgbClr val="000000"/>
            </a:solidFill>
            <a:miter lim="800000"/>
            <a:headEnd/>
            <a:tailEnd/>
          </a:ln>
        </p:spPr>
        <p:txBody>
          <a:bodyPr/>
          <a:lstStyle/>
          <a:p>
            <a:endParaRPr lang="en-US"/>
          </a:p>
        </p:txBody>
      </p:sp>
      <p:sp>
        <p:nvSpPr>
          <p:cNvPr id="88" name="Rectangle 87">
            <a:extLst>
              <a:ext uri="{FF2B5EF4-FFF2-40B4-BE49-F238E27FC236}">
                <a16:creationId xmlns:a16="http://schemas.microsoft.com/office/drawing/2014/main" id="{A98DC325-374D-6FB9-FC49-650DB745D900}"/>
              </a:ext>
            </a:extLst>
          </p:cNvPr>
          <p:cNvSpPr>
            <a:spLocks noChangeAspect="1" noChangeArrowheads="1"/>
          </p:cNvSpPr>
          <p:nvPr/>
        </p:nvSpPr>
        <p:spPr bwMode="auto">
          <a:xfrm flipH="1" flipV="1">
            <a:off x="5715681" y="3675293"/>
            <a:ext cx="138112"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Rectangle 88">
            <a:extLst>
              <a:ext uri="{FF2B5EF4-FFF2-40B4-BE49-F238E27FC236}">
                <a16:creationId xmlns:a16="http://schemas.microsoft.com/office/drawing/2014/main" id="{99195182-179B-F2A1-C465-E41F0D310E09}"/>
              </a:ext>
            </a:extLst>
          </p:cNvPr>
          <p:cNvSpPr>
            <a:spLocks noChangeAspect="1" noChangeArrowheads="1"/>
          </p:cNvSpPr>
          <p:nvPr/>
        </p:nvSpPr>
        <p:spPr bwMode="auto">
          <a:xfrm flipH="1" flipV="1">
            <a:off x="4894943" y="3675293"/>
            <a:ext cx="138113" cy="136525"/>
          </a:xfrm>
          <a:prstGeom prst="rect">
            <a:avLst/>
          </a:prstGeom>
          <a:solidFill>
            <a:srgbClr val="000000"/>
          </a:solidFill>
          <a:ln w="0">
            <a:solidFill>
              <a:srgbClr val="000000"/>
            </a:solidFill>
            <a:miter lim="800000"/>
            <a:headEnd/>
            <a:tailEnd/>
          </a:ln>
        </p:spPr>
        <p:txBody>
          <a:bodyPr/>
          <a:lstStyle/>
          <a:p>
            <a:endParaRPr lang="en-US"/>
          </a:p>
        </p:txBody>
      </p:sp>
      <p:sp>
        <p:nvSpPr>
          <p:cNvPr id="90" name="Rectangle 89">
            <a:extLst>
              <a:ext uri="{FF2B5EF4-FFF2-40B4-BE49-F238E27FC236}">
                <a16:creationId xmlns:a16="http://schemas.microsoft.com/office/drawing/2014/main" id="{427D0A0C-4A93-5D76-F41B-5695A51EF746}"/>
              </a:ext>
            </a:extLst>
          </p:cNvPr>
          <p:cNvSpPr>
            <a:spLocks noChangeAspect="1" noChangeArrowheads="1"/>
          </p:cNvSpPr>
          <p:nvPr/>
        </p:nvSpPr>
        <p:spPr bwMode="auto">
          <a:xfrm flipH="1" flipV="1">
            <a:off x="4894943" y="3675293"/>
            <a:ext cx="138113"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1" name="Rectangle 90">
            <a:extLst>
              <a:ext uri="{FF2B5EF4-FFF2-40B4-BE49-F238E27FC236}">
                <a16:creationId xmlns:a16="http://schemas.microsoft.com/office/drawing/2014/main" id="{4EC57E31-3CD0-BB5B-F5A3-D50F6D8C4E3D}"/>
              </a:ext>
            </a:extLst>
          </p:cNvPr>
          <p:cNvSpPr>
            <a:spLocks noChangeAspect="1" noChangeArrowheads="1"/>
          </p:cNvSpPr>
          <p:nvPr/>
        </p:nvSpPr>
        <p:spPr bwMode="auto">
          <a:xfrm flipH="1" flipV="1">
            <a:off x="7366681" y="3260956"/>
            <a:ext cx="138112" cy="138112"/>
          </a:xfrm>
          <a:prstGeom prst="rect">
            <a:avLst/>
          </a:prstGeom>
          <a:solidFill>
            <a:srgbClr val="000000"/>
          </a:solidFill>
          <a:ln w="0">
            <a:solidFill>
              <a:srgbClr val="000000"/>
            </a:solidFill>
            <a:miter lim="800000"/>
            <a:headEnd/>
            <a:tailEnd/>
          </a:ln>
        </p:spPr>
        <p:txBody>
          <a:bodyPr/>
          <a:lstStyle/>
          <a:p>
            <a:endParaRPr lang="en-US"/>
          </a:p>
        </p:txBody>
      </p:sp>
      <p:sp>
        <p:nvSpPr>
          <p:cNvPr id="92" name="Rectangle 91">
            <a:extLst>
              <a:ext uri="{FF2B5EF4-FFF2-40B4-BE49-F238E27FC236}">
                <a16:creationId xmlns:a16="http://schemas.microsoft.com/office/drawing/2014/main" id="{2F7CC6BB-6FCF-B881-F187-EA4ED3CC76F0}"/>
              </a:ext>
            </a:extLst>
          </p:cNvPr>
          <p:cNvSpPr>
            <a:spLocks noChangeAspect="1" noChangeArrowheads="1"/>
          </p:cNvSpPr>
          <p:nvPr/>
        </p:nvSpPr>
        <p:spPr bwMode="auto">
          <a:xfrm flipH="1" flipV="1">
            <a:off x="7366681" y="3260956"/>
            <a:ext cx="138112"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3" name="Rectangle 92">
            <a:extLst>
              <a:ext uri="{FF2B5EF4-FFF2-40B4-BE49-F238E27FC236}">
                <a16:creationId xmlns:a16="http://schemas.microsoft.com/office/drawing/2014/main" id="{2BABE437-C499-3A51-7AC4-0CD69E008629}"/>
              </a:ext>
            </a:extLst>
          </p:cNvPr>
          <p:cNvSpPr>
            <a:spLocks noChangeAspect="1" noChangeArrowheads="1"/>
          </p:cNvSpPr>
          <p:nvPr/>
        </p:nvSpPr>
        <p:spPr bwMode="auto">
          <a:xfrm flipH="1" flipV="1">
            <a:off x="6130018" y="3260956"/>
            <a:ext cx="138113" cy="138112"/>
          </a:xfrm>
          <a:prstGeom prst="rect">
            <a:avLst/>
          </a:prstGeom>
          <a:solidFill>
            <a:srgbClr val="000000"/>
          </a:solidFill>
          <a:ln w="0">
            <a:solidFill>
              <a:srgbClr val="000000"/>
            </a:solidFill>
            <a:miter lim="800000"/>
            <a:headEnd/>
            <a:tailEnd/>
          </a:ln>
        </p:spPr>
        <p:txBody>
          <a:bodyPr/>
          <a:lstStyle/>
          <a:p>
            <a:endParaRPr lang="en-US"/>
          </a:p>
        </p:txBody>
      </p:sp>
      <p:sp>
        <p:nvSpPr>
          <p:cNvPr id="94" name="Rectangle 93">
            <a:extLst>
              <a:ext uri="{FF2B5EF4-FFF2-40B4-BE49-F238E27FC236}">
                <a16:creationId xmlns:a16="http://schemas.microsoft.com/office/drawing/2014/main" id="{C078E14F-08FB-555F-38C7-7E5A9B6EE750}"/>
              </a:ext>
            </a:extLst>
          </p:cNvPr>
          <p:cNvSpPr>
            <a:spLocks noChangeAspect="1" noChangeArrowheads="1"/>
          </p:cNvSpPr>
          <p:nvPr/>
        </p:nvSpPr>
        <p:spPr bwMode="auto">
          <a:xfrm flipH="1" flipV="1">
            <a:off x="6130018" y="3260956"/>
            <a:ext cx="138113"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5" name="Rectangle 94">
            <a:extLst>
              <a:ext uri="{FF2B5EF4-FFF2-40B4-BE49-F238E27FC236}">
                <a16:creationId xmlns:a16="http://schemas.microsoft.com/office/drawing/2014/main" id="{50445E97-8F6B-9CFE-C22B-943A9375E751}"/>
              </a:ext>
            </a:extLst>
          </p:cNvPr>
          <p:cNvSpPr>
            <a:spLocks noChangeAspect="1" noChangeArrowheads="1"/>
          </p:cNvSpPr>
          <p:nvPr/>
        </p:nvSpPr>
        <p:spPr bwMode="auto">
          <a:xfrm flipH="1" flipV="1">
            <a:off x="5307693" y="3260956"/>
            <a:ext cx="133350" cy="138112"/>
          </a:xfrm>
          <a:prstGeom prst="rect">
            <a:avLst/>
          </a:prstGeom>
          <a:solidFill>
            <a:srgbClr val="000000"/>
          </a:solidFill>
          <a:ln w="0">
            <a:solidFill>
              <a:srgbClr val="000000"/>
            </a:solidFill>
            <a:miter lim="800000"/>
            <a:headEnd/>
            <a:tailEnd/>
          </a:ln>
        </p:spPr>
        <p:txBody>
          <a:bodyPr/>
          <a:lstStyle/>
          <a:p>
            <a:endParaRPr lang="en-US"/>
          </a:p>
        </p:txBody>
      </p:sp>
      <p:sp>
        <p:nvSpPr>
          <p:cNvPr id="96" name="Rectangle 95">
            <a:extLst>
              <a:ext uri="{FF2B5EF4-FFF2-40B4-BE49-F238E27FC236}">
                <a16:creationId xmlns:a16="http://schemas.microsoft.com/office/drawing/2014/main" id="{EB9CE660-1E09-383E-CAD3-B71D6D1F19B3}"/>
              </a:ext>
            </a:extLst>
          </p:cNvPr>
          <p:cNvSpPr>
            <a:spLocks noChangeAspect="1" noChangeArrowheads="1"/>
          </p:cNvSpPr>
          <p:nvPr/>
        </p:nvSpPr>
        <p:spPr bwMode="auto">
          <a:xfrm flipH="1" flipV="1">
            <a:off x="5307693" y="3260956"/>
            <a:ext cx="133350"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7" name="Rectangle 96">
            <a:extLst>
              <a:ext uri="{FF2B5EF4-FFF2-40B4-BE49-F238E27FC236}">
                <a16:creationId xmlns:a16="http://schemas.microsoft.com/office/drawing/2014/main" id="{96D78C79-75CF-1575-CBA1-6EB5BC5CE95F}"/>
              </a:ext>
            </a:extLst>
          </p:cNvPr>
          <p:cNvSpPr>
            <a:spLocks noChangeAspect="1" noChangeArrowheads="1"/>
          </p:cNvSpPr>
          <p:nvPr/>
        </p:nvSpPr>
        <p:spPr bwMode="auto">
          <a:xfrm flipH="1" flipV="1">
            <a:off x="5098143" y="4075343"/>
            <a:ext cx="579438" cy="149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8" name="Text Box 97">
            <a:extLst>
              <a:ext uri="{FF2B5EF4-FFF2-40B4-BE49-F238E27FC236}">
                <a16:creationId xmlns:a16="http://schemas.microsoft.com/office/drawing/2014/main" id="{F649879C-818B-CD7C-6902-8A212BEEF401}"/>
              </a:ext>
            </a:extLst>
          </p:cNvPr>
          <p:cNvSpPr txBox="1">
            <a:spLocks noChangeAspect="1" noChangeArrowheads="1"/>
          </p:cNvSpPr>
          <p:nvPr/>
        </p:nvSpPr>
        <p:spPr bwMode="auto">
          <a:xfrm>
            <a:off x="4779056" y="4824643"/>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99" name="Text Box 98">
            <a:extLst>
              <a:ext uri="{FF2B5EF4-FFF2-40B4-BE49-F238E27FC236}">
                <a16:creationId xmlns:a16="http://schemas.microsoft.com/office/drawing/2014/main" id="{5E6A46BB-B4F5-F8AE-8547-B34DDF37E755}"/>
              </a:ext>
            </a:extLst>
          </p:cNvPr>
          <p:cNvSpPr txBox="1">
            <a:spLocks noChangeAspect="1" noChangeArrowheads="1"/>
          </p:cNvSpPr>
          <p:nvPr/>
        </p:nvSpPr>
        <p:spPr bwMode="auto">
          <a:xfrm>
            <a:off x="5634718" y="4824643"/>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100" name="Text Box 99">
            <a:extLst>
              <a:ext uri="{FF2B5EF4-FFF2-40B4-BE49-F238E27FC236}">
                <a16:creationId xmlns:a16="http://schemas.microsoft.com/office/drawing/2014/main" id="{9AD42F5D-21D0-0C92-FAF5-9A7A7636238C}"/>
              </a:ext>
            </a:extLst>
          </p:cNvPr>
          <p:cNvSpPr txBox="1">
            <a:spLocks noChangeAspect="1" noChangeArrowheads="1"/>
          </p:cNvSpPr>
          <p:nvPr/>
        </p:nvSpPr>
        <p:spPr bwMode="auto">
          <a:xfrm>
            <a:off x="4779056" y="2452918"/>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01" name="Text Box 100">
            <a:extLst>
              <a:ext uri="{FF2B5EF4-FFF2-40B4-BE49-F238E27FC236}">
                <a16:creationId xmlns:a16="http://schemas.microsoft.com/office/drawing/2014/main" id="{83637C53-A9FE-73DF-9FDB-B03094115439}"/>
              </a:ext>
            </a:extLst>
          </p:cNvPr>
          <p:cNvSpPr txBox="1">
            <a:spLocks noChangeAspect="1" noChangeArrowheads="1"/>
          </p:cNvSpPr>
          <p:nvPr/>
        </p:nvSpPr>
        <p:spPr bwMode="auto">
          <a:xfrm>
            <a:off x="5569631" y="2452918"/>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02" name="Text Box 101">
            <a:extLst>
              <a:ext uri="{FF2B5EF4-FFF2-40B4-BE49-F238E27FC236}">
                <a16:creationId xmlns:a16="http://schemas.microsoft.com/office/drawing/2014/main" id="{6F6D6D52-C5E2-A739-B7B9-24018DDA74FD}"/>
              </a:ext>
            </a:extLst>
          </p:cNvPr>
          <p:cNvSpPr txBox="1">
            <a:spLocks noChangeAspect="1" noChangeArrowheads="1"/>
          </p:cNvSpPr>
          <p:nvPr/>
        </p:nvSpPr>
        <p:spPr bwMode="auto">
          <a:xfrm>
            <a:off x="6030006" y="4824643"/>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03" name="Text Box 102">
            <a:extLst>
              <a:ext uri="{FF2B5EF4-FFF2-40B4-BE49-F238E27FC236}">
                <a16:creationId xmlns:a16="http://schemas.microsoft.com/office/drawing/2014/main" id="{38FAFC69-B4D1-5050-2510-B6144A3A9675}"/>
              </a:ext>
            </a:extLst>
          </p:cNvPr>
          <p:cNvSpPr txBox="1">
            <a:spLocks noChangeAspect="1" noChangeArrowheads="1"/>
          </p:cNvSpPr>
          <p:nvPr/>
        </p:nvSpPr>
        <p:spPr bwMode="auto">
          <a:xfrm>
            <a:off x="6818993" y="2452918"/>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04" name="Text Box 103">
            <a:extLst>
              <a:ext uri="{FF2B5EF4-FFF2-40B4-BE49-F238E27FC236}">
                <a16:creationId xmlns:a16="http://schemas.microsoft.com/office/drawing/2014/main" id="{97CC4F0A-F3B5-EBA8-95EA-AC03E41243A3}"/>
              </a:ext>
            </a:extLst>
          </p:cNvPr>
          <p:cNvSpPr txBox="1">
            <a:spLocks noChangeAspect="1" noChangeArrowheads="1"/>
          </p:cNvSpPr>
          <p:nvPr/>
        </p:nvSpPr>
        <p:spPr bwMode="auto">
          <a:xfrm>
            <a:off x="6869793" y="4824643"/>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05" name="Text Box 104">
            <a:extLst>
              <a:ext uri="{FF2B5EF4-FFF2-40B4-BE49-F238E27FC236}">
                <a16:creationId xmlns:a16="http://schemas.microsoft.com/office/drawing/2014/main" id="{5C85BD26-769A-1895-1D17-63F04AC8EE97}"/>
              </a:ext>
            </a:extLst>
          </p:cNvPr>
          <p:cNvSpPr txBox="1">
            <a:spLocks noChangeAspect="1" noChangeArrowheads="1"/>
          </p:cNvSpPr>
          <p:nvPr/>
        </p:nvSpPr>
        <p:spPr bwMode="auto">
          <a:xfrm>
            <a:off x="5172756" y="4824643"/>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06" name="Text Box 105">
            <a:extLst>
              <a:ext uri="{FF2B5EF4-FFF2-40B4-BE49-F238E27FC236}">
                <a16:creationId xmlns:a16="http://schemas.microsoft.com/office/drawing/2014/main" id="{67713CAE-E546-6CAB-6266-59A5F1CA80A2}"/>
              </a:ext>
            </a:extLst>
          </p:cNvPr>
          <p:cNvSpPr txBox="1">
            <a:spLocks noChangeAspect="1" noChangeArrowheads="1"/>
          </p:cNvSpPr>
          <p:nvPr/>
        </p:nvSpPr>
        <p:spPr bwMode="auto">
          <a:xfrm>
            <a:off x="6014131" y="2452918"/>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07" name="Text Box 106">
            <a:extLst>
              <a:ext uri="{FF2B5EF4-FFF2-40B4-BE49-F238E27FC236}">
                <a16:creationId xmlns:a16="http://schemas.microsoft.com/office/drawing/2014/main" id="{17C1C0BD-2A00-421B-0479-EC26C48CD482}"/>
              </a:ext>
            </a:extLst>
          </p:cNvPr>
          <p:cNvSpPr txBox="1">
            <a:spLocks noChangeAspect="1" noChangeArrowheads="1"/>
          </p:cNvSpPr>
          <p:nvPr/>
        </p:nvSpPr>
        <p:spPr bwMode="auto">
          <a:xfrm>
            <a:off x="7311118" y="4824643"/>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08" name="Text Box 107">
            <a:extLst>
              <a:ext uri="{FF2B5EF4-FFF2-40B4-BE49-F238E27FC236}">
                <a16:creationId xmlns:a16="http://schemas.microsoft.com/office/drawing/2014/main" id="{9F33CED1-0EDC-AE7D-9F27-90A963D75892}"/>
              </a:ext>
            </a:extLst>
          </p:cNvPr>
          <p:cNvSpPr txBox="1">
            <a:spLocks noChangeAspect="1" noChangeArrowheads="1"/>
          </p:cNvSpPr>
          <p:nvPr/>
        </p:nvSpPr>
        <p:spPr bwMode="auto">
          <a:xfrm>
            <a:off x="7260318" y="2452918"/>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09" name="Text Box 108">
            <a:extLst>
              <a:ext uri="{FF2B5EF4-FFF2-40B4-BE49-F238E27FC236}">
                <a16:creationId xmlns:a16="http://schemas.microsoft.com/office/drawing/2014/main" id="{AB18EFF0-B25C-8B0F-B970-F063A696D6CD}"/>
              </a:ext>
            </a:extLst>
          </p:cNvPr>
          <p:cNvSpPr txBox="1">
            <a:spLocks noChangeAspect="1" noChangeArrowheads="1"/>
          </p:cNvSpPr>
          <p:nvPr/>
        </p:nvSpPr>
        <p:spPr bwMode="auto">
          <a:xfrm>
            <a:off x="6426881" y="2452918"/>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D</a:t>
            </a:r>
            <a:endParaRPr lang="en-US" altLang="zh-CN" b="1" i="1">
              <a:ea typeface="宋体" panose="02010600030101010101" pitchFamily="2" charset="-122"/>
            </a:endParaRPr>
          </a:p>
        </p:txBody>
      </p:sp>
      <p:sp>
        <p:nvSpPr>
          <p:cNvPr id="111" name="Text Box 110">
            <a:extLst>
              <a:ext uri="{FF2B5EF4-FFF2-40B4-BE49-F238E27FC236}">
                <a16:creationId xmlns:a16="http://schemas.microsoft.com/office/drawing/2014/main" id="{04D5C024-9D5D-2419-1C35-8836A0C5AF06}"/>
              </a:ext>
            </a:extLst>
          </p:cNvPr>
          <p:cNvSpPr txBox="1">
            <a:spLocks noChangeAspect="1" noChangeArrowheads="1"/>
          </p:cNvSpPr>
          <p:nvPr/>
        </p:nvSpPr>
        <p:spPr bwMode="auto">
          <a:xfrm>
            <a:off x="4780643" y="2035406"/>
            <a:ext cx="314325"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a</a:t>
            </a:r>
            <a:endParaRPr lang="en-US" altLang="zh-CN" i="1">
              <a:ea typeface="宋体" panose="02010600030101010101" pitchFamily="2" charset="-122"/>
            </a:endParaRPr>
          </a:p>
        </p:txBody>
      </p:sp>
      <p:sp>
        <p:nvSpPr>
          <p:cNvPr id="112" name="Text Box 111">
            <a:extLst>
              <a:ext uri="{FF2B5EF4-FFF2-40B4-BE49-F238E27FC236}">
                <a16:creationId xmlns:a16="http://schemas.microsoft.com/office/drawing/2014/main" id="{C2957E64-9F2B-A635-3959-8513CDA5692D}"/>
              </a:ext>
            </a:extLst>
          </p:cNvPr>
          <p:cNvSpPr txBox="1">
            <a:spLocks noChangeAspect="1" noChangeArrowheads="1"/>
          </p:cNvSpPr>
          <p:nvPr/>
        </p:nvSpPr>
        <p:spPr bwMode="auto">
          <a:xfrm>
            <a:off x="5199743" y="2035406"/>
            <a:ext cx="314325"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b</a:t>
            </a:r>
            <a:endParaRPr lang="en-US" altLang="zh-CN" i="1">
              <a:ea typeface="宋体" panose="02010600030101010101" pitchFamily="2" charset="-122"/>
            </a:endParaRPr>
          </a:p>
        </p:txBody>
      </p:sp>
      <p:sp>
        <p:nvSpPr>
          <p:cNvPr id="113" name="Text Box 112">
            <a:extLst>
              <a:ext uri="{FF2B5EF4-FFF2-40B4-BE49-F238E27FC236}">
                <a16:creationId xmlns:a16="http://schemas.microsoft.com/office/drawing/2014/main" id="{F4A79597-A3A6-56C1-CE1D-80AB89E59AF7}"/>
              </a:ext>
            </a:extLst>
          </p:cNvPr>
          <p:cNvSpPr txBox="1">
            <a:spLocks noChangeAspect="1" noChangeArrowheads="1"/>
          </p:cNvSpPr>
          <p:nvPr/>
        </p:nvSpPr>
        <p:spPr bwMode="auto">
          <a:xfrm>
            <a:off x="5620431" y="2035406"/>
            <a:ext cx="301625"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c</a:t>
            </a:r>
            <a:endParaRPr lang="en-US" altLang="zh-CN" i="1">
              <a:ea typeface="宋体" panose="02010600030101010101" pitchFamily="2" charset="-122"/>
            </a:endParaRPr>
          </a:p>
        </p:txBody>
      </p:sp>
      <p:sp>
        <p:nvSpPr>
          <p:cNvPr id="114" name="Text Box 113">
            <a:extLst>
              <a:ext uri="{FF2B5EF4-FFF2-40B4-BE49-F238E27FC236}">
                <a16:creationId xmlns:a16="http://schemas.microsoft.com/office/drawing/2014/main" id="{397CFAA6-DF36-33D8-12F1-F070BF9A42CA}"/>
              </a:ext>
            </a:extLst>
          </p:cNvPr>
          <p:cNvSpPr txBox="1">
            <a:spLocks noChangeAspect="1" noChangeArrowheads="1"/>
          </p:cNvSpPr>
          <p:nvPr/>
        </p:nvSpPr>
        <p:spPr bwMode="auto">
          <a:xfrm>
            <a:off x="6041118" y="2035406"/>
            <a:ext cx="314325"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d</a:t>
            </a:r>
            <a:endParaRPr lang="en-US" altLang="zh-CN" i="1">
              <a:ea typeface="宋体" panose="02010600030101010101" pitchFamily="2" charset="-122"/>
            </a:endParaRPr>
          </a:p>
        </p:txBody>
      </p:sp>
      <p:sp>
        <p:nvSpPr>
          <p:cNvPr id="115" name="Text Box 114">
            <a:extLst>
              <a:ext uri="{FF2B5EF4-FFF2-40B4-BE49-F238E27FC236}">
                <a16:creationId xmlns:a16="http://schemas.microsoft.com/office/drawing/2014/main" id="{0509B5D0-4EFF-B212-21F5-1A9FC247AAD4}"/>
              </a:ext>
            </a:extLst>
          </p:cNvPr>
          <p:cNvSpPr txBox="1">
            <a:spLocks noChangeAspect="1" noChangeArrowheads="1"/>
          </p:cNvSpPr>
          <p:nvPr/>
        </p:nvSpPr>
        <p:spPr bwMode="auto">
          <a:xfrm>
            <a:off x="6458631" y="2035406"/>
            <a:ext cx="314325"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e</a:t>
            </a:r>
            <a:endParaRPr lang="en-US" altLang="zh-CN" i="1">
              <a:ea typeface="宋体" panose="02010600030101010101" pitchFamily="2" charset="-122"/>
            </a:endParaRPr>
          </a:p>
        </p:txBody>
      </p:sp>
      <p:sp>
        <p:nvSpPr>
          <p:cNvPr id="116" name="Text Box 115">
            <a:extLst>
              <a:ext uri="{FF2B5EF4-FFF2-40B4-BE49-F238E27FC236}">
                <a16:creationId xmlns:a16="http://schemas.microsoft.com/office/drawing/2014/main" id="{4AF91229-1626-E728-F2AC-65CED1151831}"/>
              </a:ext>
            </a:extLst>
          </p:cNvPr>
          <p:cNvSpPr txBox="1">
            <a:spLocks noChangeAspect="1" noChangeArrowheads="1"/>
          </p:cNvSpPr>
          <p:nvPr/>
        </p:nvSpPr>
        <p:spPr bwMode="auto">
          <a:xfrm>
            <a:off x="6879318" y="2035406"/>
            <a:ext cx="254000"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f</a:t>
            </a:r>
            <a:endParaRPr lang="en-US" altLang="zh-CN" i="1">
              <a:ea typeface="宋体" panose="02010600030101010101" pitchFamily="2" charset="-122"/>
            </a:endParaRPr>
          </a:p>
        </p:txBody>
      </p:sp>
      <p:sp>
        <p:nvSpPr>
          <p:cNvPr id="117" name="Text Box 116">
            <a:extLst>
              <a:ext uri="{FF2B5EF4-FFF2-40B4-BE49-F238E27FC236}">
                <a16:creationId xmlns:a16="http://schemas.microsoft.com/office/drawing/2014/main" id="{331C2B5E-79DD-50B7-A183-A84C10B9E600}"/>
              </a:ext>
            </a:extLst>
          </p:cNvPr>
          <p:cNvSpPr txBox="1">
            <a:spLocks noChangeAspect="1" noChangeArrowheads="1"/>
          </p:cNvSpPr>
          <p:nvPr/>
        </p:nvSpPr>
        <p:spPr bwMode="auto">
          <a:xfrm>
            <a:off x="7301593" y="2027468"/>
            <a:ext cx="314325" cy="355600"/>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g</a:t>
            </a:r>
            <a:endParaRPr lang="en-US" altLang="zh-CN" i="1">
              <a:ea typeface="宋体" panose="02010600030101010101" pitchFamily="2" charset="-122"/>
            </a:endParaRPr>
          </a:p>
        </p:txBody>
      </p:sp>
      <p:sp>
        <p:nvSpPr>
          <p:cNvPr id="118" name="Text Box 117">
            <a:extLst>
              <a:ext uri="{FF2B5EF4-FFF2-40B4-BE49-F238E27FC236}">
                <a16:creationId xmlns:a16="http://schemas.microsoft.com/office/drawing/2014/main" id="{649392E0-4691-2622-0D87-31456365B2AA}"/>
              </a:ext>
            </a:extLst>
          </p:cNvPr>
          <p:cNvSpPr txBox="1">
            <a:spLocks noChangeAspect="1" noChangeArrowheads="1"/>
          </p:cNvSpPr>
          <p:nvPr/>
        </p:nvSpPr>
        <p:spPr bwMode="auto">
          <a:xfrm>
            <a:off x="8800193" y="3176818"/>
            <a:ext cx="314325" cy="35401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1</a:t>
            </a:r>
            <a:endParaRPr lang="en-US" altLang="zh-CN">
              <a:ea typeface="宋体" panose="02010600030101010101" pitchFamily="2" charset="-122"/>
            </a:endParaRPr>
          </a:p>
        </p:txBody>
      </p:sp>
      <p:sp>
        <p:nvSpPr>
          <p:cNvPr id="119" name="Text Box 118">
            <a:extLst>
              <a:ext uri="{FF2B5EF4-FFF2-40B4-BE49-F238E27FC236}">
                <a16:creationId xmlns:a16="http://schemas.microsoft.com/office/drawing/2014/main" id="{00CC0A02-B441-117B-6604-2D6E02DEEDC6}"/>
              </a:ext>
            </a:extLst>
          </p:cNvPr>
          <p:cNvSpPr txBox="1">
            <a:spLocks noChangeAspect="1" noChangeArrowheads="1"/>
          </p:cNvSpPr>
          <p:nvPr/>
        </p:nvSpPr>
        <p:spPr bwMode="auto">
          <a:xfrm>
            <a:off x="8800193" y="3572106"/>
            <a:ext cx="314325"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2</a:t>
            </a:r>
            <a:endParaRPr lang="en-US" altLang="zh-CN">
              <a:ea typeface="宋体" panose="02010600030101010101" pitchFamily="2" charset="-122"/>
            </a:endParaRPr>
          </a:p>
        </p:txBody>
      </p:sp>
      <p:sp>
        <p:nvSpPr>
          <p:cNvPr id="120" name="Text Box 119">
            <a:extLst>
              <a:ext uri="{FF2B5EF4-FFF2-40B4-BE49-F238E27FC236}">
                <a16:creationId xmlns:a16="http://schemas.microsoft.com/office/drawing/2014/main" id="{506AB4E1-2EB8-7893-8B8D-D8F9027E596A}"/>
              </a:ext>
            </a:extLst>
          </p:cNvPr>
          <p:cNvSpPr txBox="1">
            <a:spLocks noChangeAspect="1" noChangeArrowheads="1"/>
          </p:cNvSpPr>
          <p:nvPr/>
        </p:nvSpPr>
        <p:spPr bwMode="auto">
          <a:xfrm>
            <a:off x="8800193" y="3968981"/>
            <a:ext cx="314325" cy="355600"/>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3</a:t>
            </a:r>
            <a:endParaRPr lang="en-US" altLang="zh-CN">
              <a:ea typeface="宋体" panose="02010600030101010101" pitchFamily="2" charset="-122"/>
            </a:endParaRPr>
          </a:p>
        </p:txBody>
      </p:sp>
      <p:sp>
        <p:nvSpPr>
          <p:cNvPr id="121" name="Line 120">
            <a:extLst>
              <a:ext uri="{FF2B5EF4-FFF2-40B4-BE49-F238E27FC236}">
                <a16:creationId xmlns:a16="http://schemas.microsoft.com/office/drawing/2014/main" id="{FC9E2574-3DBB-92B4-9250-6FF9DB2CFD0A}"/>
              </a:ext>
            </a:extLst>
          </p:cNvPr>
          <p:cNvSpPr>
            <a:spLocks noChangeAspect="1" noChangeShapeType="1"/>
          </p:cNvSpPr>
          <p:nvPr/>
        </p:nvSpPr>
        <p:spPr bwMode="auto">
          <a:xfrm>
            <a:off x="4450443" y="3284768"/>
            <a:ext cx="461963" cy="0"/>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2" name="Line 121">
            <a:extLst>
              <a:ext uri="{FF2B5EF4-FFF2-40B4-BE49-F238E27FC236}">
                <a16:creationId xmlns:a16="http://schemas.microsoft.com/office/drawing/2014/main" id="{9B6DBAAE-694A-82C4-491D-1277EDD3AA9E}"/>
              </a:ext>
            </a:extLst>
          </p:cNvPr>
          <p:cNvSpPr>
            <a:spLocks noChangeAspect="1" noChangeShapeType="1"/>
          </p:cNvSpPr>
          <p:nvPr/>
        </p:nvSpPr>
        <p:spPr bwMode="auto">
          <a:xfrm flipV="1">
            <a:off x="4518706" y="3811818"/>
            <a:ext cx="788987"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3" name="Line 122">
            <a:extLst>
              <a:ext uri="{FF2B5EF4-FFF2-40B4-BE49-F238E27FC236}">
                <a16:creationId xmlns:a16="http://schemas.microsoft.com/office/drawing/2014/main" id="{DA8D3525-C4DC-F28F-7733-C416F1B3FDC9}"/>
              </a:ext>
            </a:extLst>
          </p:cNvPr>
          <p:cNvSpPr>
            <a:spLocks noChangeAspect="1" noChangeShapeType="1"/>
          </p:cNvSpPr>
          <p:nvPr/>
        </p:nvSpPr>
        <p:spPr bwMode="auto">
          <a:xfrm flipV="1">
            <a:off x="6758668" y="5129443"/>
            <a:ext cx="590550"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4" name="Line 123">
            <a:extLst>
              <a:ext uri="{FF2B5EF4-FFF2-40B4-BE49-F238E27FC236}">
                <a16:creationId xmlns:a16="http://schemas.microsoft.com/office/drawing/2014/main" id="{0F2C262F-B4A8-42DC-605F-1A2078AE80B1}"/>
              </a:ext>
            </a:extLst>
          </p:cNvPr>
          <p:cNvSpPr>
            <a:spLocks noChangeAspect="1" noChangeShapeType="1"/>
          </p:cNvSpPr>
          <p:nvPr/>
        </p:nvSpPr>
        <p:spPr bwMode="auto">
          <a:xfrm flipV="1">
            <a:off x="6495143" y="5129443"/>
            <a:ext cx="393700"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5" name="Line 124">
            <a:extLst>
              <a:ext uri="{FF2B5EF4-FFF2-40B4-BE49-F238E27FC236}">
                <a16:creationId xmlns:a16="http://schemas.microsoft.com/office/drawing/2014/main" id="{0C10A06F-21F1-9573-BADE-75ADBD661D2F}"/>
              </a:ext>
            </a:extLst>
          </p:cNvPr>
          <p:cNvSpPr>
            <a:spLocks noChangeAspect="1" noChangeShapeType="1"/>
          </p:cNvSpPr>
          <p:nvPr/>
        </p:nvSpPr>
        <p:spPr bwMode="auto">
          <a:xfrm flipV="1">
            <a:off x="6230031" y="5129443"/>
            <a:ext cx="0"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6" name="Line 125">
            <a:extLst>
              <a:ext uri="{FF2B5EF4-FFF2-40B4-BE49-F238E27FC236}">
                <a16:creationId xmlns:a16="http://schemas.microsoft.com/office/drawing/2014/main" id="{77D17D9A-E3DF-09D7-1429-93AF158CCD2A}"/>
              </a:ext>
            </a:extLst>
          </p:cNvPr>
          <p:cNvSpPr>
            <a:spLocks noChangeAspect="1" noChangeShapeType="1"/>
          </p:cNvSpPr>
          <p:nvPr/>
        </p:nvSpPr>
        <p:spPr bwMode="auto">
          <a:xfrm flipH="1" flipV="1">
            <a:off x="5836331" y="5129443"/>
            <a:ext cx="328612"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7" name="Line 126">
            <a:extLst>
              <a:ext uri="{FF2B5EF4-FFF2-40B4-BE49-F238E27FC236}">
                <a16:creationId xmlns:a16="http://schemas.microsoft.com/office/drawing/2014/main" id="{A88A441C-5624-0067-2C98-CCEE1D02B93A}"/>
              </a:ext>
            </a:extLst>
          </p:cNvPr>
          <p:cNvSpPr>
            <a:spLocks noChangeAspect="1" noChangeShapeType="1"/>
          </p:cNvSpPr>
          <p:nvPr/>
        </p:nvSpPr>
        <p:spPr bwMode="auto">
          <a:xfrm flipH="1" flipV="1">
            <a:off x="5441043" y="5129443"/>
            <a:ext cx="525463"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8" name="Line 127">
            <a:extLst>
              <a:ext uri="{FF2B5EF4-FFF2-40B4-BE49-F238E27FC236}">
                <a16:creationId xmlns:a16="http://schemas.microsoft.com/office/drawing/2014/main" id="{279C50E4-3E02-BC40-1377-C6F51E3F8DA4}"/>
              </a:ext>
            </a:extLst>
          </p:cNvPr>
          <p:cNvSpPr>
            <a:spLocks noChangeAspect="1" noChangeShapeType="1"/>
          </p:cNvSpPr>
          <p:nvPr/>
        </p:nvSpPr>
        <p:spPr bwMode="auto">
          <a:xfrm flipH="1" flipV="1">
            <a:off x="5174343" y="5129443"/>
            <a:ext cx="595313"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9" name="Text Box 128">
            <a:extLst>
              <a:ext uri="{FF2B5EF4-FFF2-40B4-BE49-F238E27FC236}">
                <a16:creationId xmlns:a16="http://schemas.microsoft.com/office/drawing/2014/main" id="{8296A84E-D3B3-8A66-24BF-6BA41AE8CD64}"/>
              </a:ext>
            </a:extLst>
          </p:cNvPr>
          <p:cNvSpPr txBox="1">
            <a:spLocks noChangeAspect="1" noChangeArrowheads="1"/>
          </p:cNvSpPr>
          <p:nvPr/>
        </p:nvSpPr>
        <p:spPr bwMode="auto">
          <a:xfrm>
            <a:off x="5368018" y="5408843"/>
            <a:ext cx="1744663" cy="354013"/>
          </a:xfrm>
          <a:prstGeom prst="rect">
            <a:avLst/>
          </a:prstGeom>
          <a:solidFill>
            <a:srgbClr val="CCCC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de-DE" altLang="en-US"/>
              <a:t>Pin Locations</a:t>
            </a:r>
            <a:endParaRPr lang="en-US" altLang="zh-CN">
              <a:ea typeface="宋体" panose="02010600030101010101" pitchFamily="2" charset="-122"/>
            </a:endParaRPr>
          </a:p>
        </p:txBody>
      </p:sp>
      <p:sp>
        <p:nvSpPr>
          <p:cNvPr id="130" name="Text Box 129">
            <a:extLst>
              <a:ext uri="{FF2B5EF4-FFF2-40B4-BE49-F238E27FC236}">
                <a16:creationId xmlns:a16="http://schemas.microsoft.com/office/drawing/2014/main" id="{B8387859-4F41-4D54-361A-CD093979F9E5}"/>
              </a:ext>
            </a:extLst>
          </p:cNvPr>
          <p:cNvSpPr txBox="1">
            <a:spLocks noChangeAspect="1" noChangeArrowheads="1"/>
          </p:cNvSpPr>
          <p:nvPr/>
        </p:nvSpPr>
        <p:spPr bwMode="auto">
          <a:xfrm>
            <a:off x="1390782" y="3808643"/>
            <a:ext cx="3281912" cy="374752"/>
          </a:xfrm>
          <a:prstGeom prst="rect">
            <a:avLst/>
          </a:prstGeom>
          <a:solidFill>
            <a:srgbClr val="CCCC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de-DE" altLang="en-US" dirty="0"/>
              <a:t>Horizontal Segment (Trunk)</a:t>
            </a:r>
            <a:endParaRPr lang="en-US" altLang="zh-CN" dirty="0">
              <a:ea typeface="宋体" panose="02010600030101010101" pitchFamily="2" charset="-122"/>
            </a:endParaRPr>
          </a:p>
        </p:txBody>
      </p:sp>
      <p:sp>
        <p:nvSpPr>
          <p:cNvPr id="131" name="Text Box 130">
            <a:extLst>
              <a:ext uri="{FF2B5EF4-FFF2-40B4-BE49-F238E27FC236}">
                <a16:creationId xmlns:a16="http://schemas.microsoft.com/office/drawing/2014/main" id="{BE14E117-A1CC-DC81-1931-4750025610D8}"/>
              </a:ext>
            </a:extLst>
          </p:cNvPr>
          <p:cNvSpPr txBox="1">
            <a:spLocks noChangeAspect="1" noChangeArrowheads="1"/>
          </p:cNvSpPr>
          <p:nvPr/>
        </p:nvSpPr>
        <p:spPr bwMode="auto">
          <a:xfrm>
            <a:off x="1393372" y="3024418"/>
            <a:ext cx="3274560" cy="374752"/>
          </a:xfrm>
          <a:prstGeom prst="rect">
            <a:avLst/>
          </a:prstGeom>
          <a:solidFill>
            <a:srgbClr val="CCCC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de-DE" altLang="en-US" dirty="0" err="1"/>
              <a:t>Vertical</a:t>
            </a:r>
            <a:r>
              <a:rPr lang="de-DE" altLang="en-US" dirty="0"/>
              <a:t> Segment (Branch)</a:t>
            </a:r>
            <a:endParaRPr lang="en-US" altLang="zh-CN" dirty="0">
              <a:ea typeface="宋体" panose="02010600030101010101" pitchFamily="2" charset="-122"/>
            </a:endParaRPr>
          </a:p>
        </p:txBody>
      </p:sp>
      <p:sp>
        <p:nvSpPr>
          <p:cNvPr id="132" name="Text Box 133">
            <a:extLst>
              <a:ext uri="{FF2B5EF4-FFF2-40B4-BE49-F238E27FC236}">
                <a16:creationId xmlns:a16="http://schemas.microsoft.com/office/drawing/2014/main" id="{FFFFC3BC-E76A-D06E-2B93-49377DF929F0}"/>
              </a:ext>
            </a:extLst>
          </p:cNvPr>
          <p:cNvSpPr txBox="1">
            <a:spLocks noChangeAspect="1" noChangeArrowheads="1"/>
          </p:cNvSpPr>
          <p:nvPr/>
        </p:nvSpPr>
        <p:spPr bwMode="auto">
          <a:xfrm>
            <a:off x="5204506" y="2462443"/>
            <a:ext cx="314325"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a:t>0</a:t>
            </a:r>
            <a:endParaRPr lang="en-US" altLang="zh-CN" b="1">
              <a:ea typeface="宋体" panose="02010600030101010101" pitchFamily="2" charset="-122"/>
            </a:endParaRPr>
          </a:p>
        </p:txBody>
      </p:sp>
      <p:sp>
        <p:nvSpPr>
          <p:cNvPr id="133" name="Text Box 134">
            <a:extLst>
              <a:ext uri="{FF2B5EF4-FFF2-40B4-BE49-F238E27FC236}">
                <a16:creationId xmlns:a16="http://schemas.microsoft.com/office/drawing/2014/main" id="{C5EBC675-937D-AF63-D3B6-696DF96D1169}"/>
              </a:ext>
            </a:extLst>
          </p:cNvPr>
          <p:cNvSpPr txBox="1">
            <a:spLocks noChangeAspect="1" noChangeArrowheads="1"/>
          </p:cNvSpPr>
          <p:nvPr/>
        </p:nvSpPr>
        <p:spPr bwMode="auto">
          <a:xfrm>
            <a:off x="6471331" y="4826231"/>
            <a:ext cx="314325"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a:t>0</a:t>
            </a:r>
            <a:endParaRPr lang="en-US" altLang="zh-CN" b="1">
              <a:ea typeface="宋体" panose="02010600030101010101" pitchFamily="2" charset="-122"/>
            </a:endParaRPr>
          </a:p>
        </p:txBody>
      </p:sp>
      <p:grpSp>
        <p:nvGrpSpPr>
          <p:cNvPr id="134" name="Group 133">
            <a:extLst>
              <a:ext uri="{FF2B5EF4-FFF2-40B4-BE49-F238E27FC236}">
                <a16:creationId xmlns:a16="http://schemas.microsoft.com/office/drawing/2014/main" id="{C4965050-6A6A-FD09-9CBD-05BAAAD84524}"/>
              </a:ext>
            </a:extLst>
          </p:cNvPr>
          <p:cNvGrpSpPr/>
          <p:nvPr/>
        </p:nvGrpSpPr>
        <p:grpSpPr>
          <a:xfrm>
            <a:off x="1392918" y="5080230"/>
            <a:ext cx="2797175" cy="1011237"/>
            <a:chOff x="2471280" y="5489803"/>
            <a:chExt cx="2797175" cy="1011237"/>
          </a:xfrm>
        </p:grpSpPr>
        <p:sp>
          <p:nvSpPr>
            <p:cNvPr id="135" name="Rectangle 134">
              <a:extLst>
                <a:ext uri="{FF2B5EF4-FFF2-40B4-BE49-F238E27FC236}">
                  <a16:creationId xmlns:a16="http://schemas.microsoft.com/office/drawing/2014/main" id="{29FD291F-47C9-828E-1ACE-06FB5F771A9E}"/>
                </a:ext>
              </a:extLst>
            </p:cNvPr>
            <p:cNvSpPr>
              <a:spLocks noChangeAspect="1" noChangeArrowheads="1"/>
            </p:cNvSpPr>
            <p:nvPr/>
          </p:nvSpPr>
          <p:spPr bwMode="auto">
            <a:xfrm flipH="1">
              <a:off x="4158793" y="6077178"/>
              <a:ext cx="280987" cy="282575"/>
            </a:xfrm>
            <a:prstGeom prst="rect">
              <a:avLst/>
            </a:prstGeom>
            <a:solidFill>
              <a:srgbClr val="DFDFDF"/>
            </a:solidFill>
            <a:ln w="0">
              <a:solidFill>
                <a:srgbClr val="DFDFDF"/>
              </a:solidFill>
              <a:miter lim="800000"/>
              <a:headEnd/>
              <a:tailEnd/>
            </a:ln>
          </p:spPr>
          <p:txBody>
            <a:bodyPr/>
            <a:lstStyle/>
            <a:p>
              <a:endParaRPr lang="en-US"/>
            </a:p>
          </p:txBody>
        </p:sp>
        <p:sp>
          <p:nvSpPr>
            <p:cNvPr id="136" name="Rectangle 135">
              <a:extLst>
                <a:ext uri="{FF2B5EF4-FFF2-40B4-BE49-F238E27FC236}">
                  <a16:creationId xmlns:a16="http://schemas.microsoft.com/office/drawing/2014/main" id="{DA37C7A6-414E-C451-7640-64CABB0ACEB6}"/>
                </a:ext>
              </a:extLst>
            </p:cNvPr>
            <p:cNvSpPr>
              <a:spLocks noChangeAspect="1" noChangeArrowheads="1"/>
            </p:cNvSpPr>
            <p:nvPr/>
          </p:nvSpPr>
          <p:spPr bwMode="auto">
            <a:xfrm flipH="1">
              <a:off x="4158793" y="6077178"/>
              <a:ext cx="280987"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7" name="Rectangle 136">
              <a:extLst>
                <a:ext uri="{FF2B5EF4-FFF2-40B4-BE49-F238E27FC236}">
                  <a16:creationId xmlns:a16="http://schemas.microsoft.com/office/drawing/2014/main" id="{0AE9D73B-13FB-B94E-47FB-94CC4FF3AF1C}"/>
                </a:ext>
              </a:extLst>
            </p:cNvPr>
            <p:cNvSpPr>
              <a:spLocks noChangeAspect="1" noChangeArrowheads="1"/>
            </p:cNvSpPr>
            <p:nvPr/>
          </p:nvSpPr>
          <p:spPr bwMode="auto">
            <a:xfrm flipH="1">
              <a:off x="4233405" y="6151790"/>
              <a:ext cx="138113" cy="142875"/>
            </a:xfrm>
            <a:prstGeom prst="rect">
              <a:avLst/>
            </a:prstGeom>
            <a:solidFill>
              <a:srgbClr val="000000"/>
            </a:solidFill>
            <a:ln w="0">
              <a:solidFill>
                <a:srgbClr val="000000"/>
              </a:solidFill>
              <a:miter lim="800000"/>
              <a:headEnd/>
              <a:tailEnd/>
            </a:ln>
          </p:spPr>
          <p:txBody>
            <a:bodyPr/>
            <a:lstStyle/>
            <a:p>
              <a:endParaRPr lang="en-US"/>
            </a:p>
          </p:txBody>
        </p:sp>
        <p:sp>
          <p:nvSpPr>
            <p:cNvPr id="138" name="Rectangle 137">
              <a:extLst>
                <a:ext uri="{FF2B5EF4-FFF2-40B4-BE49-F238E27FC236}">
                  <a16:creationId xmlns:a16="http://schemas.microsoft.com/office/drawing/2014/main" id="{430E1DD7-335E-A38D-D0F0-BD8FC7C71424}"/>
                </a:ext>
              </a:extLst>
            </p:cNvPr>
            <p:cNvSpPr>
              <a:spLocks noChangeAspect="1" noChangeArrowheads="1"/>
            </p:cNvSpPr>
            <p:nvPr/>
          </p:nvSpPr>
          <p:spPr bwMode="auto">
            <a:xfrm flipH="1">
              <a:off x="4233405" y="6151790"/>
              <a:ext cx="138113" cy="142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9" name="Text Box 237">
              <a:extLst>
                <a:ext uri="{FF2B5EF4-FFF2-40B4-BE49-F238E27FC236}">
                  <a16:creationId xmlns:a16="http://schemas.microsoft.com/office/drawing/2014/main" id="{B30AC189-5A0F-9AE5-0957-855C41C1E2F8}"/>
                </a:ext>
              </a:extLst>
            </p:cNvPr>
            <p:cNvSpPr txBox="1">
              <a:spLocks noChangeAspect="1" noChangeArrowheads="1"/>
            </p:cNvSpPr>
            <p:nvPr/>
          </p:nvSpPr>
          <p:spPr bwMode="auto">
            <a:xfrm>
              <a:off x="4763630" y="6096228"/>
              <a:ext cx="50482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t>Via</a:t>
              </a:r>
              <a:endParaRPr lang="en-US" altLang="zh-CN">
                <a:ea typeface="宋体" panose="02010600030101010101" pitchFamily="2" charset="-122"/>
              </a:endParaRPr>
            </a:p>
          </p:txBody>
        </p:sp>
        <p:sp>
          <p:nvSpPr>
            <p:cNvPr id="140" name="Rectangle 139">
              <a:extLst>
                <a:ext uri="{FF2B5EF4-FFF2-40B4-BE49-F238E27FC236}">
                  <a16:creationId xmlns:a16="http://schemas.microsoft.com/office/drawing/2014/main" id="{A6211397-F916-2E1B-00B3-8D2961D35DFC}"/>
                </a:ext>
              </a:extLst>
            </p:cNvPr>
            <p:cNvSpPr>
              <a:spLocks noChangeAspect="1" noChangeArrowheads="1"/>
            </p:cNvSpPr>
            <p:nvPr/>
          </p:nvSpPr>
          <p:spPr bwMode="auto">
            <a:xfrm flipH="1" flipV="1">
              <a:off x="2471280" y="5551715"/>
              <a:ext cx="593725" cy="149225"/>
            </a:xfrm>
            <a:prstGeom prst="rect">
              <a:avLst/>
            </a:prstGeom>
            <a:solidFill>
              <a:srgbClr val="DFDFDF"/>
            </a:solidFill>
            <a:ln w="0">
              <a:solidFill>
                <a:srgbClr val="DFDFDF"/>
              </a:solidFill>
              <a:miter lim="800000"/>
              <a:headEnd/>
              <a:tailEnd/>
            </a:ln>
          </p:spPr>
          <p:txBody>
            <a:bodyPr/>
            <a:lstStyle/>
            <a:p>
              <a:endParaRPr lang="en-US" dirty="0"/>
            </a:p>
          </p:txBody>
        </p:sp>
        <p:sp>
          <p:nvSpPr>
            <p:cNvPr id="141" name="Rectangle 140">
              <a:extLst>
                <a:ext uri="{FF2B5EF4-FFF2-40B4-BE49-F238E27FC236}">
                  <a16:creationId xmlns:a16="http://schemas.microsoft.com/office/drawing/2014/main" id="{36855923-CECC-23DE-4379-B7C7ECF11DF2}"/>
                </a:ext>
              </a:extLst>
            </p:cNvPr>
            <p:cNvSpPr>
              <a:spLocks noChangeAspect="1" noChangeArrowheads="1"/>
            </p:cNvSpPr>
            <p:nvPr/>
          </p:nvSpPr>
          <p:spPr bwMode="auto">
            <a:xfrm flipH="1" flipV="1">
              <a:off x="2471280" y="5559653"/>
              <a:ext cx="593725" cy="155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 name="Rectangle 141">
              <a:extLst>
                <a:ext uri="{FF2B5EF4-FFF2-40B4-BE49-F238E27FC236}">
                  <a16:creationId xmlns:a16="http://schemas.microsoft.com/office/drawing/2014/main" id="{0277909E-A54E-3E4F-A1C5-F3EA0EA25276}"/>
                </a:ext>
              </a:extLst>
            </p:cNvPr>
            <p:cNvSpPr>
              <a:spLocks noChangeAspect="1" noChangeArrowheads="1"/>
            </p:cNvSpPr>
            <p:nvPr/>
          </p:nvSpPr>
          <p:spPr bwMode="auto">
            <a:xfrm flipH="1" flipV="1">
              <a:off x="2601455" y="5973990"/>
              <a:ext cx="279400" cy="527050"/>
            </a:xfrm>
            <a:prstGeom prst="rect">
              <a:avLst/>
            </a:prstGeom>
            <a:solidFill>
              <a:srgbClr val="808080"/>
            </a:solidFill>
            <a:ln w="0">
              <a:solidFill>
                <a:srgbClr val="808080"/>
              </a:solidFill>
              <a:miter lim="800000"/>
              <a:headEnd/>
              <a:tailEnd/>
            </a:ln>
          </p:spPr>
          <p:txBody>
            <a:bodyPr/>
            <a:lstStyle/>
            <a:p>
              <a:endParaRPr lang="en-US"/>
            </a:p>
          </p:txBody>
        </p:sp>
        <p:sp>
          <p:nvSpPr>
            <p:cNvPr id="143" name="Rectangle 142">
              <a:extLst>
                <a:ext uri="{FF2B5EF4-FFF2-40B4-BE49-F238E27FC236}">
                  <a16:creationId xmlns:a16="http://schemas.microsoft.com/office/drawing/2014/main" id="{E5ABAEB0-B99B-7917-3345-953023437316}"/>
                </a:ext>
              </a:extLst>
            </p:cNvPr>
            <p:cNvSpPr>
              <a:spLocks noChangeAspect="1" noChangeArrowheads="1"/>
            </p:cNvSpPr>
            <p:nvPr/>
          </p:nvSpPr>
          <p:spPr bwMode="auto">
            <a:xfrm flipH="1" flipV="1">
              <a:off x="2601455" y="5945415"/>
              <a:ext cx="279400" cy="5524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4" name="Text Box 242">
              <a:extLst>
                <a:ext uri="{FF2B5EF4-FFF2-40B4-BE49-F238E27FC236}">
                  <a16:creationId xmlns:a16="http://schemas.microsoft.com/office/drawing/2014/main" id="{A9E1DB08-7CC5-BF73-6FD1-AA086DDD4E98}"/>
                </a:ext>
              </a:extLst>
            </p:cNvPr>
            <p:cNvSpPr txBox="1">
              <a:spLocks noChangeAspect="1" noChangeArrowheads="1"/>
            </p:cNvSpPr>
            <p:nvPr/>
          </p:nvSpPr>
          <p:spPr bwMode="auto">
            <a:xfrm>
              <a:off x="3218993" y="5489803"/>
              <a:ext cx="84137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a:t>Metal1</a:t>
              </a:r>
              <a:endParaRPr lang="en-US" altLang="zh-CN" dirty="0">
                <a:ea typeface="宋体" panose="02010600030101010101" pitchFamily="2" charset="-122"/>
              </a:endParaRPr>
            </a:p>
          </p:txBody>
        </p:sp>
        <p:sp>
          <p:nvSpPr>
            <p:cNvPr id="145" name="Text Box 243">
              <a:extLst>
                <a:ext uri="{FF2B5EF4-FFF2-40B4-BE49-F238E27FC236}">
                  <a16:creationId xmlns:a16="http://schemas.microsoft.com/office/drawing/2014/main" id="{0BDC3798-DB36-8408-E1D6-3EE058E70118}"/>
                </a:ext>
              </a:extLst>
            </p:cNvPr>
            <p:cNvSpPr txBox="1">
              <a:spLocks noChangeAspect="1" noChangeArrowheads="1"/>
            </p:cNvSpPr>
            <p:nvPr/>
          </p:nvSpPr>
          <p:spPr bwMode="auto">
            <a:xfrm>
              <a:off x="3217405" y="6088290"/>
              <a:ext cx="842963"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t>Metal2</a:t>
              </a:r>
              <a:endParaRPr lang="en-US" altLang="zh-CN">
                <a:ea typeface="宋体" panose="02010600030101010101" pitchFamily="2" charset="-122"/>
              </a:endParaRPr>
            </a:p>
          </p:txBody>
        </p:sp>
      </p:grpSp>
    </p:spTree>
    <p:extLst>
      <p:ext uri="{BB962C8B-B14F-4D97-AF65-F5344CB8AC3E}">
        <p14:creationId xmlns:p14="http://schemas.microsoft.com/office/powerpoint/2010/main" val="241115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dissolve">
                                      <p:cBhvr>
                                        <p:cTn id="10" dur="500"/>
                                        <p:tgtEl>
                                          <p:spTgt spid="11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2"/>
                                        </p:tgtEl>
                                        <p:attrNameLst>
                                          <p:attrName>style.visibility</p:attrName>
                                        </p:attrNameLst>
                                      </p:cBhvr>
                                      <p:to>
                                        <p:strVal val="visible"/>
                                      </p:to>
                                    </p:set>
                                    <p:animEffect transition="in" filter="dissolve">
                                      <p:cBhvr>
                                        <p:cTn id="13" dur="500"/>
                                        <p:tgtEl>
                                          <p:spTgt spid="1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3"/>
                                        </p:tgtEl>
                                        <p:attrNameLst>
                                          <p:attrName>style.visibility</p:attrName>
                                        </p:attrNameLst>
                                      </p:cBhvr>
                                      <p:to>
                                        <p:strVal val="visible"/>
                                      </p:to>
                                    </p:set>
                                    <p:animEffect transition="in" filter="dissolve">
                                      <p:cBhvr>
                                        <p:cTn id="16" dur="500"/>
                                        <p:tgtEl>
                                          <p:spTgt spid="11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dissolve">
                                      <p:cBhvr>
                                        <p:cTn id="19" dur="500"/>
                                        <p:tgtEl>
                                          <p:spTgt spid="11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dissolve">
                                      <p:cBhvr>
                                        <p:cTn id="22" dur="500"/>
                                        <p:tgtEl>
                                          <p:spTgt spid="11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dissolve">
                                      <p:cBhvr>
                                        <p:cTn id="25" dur="500"/>
                                        <p:tgtEl>
                                          <p:spTgt spid="11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dissolve">
                                      <p:cBhvr>
                                        <p:cTn id="28" dur="500"/>
                                        <p:tgtEl>
                                          <p:spTgt spid="11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18"/>
                                        </p:tgtEl>
                                        <p:attrNameLst>
                                          <p:attrName>style.visibility</p:attrName>
                                        </p:attrNameLst>
                                      </p:cBhvr>
                                      <p:to>
                                        <p:strVal val="visible"/>
                                      </p:to>
                                    </p:set>
                                    <p:animEffect transition="in" filter="dissolve">
                                      <p:cBhvr>
                                        <p:cTn id="36" dur="500"/>
                                        <p:tgtEl>
                                          <p:spTgt spid="118"/>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19"/>
                                        </p:tgtEl>
                                        <p:attrNameLst>
                                          <p:attrName>style.visibility</p:attrName>
                                        </p:attrNameLst>
                                      </p:cBhvr>
                                      <p:to>
                                        <p:strVal val="visible"/>
                                      </p:to>
                                    </p:set>
                                    <p:animEffect transition="in" filter="dissolve">
                                      <p:cBhvr>
                                        <p:cTn id="39" dur="500"/>
                                        <p:tgtEl>
                                          <p:spTgt spid="119"/>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20"/>
                                        </p:tgtEl>
                                        <p:attrNameLst>
                                          <p:attrName>style.visibility</p:attrName>
                                        </p:attrNameLst>
                                      </p:cBhvr>
                                      <p:to>
                                        <p:strVal val="visible"/>
                                      </p:to>
                                    </p:set>
                                    <p:animEffect transition="in" filter="dissolve">
                                      <p:cBhvr>
                                        <p:cTn id="42" dur="500"/>
                                        <p:tgtEl>
                                          <p:spTgt spid="12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dissolve">
                                      <p:cBhvr>
                                        <p:cTn id="47" dur="500"/>
                                        <p:tgtEl>
                                          <p:spTgt spid="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dissolv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23"/>
                                        </p:tgtEl>
                                        <p:attrNameLst>
                                          <p:attrName>style.visibility</p:attrName>
                                        </p:attrNameLst>
                                      </p:cBhvr>
                                      <p:to>
                                        <p:strVal val="visible"/>
                                      </p:to>
                                    </p:set>
                                    <p:animEffect transition="in" filter="dissolve">
                                      <p:cBhvr>
                                        <p:cTn id="55" dur="500"/>
                                        <p:tgtEl>
                                          <p:spTgt spid="123"/>
                                        </p:tgtEl>
                                      </p:cBhvr>
                                    </p:animEffect>
                                  </p:childTnLst>
                                </p:cTn>
                              </p:par>
                              <p:par>
                                <p:cTn id="56" presetID="9" presetClass="entr" presetSubtype="0" fill="hold" nodeType="withEffect">
                                  <p:stCondLst>
                                    <p:cond delay="0"/>
                                  </p:stCondLst>
                                  <p:childTnLst>
                                    <p:set>
                                      <p:cBhvr>
                                        <p:cTn id="57" dur="1" fill="hold">
                                          <p:stCondLst>
                                            <p:cond delay="0"/>
                                          </p:stCondLst>
                                        </p:cTn>
                                        <p:tgtEl>
                                          <p:spTgt spid="124"/>
                                        </p:tgtEl>
                                        <p:attrNameLst>
                                          <p:attrName>style.visibility</p:attrName>
                                        </p:attrNameLst>
                                      </p:cBhvr>
                                      <p:to>
                                        <p:strVal val="visible"/>
                                      </p:to>
                                    </p:set>
                                    <p:animEffect transition="in" filter="dissolve">
                                      <p:cBhvr>
                                        <p:cTn id="58" dur="500"/>
                                        <p:tgtEl>
                                          <p:spTgt spid="124"/>
                                        </p:tgtEl>
                                      </p:cBhvr>
                                    </p:animEffect>
                                  </p:childTnLst>
                                </p:cTn>
                              </p:par>
                              <p:par>
                                <p:cTn id="59" presetID="9" presetClass="entr" presetSubtype="0" fill="hold" nodeType="withEffect">
                                  <p:stCondLst>
                                    <p:cond delay="0"/>
                                  </p:stCondLst>
                                  <p:childTnLst>
                                    <p:set>
                                      <p:cBhvr>
                                        <p:cTn id="60" dur="1" fill="hold">
                                          <p:stCondLst>
                                            <p:cond delay="0"/>
                                          </p:stCondLst>
                                        </p:cTn>
                                        <p:tgtEl>
                                          <p:spTgt spid="125"/>
                                        </p:tgtEl>
                                        <p:attrNameLst>
                                          <p:attrName>style.visibility</p:attrName>
                                        </p:attrNameLst>
                                      </p:cBhvr>
                                      <p:to>
                                        <p:strVal val="visible"/>
                                      </p:to>
                                    </p:set>
                                    <p:animEffect transition="in" filter="dissolve">
                                      <p:cBhvr>
                                        <p:cTn id="61" dur="500"/>
                                        <p:tgtEl>
                                          <p:spTgt spid="125"/>
                                        </p:tgtEl>
                                      </p:cBhvr>
                                    </p:animEffect>
                                  </p:childTnLst>
                                </p:cTn>
                              </p:par>
                              <p:par>
                                <p:cTn id="62" presetID="9" presetClass="entr" presetSubtype="0" fill="hold" nodeType="withEffect">
                                  <p:stCondLst>
                                    <p:cond delay="0"/>
                                  </p:stCondLst>
                                  <p:childTnLst>
                                    <p:set>
                                      <p:cBhvr>
                                        <p:cTn id="63" dur="1" fill="hold">
                                          <p:stCondLst>
                                            <p:cond delay="0"/>
                                          </p:stCondLst>
                                        </p:cTn>
                                        <p:tgtEl>
                                          <p:spTgt spid="126"/>
                                        </p:tgtEl>
                                        <p:attrNameLst>
                                          <p:attrName>style.visibility</p:attrName>
                                        </p:attrNameLst>
                                      </p:cBhvr>
                                      <p:to>
                                        <p:strVal val="visible"/>
                                      </p:to>
                                    </p:set>
                                    <p:animEffect transition="in" filter="dissolve">
                                      <p:cBhvr>
                                        <p:cTn id="64" dur="500"/>
                                        <p:tgtEl>
                                          <p:spTgt spid="126"/>
                                        </p:tgtEl>
                                      </p:cBhvr>
                                    </p:animEffect>
                                  </p:childTnLst>
                                </p:cTn>
                              </p:par>
                              <p:par>
                                <p:cTn id="65" presetID="9" presetClass="entr" presetSubtype="0" fill="hold" nodeType="withEffect">
                                  <p:stCondLst>
                                    <p:cond delay="0"/>
                                  </p:stCondLst>
                                  <p:childTnLst>
                                    <p:set>
                                      <p:cBhvr>
                                        <p:cTn id="66" dur="1" fill="hold">
                                          <p:stCondLst>
                                            <p:cond delay="0"/>
                                          </p:stCondLst>
                                        </p:cTn>
                                        <p:tgtEl>
                                          <p:spTgt spid="127"/>
                                        </p:tgtEl>
                                        <p:attrNameLst>
                                          <p:attrName>style.visibility</p:attrName>
                                        </p:attrNameLst>
                                      </p:cBhvr>
                                      <p:to>
                                        <p:strVal val="visible"/>
                                      </p:to>
                                    </p:set>
                                    <p:animEffect transition="in" filter="dissolve">
                                      <p:cBhvr>
                                        <p:cTn id="67" dur="500"/>
                                        <p:tgtEl>
                                          <p:spTgt spid="127"/>
                                        </p:tgtEl>
                                      </p:cBhvr>
                                    </p:animEffect>
                                  </p:childTnLst>
                                </p:cTn>
                              </p:par>
                              <p:par>
                                <p:cTn id="68" presetID="9" presetClass="entr" presetSubtype="0" fill="hold" nodeType="withEffect">
                                  <p:stCondLst>
                                    <p:cond delay="0"/>
                                  </p:stCondLst>
                                  <p:childTnLst>
                                    <p:set>
                                      <p:cBhvr>
                                        <p:cTn id="69" dur="1" fill="hold">
                                          <p:stCondLst>
                                            <p:cond delay="0"/>
                                          </p:stCondLst>
                                        </p:cTn>
                                        <p:tgtEl>
                                          <p:spTgt spid="128"/>
                                        </p:tgtEl>
                                        <p:attrNameLst>
                                          <p:attrName>style.visibility</p:attrName>
                                        </p:attrNameLst>
                                      </p:cBhvr>
                                      <p:to>
                                        <p:strVal val="visible"/>
                                      </p:to>
                                    </p:set>
                                    <p:animEffect transition="in" filter="dissolve">
                                      <p:cBhvr>
                                        <p:cTn id="70" dur="500"/>
                                        <p:tgtEl>
                                          <p:spTgt spid="128"/>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29"/>
                                        </p:tgtEl>
                                        <p:attrNameLst>
                                          <p:attrName>style.visibility</p:attrName>
                                        </p:attrNameLst>
                                      </p:cBhvr>
                                      <p:to>
                                        <p:strVal val="visible"/>
                                      </p:to>
                                    </p:set>
                                    <p:animEffect transition="in" filter="dissolve">
                                      <p:cBhvr>
                                        <p:cTn id="73" dur="500"/>
                                        <p:tgtEl>
                                          <p:spTgt spid="129"/>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30"/>
                                        </p:tgtEl>
                                        <p:attrNameLst>
                                          <p:attrName>style.visibility</p:attrName>
                                        </p:attrNameLst>
                                      </p:cBhvr>
                                      <p:to>
                                        <p:strVal val="visible"/>
                                      </p:to>
                                    </p:set>
                                    <p:animEffect transition="in" filter="dissolve">
                                      <p:cBhvr>
                                        <p:cTn id="78" dur="500"/>
                                        <p:tgtEl>
                                          <p:spTgt spid="130"/>
                                        </p:tgtEl>
                                      </p:cBhvr>
                                    </p:animEffect>
                                  </p:childTnLst>
                                </p:cTn>
                              </p:par>
                              <p:par>
                                <p:cTn id="79" presetID="9" presetClass="entr" presetSubtype="0" fill="hold" nodeType="withEffect">
                                  <p:stCondLst>
                                    <p:cond delay="0"/>
                                  </p:stCondLst>
                                  <p:childTnLst>
                                    <p:set>
                                      <p:cBhvr>
                                        <p:cTn id="80" dur="1" fill="hold">
                                          <p:stCondLst>
                                            <p:cond delay="0"/>
                                          </p:stCondLst>
                                        </p:cTn>
                                        <p:tgtEl>
                                          <p:spTgt spid="122"/>
                                        </p:tgtEl>
                                        <p:attrNameLst>
                                          <p:attrName>style.visibility</p:attrName>
                                        </p:attrNameLst>
                                      </p:cBhvr>
                                      <p:to>
                                        <p:strVal val="visible"/>
                                      </p:to>
                                    </p:set>
                                    <p:animEffect transition="in" filter="dissolve">
                                      <p:cBhvr>
                                        <p:cTn id="81" dur="500"/>
                                        <p:tgtEl>
                                          <p:spTgt spid="122"/>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131"/>
                                        </p:tgtEl>
                                        <p:attrNameLst>
                                          <p:attrName>style.visibility</p:attrName>
                                        </p:attrNameLst>
                                      </p:cBhvr>
                                      <p:to>
                                        <p:strVal val="visible"/>
                                      </p:to>
                                    </p:set>
                                    <p:animEffect transition="in" filter="dissolve">
                                      <p:cBhvr>
                                        <p:cTn id="86" dur="500"/>
                                        <p:tgtEl>
                                          <p:spTgt spid="131"/>
                                        </p:tgtEl>
                                      </p:cBhvr>
                                    </p:animEffect>
                                  </p:childTnLst>
                                </p:cTn>
                              </p:par>
                              <p:par>
                                <p:cTn id="87" presetID="9" presetClass="entr" presetSubtype="0" fill="hold" nodeType="withEffect">
                                  <p:stCondLst>
                                    <p:cond delay="0"/>
                                  </p:stCondLst>
                                  <p:childTnLst>
                                    <p:set>
                                      <p:cBhvr>
                                        <p:cTn id="88" dur="1" fill="hold">
                                          <p:stCondLst>
                                            <p:cond delay="0"/>
                                          </p:stCondLst>
                                        </p:cTn>
                                        <p:tgtEl>
                                          <p:spTgt spid="121"/>
                                        </p:tgtEl>
                                        <p:attrNameLst>
                                          <p:attrName>style.visibility</p:attrName>
                                        </p:attrNameLst>
                                      </p:cBhvr>
                                      <p:to>
                                        <p:strVal val="visible"/>
                                      </p:to>
                                    </p:set>
                                    <p:animEffect transition="in" filter="dissolve">
                                      <p:cBhvr>
                                        <p:cTn id="89"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9" grpId="0" animBg="1"/>
      <p:bldP spid="130" grpId="0" animBg="1"/>
      <p:bldP spid="1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8770-E34E-6BB9-3EFC-0484306EAD9B}"/>
              </a:ext>
            </a:extLst>
          </p:cNvPr>
          <p:cNvSpPr>
            <a:spLocks noGrp="1"/>
          </p:cNvSpPr>
          <p:nvPr>
            <p:ph type="title"/>
          </p:nvPr>
        </p:nvSpPr>
        <p:spPr/>
        <p:txBody>
          <a:bodyPr/>
          <a:lstStyle/>
          <a:p>
            <a:r>
              <a:rPr lang="en-US" dirty="0"/>
              <a:t>Channel Routing Terminology – IV </a:t>
            </a:r>
          </a:p>
        </p:txBody>
      </p:sp>
      <p:sp>
        <p:nvSpPr>
          <p:cNvPr id="3" name="Content Placeholder 2">
            <a:extLst>
              <a:ext uri="{FF2B5EF4-FFF2-40B4-BE49-F238E27FC236}">
                <a16:creationId xmlns:a16="http://schemas.microsoft.com/office/drawing/2014/main" id="{76FD11CB-400C-08AD-38EE-D96074F05875}"/>
              </a:ext>
            </a:extLst>
          </p:cNvPr>
          <p:cNvSpPr>
            <a:spLocks noGrp="1"/>
          </p:cNvSpPr>
          <p:nvPr>
            <p:ph idx="1"/>
          </p:nvPr>
        </p:nvSpPr>
        <p:spPr/>
        <p:txBody>
          <a:bodyPr/>
          <a:lstStyle/>
          <a:p>
            <a:r>
              <a:rPr lang="en-US" altLang="zh-CN" dirty="0">
                <a:ea typeface="宋体" panose="02010600030101010101" pitchFamily="2" charset="-122"/>
              </a:rPr>
              <a:t>A </a:t>
            </a:r>
            <a:r>
              <a:rPr lang="en-US" altLang="zh-CN" dirty="0">
                <a:solidFill>
                  <a:srgbClr val="CC0000"/>
                </a:solidFill>
                <a:ea typeface="宋体" panose="02010600030101010101" pitchFamily="2" charset="-122"/>
              </a:rPr>
              <a:t>horizontal constraint</a:t>
            </a:r>
            <a:r>
              <a:rPr lang="en-US" altLang="zh-CN" dirty="0">
                <a:ea typeface="宋体" panose="02010600030101010101" pitchFamily="2" charset="-122"/>
              </a:rPr>
              <a:t> exists between two nets if their horizontal segments overlap</a:t>
            </a:r>
          </a:p>
          <a:p>
            <a:endParaRPr lang="en-US" dirty="0"/>
          </a:p>
        </p:txBody>
      </p:sp>
      <p:grpSp>
        <p:nvGrpSpPr>
          <p:cNvPr id="6" name="Group 109">
            <a:extLst>
              <a:ext uri="{FF2B5EF4-FFF2-40B4-BE49-F238E27FC236}">
                <a16:creationId xmlns:a16="http://schemas.microsoft.com/office/drawing/2014/main" id="{F42A8CB7-FD5F-F007-ED43-2BD7AF0201EF}"/>
              </a:ext>
            </a:extLst>
          </p:cNvPr>
          <p:cNvGrpSpPr>
            <a:grpSpLocks/>
          </p:cNvGrpSpPr>
          <p:nvPr/>
        </p:nvGrpSpPr>
        <p:grpSpPr bwMode="auto">
          <a:xfrm>
            <a:off x="3464378" y="3076576"/>
            <a:ext cx="3119438" cy="2314575"/>
            <a:chOff x="1428" y="2053"/>
            <a:chExt cx="1965" cy="1458"/>
          </a:xfrm>
        </p:grpSpPr>
        <p:sp>
          <p:nvSpPr>
            <p:cNvPr id="7" name="Line 46">
              <a:extLst>
                <a:ext uri="{FF2B5EF4-FFF2-40B4-BE49-F238E27FC236}">
                  <a16:creationId xmlns:a16="http://schemas.microsoft.com/office/drawing/2014/main" id="{53C0B34D-761C-4EEB-D3A4-B14EB1C44F05}"/>
                </a:ext>
              </a:extLst>
            </p:cNvPr>
            <p:cNvSpPr>
              <a:spLocks noChangeAspect="1" noChangeShapeType="1"/>
            </p:cNvSpPr>
            <p:nvPr/>
          </p:nvSpPr>
          <p:spPr bwMode="auto">
            <a:xfrm flipH="1">
              <a:off x="1432" y="3183"/>
              <a:ext cx="1961" cy="6"/>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47">
              <a:extLst>
                <a:ext uri="{FF2B5EF4-FFF2-40B4-BE49-F238E27FC236}">
                  <a16:creationId xmlns:a16="http://schemas.microsoft.com/office/drawing/2014/main" id="{9CCE0AF8-5DF5-7021-4B0B-F7B21F79F462}"/>
                </a:ext>
              </a:extLst>
            </p:cNvPr>
            <p:cNvSpPr>
              <a:spLocks noChangeAspect="1" noChangeShapeType="1"/>
            </p:cNvSpPr>
            <p:nvPr/>
          </p:nvSpPr>
          <p:spPr bwMode="auto">
            <a:xfrm flipH="1">
              <a:off x="1428" y="2341"/>
              <a:ext cx="1965" cy="2"/>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Rectangle 48">
              <a:extLst>
                <a:ext uri="{FF2B5EF4-FFF2-40B4-BE49-F238E27FC236}">
                  <a16:creationId xmlns:a16="http://schemas.microsoft.com/office/drawing/2014/main" id="{09E3525F-545B-C099-CF8F-51740B27A238}"/>
                </a:ext>
              </a:extLst>
            </p:cNvPr>
            <p:cNvSpPr>
              <a:spLocks noChangeAspect="1" noChangeArrowheads="1"/>
            </p:cNvSpPr>
            <p:nvPr/>
          </p:nvSpPr>
          <p:spPr bwMode="auto">
            <a:xfrm flipH="1" flipV="1">
              <a:off x="3118" y="2527"/>
              <a:ext cx="176" cy="740"/>
            </a:xfrm>
            <a:prstGeom prst="rect">
              <a:avLst/>
            </a:prstGeom>
            <a:solidFill>
              <a:srgbClr val="808080"/>
            </a:solidFill>
            <a:ln w="0">
              <a:solidFill>
                <a:srgbClr val="808080"/>
              </a:solidFill>
              <a:miter lim="800000"/>
              <a:headEnd/>
              <a:tailEnd/>
            </a:ln>
          </p:spPr>
          <p:txBody>
            <a:bodyPr/>
            <a:lstStyle/>
            <a:p>
              <a:endParaRPr lang="en-US"/>
            </a:p>
          </p:txBody>
        </p:sp>
        <p:sp>
          <p:nvSpPr>
            <p:cNvPr id="10" name="Rectangle 49">
              <a:extLst>
                <a:ext uri="{FF2B5EF4-FFF2-40B4-BE49-F238E27FC236}">
                  <a16:creationId xmlns:a16="http://schemas.microsoft.com/office/drawing/2014/main" id="{1AA0A12C-7B2D-66B0-201F-4BC1CE715BA9}"/>
                </a:ext>
              </a:extLst>
            </p:cNvPr>
            <p:cNvSpPr>
              <a:spLocks noChangeAspect="1" noChangeArrowheads="1"/>
            </p:cNvSpPr>
            <p:nvPr/>
          </p:nvSpPr>
          <p:spPr bwMode="auto">
            <a:xfrm flipH="1" flipV="1">
              <a:off x="3118" y="2532"/>
              <a:ext cx="176" cy="73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Rectangle 50">
              <a:extLst>
                <a:ext uri="{FF2B5EF4-FFF2-40B4-BE49-F238E27FC236}">
                  <a16:creationId xmlns:a16="http://schemas.microsoft.com/office/drawing/2014/main" id="{D98EBB74-4144-878B-6B84-23B3C0FE9B5A}"/>
                </a:ext>
              </a:extLst>
            </p:cNvPr>
            <p:cNvSpPr>
              <a:spLocks noChangeAspect="1" noChangeArrowheads="1"/>
            </p:cNvSpPr>
            <p:nvPr/>
          </p:nvSpPr>
          <p:spPr bwMode="auto">
            <a:xfrm flipH="1" flipV="1">
              <a:off x="2851" y="2264"/>
              <a:ext cx="177" cy="707"/>
            </a:xfrm>
            <a:prstGeom prst="rect">
              <a:avLst/>
            </a:prstGeom>
            <a:solidFill>
              <a:srgbClr val="808080"/>
            </a:solidFill>
            <a:ln w="0">
              <a:solidFill>
                <a:srgbClr val="808080"/>
              </a:solidFill>
              <a:miter lim="800000"/>
              <a:headEnd/>
              <a:tailEnd/>
            </a:ln>
          </p:spPr>
          <p:txBody>
            <a:bodyPr/>
            <a:lstStyle/>
            <a:p>
              <a:endParaRPr lang="en-US"/>
            </a:p>
          </p:txBody>
        </p:sp>
        <p:sp>
          <p:nvSpPr>
            <p:cNvPr id="12" name="Rectangle 51">
              <a:extLst>
                <a:ext uri="{FF2B5EF4-FFF2-40B4-BE49-F238E27FC236}">
                  <a16:creationId xmlns:a16="http://schemas.microsoft.com/office/drawing/2014/main" id="{E20DD4E0-AB63-4797-A5E6-5D699EA1A9D8}"/>
                </a:ext>
              </a:extLst>
            </p:cNvPr>
            <p:cNvSpPr>
              <a:spLocks noChangeAspect="1" noChangeArrowheads="1"/>
            </p:cNvSpPr>
            <p:nvPr/>
          </p:nvSpPr>
          <p:spPr bwMode="auto">
            <a:xfrm flipH="1" flipV="1">
              <a:off x="2851" y="2264"/>
              <a:ext cx="177" cy="70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 name="Rectangle 52">
              <a:extLst>
                <a:ext uri="{FF2B5EF4-FFF2-40B4-BE49-F238E27FC236}">
                  <a16:creationId xmlns:a16="http://schemas.microsoft.com/office/drawing/2014/main" id="{688EBEEF-57A5-9B72-287A-444386A88550}"/>
                </a:ext>
              </a:extLst>
            </p:cNvPr>
            <p:cNvSpPr>
              <a:spLocks noChangeAspect="1" noChangeArrowheads="1"/>
            </p:cNvSpPr>
            <p:nvPr/>
          </p:nvSpPr>
          <p:spPr bwMode="auto">
            <a:xfrm flipH="1" flipV="1">
              <a:off x="2319" y="2791"/>
              <a:ext cx="177" cy="476"/>
            </a:xfrm>
            <a:prstGeom prst="rect">
              <a:avLst/>
            </a:prstGeom>
            <a:solidFill>
              <a:srgbClr val="808080"/>
            </a:solidFill>
            <a:ln w="0">
              <a:solidFill>
                <a:srgbClr val="808080"/>
              </a:solidFill>
              <a:miter lim="800000"/>
              <a:headEnd/>
              <a:tailEnd/>
            </a:ln>
          </p:spPr>
          <p:txBody>
            <a:bodyPr/>
            <a:lstStyle/>
            <a:p>
              <a:endParaRPr lang="en-US"/>
            </a:p>
          </p:txBody>
        </p:sp>
        <p:sp>
          <p:nvSpPr>
            <p:cNvPr id="14" name="Rectangle 53">
              <a:extLst>
                <a:ext uri="{FF2B5EF4-FFF2-40B4-BE49-F238E27FC236}">
                  <a16:creationId xmlns:a16="http://schemas.microsoft.com/office/drawing/2014/main" id="{D385E367-864D-F677-51BE-BAAAF323EF4C}"/>
                </a:ext>
              </a:extLst>
            </p:cNvPr>
            <p:cNvSpPr>
              <a:spLocks noChangeAspect="1" noChangeArrowheads="1"/>
            </p:cNvSpPr>
            <p:nvPr/>
          </p:nvSpPr>
          <p:spPr bwMode="auto">
            <a:xfrm flipH="1" flipV="1">
              <a:off x="2319" y="2791"/>
              <a:ext cx="177" cy="47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 name="Rectangle 54">
              <a:extLst>
                <a:ext uri="{FF2B5EF4-FFF2-40B4-BE49-F238E27FC236}">
                  <a16:creationId xmlns:a16="http://schemas.microsoft.com/office/drawing/2014/main" id="{D1C6DAA0-EC28-2D75-F628-E1E0D944B593}"/>
                </a:ext>
              </a:extLst>
            </p:cNvPr>
            <p:cNvSpPr>
              <a:spLocks noChangeAspect="1" noChangeArrowheads="1"/>
            </p:cNvSpPr>
            <p:nvPr/>
          </p:nvSpPr>
          <p:spPr bwMode="auto">
            <a:xfrm flipH="1" flipV="1">
              <a:off x="2319" y="2264"/>
              <a:ext cx="177" cy="444"/>
            </a:xfrm>
            <a:prstGeom prst="rect">
              <a:avLst/>
            </a:prstGeom>
            <a:solidFill>
              <a:srgbClr val="808080"/>
            </a:solidFill>
            <a:ln w="0">
              <a:solidFill>
                <a:srgbClr val="808080"/>
              </a:solidFill>
              <a:miter lim="800000"/>
              <a:headEnd/>
              <a:tailEnd/>
            </a:ln>
          </p:spPr>
          <p:txBody>
            <a:bodyPr/>
            <a:lstStyle/>
            <a:p>
              <a:endParaRPr lang="en-US"/>
            </a:p>
          </p:txBody>
        </p:sp>
        <p:sp>
          <p:nvSpPr>
            <p:cNvPr id="16" name="Rectangle 55">
              <a:extLst>
                <a:ext uri="{FF2B5EF4-FFF2-40B4-BE49-F238E27FC236}">
                  <a16:creationId xmlns:a16="http://schemas.microsoft.com/office/drawing/2014/main" id="{B1F6AD09-6D9E-2115-3470-3CC806EA40C8}"/>
                </a:ext>
              </a:extLst>
            </p:cNvPr>
            <p:cNvSpPr>
              <a:spLocks noChangeAspect="1" noChangeArrowheads="1"/>
            </p:cNvSpPr>
            <p:nvPr/>
          </p:nvSpPr>
          <p:spPr bwMode="auto">
            <a:xfrm flipH="1" flipV="1">
              <a:off x="2319" y="2264"/>
              <a:ext cx="177" cy="444"/>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Rectangle 56">
              <a:extLst>
                <a:ext uri="{FF2B5EF4-FFF2-40B4-BE49-F238E27FC236}">
                  <a16:creationId xmlns:a16="http://schemas.microsoft.com/office/drawing/2014/main" id="{3461AB52-F7EB-F0C2-2B41-9492B198005E}"/>
                </a:ext>
              </a:extLst>
            </p:cNvPr>
            <p:cNvSpPr>
              <a:spLocks noChangeAspect="1" noChangeArrowheads="1"/>
            </p:cNvSpPr>
            <p:nvPr/>
          </p:nvSpPr>
          <p:spPr bwMode="auto">
            <a:xfrm flipH="1" flipV="1">
              <a:off x="2059" y="2264"/>
              <a:ext cx="177" cy="705"/>
            </a:xfrm>
            <a:prstGeom prst="rect">
              <a:avLst/>
            </a:prstGeom>
            <a:solidFill>
              <a:srgbClr val="808080"/>
            </a:solidFill>
            <a:ln w="0">
              <a:solidFill>
                <a:srgbClr val="808080"/>
              </a:solidFill>
              <a:miter lim="800000"/>
              <a:headEnd/>
              <a:tailEnd/>
            </a:ln>
          </p:spPr>
          <p:txBody>
            <a:bodyPr/>
            <a:lstStyle/>
            <a:p>
              <a:endParaRPr lang="en-US"/>
            </a:p>
          </p:txBody>
        </p:sp>
        <p:sp>
          <p:nvSpPr>
            <p:cNvPr id="18" name="Rectangle 57">
              <a:extLst>
                <a:ext uri="{FF2B5EF4-FFF2-40B4-BE49-F238E27FC236}">
                  <a16:creationId xmlns:a16="http://schemas.microsoft.com/office/drawing/2014/main" id="{66C245EF-F6D5-C095-3275-357DE82B71EB}"/>
                </a:ext>
              </a:extLst>
            </p:cNvPr>
            <p:cNvSpPr>
              <a:spLocks noChangeAspect="1" noChangeArrowheads="1"/>
            </p:cNvSpPr>
            <p:nvPr/>
          </p:nvSpPr>
          <p:spPr bwMode="auto">
            <a:xfrm flipH="1" flipV="1">
              <a:off x="2059" y="2264"/>
              <a:ext cx="177" cy="70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 name="Rectangle 58">
              <a:extLst>
                <a:ext uri="{FF2B5EF4-FFF2-40B4-BE49-F238E27FC236}">
                  <a16:creationId xmlns:a16="http://schemas.microsoft.com/office/drawing/2014/main" id="{C64607D6-5750-0827-ACEC-D3D7979AB015}"/>
                </a:ext>
              </a:extLst>
            </p:cNvPr>
            <p:cNvSpPr>
              <a:spLocks noChangeAspect="1" noChangeArrowheads="1"/>
            </p:cNvSpPr>
            <p:nvPr/>
          </p:nvSpPr>
          <p:spPr bwMode="auto">
            <a:xfrm flipH="1" flipV="1">
              <a:off x="1527" y="2845"/>
              <a:ext cx="176" cy="438"/>
            </a:xfrm>
            <a:prstGeom prst="rect">
              <a:avLst/>
            </a:prstGeom>
            <a:solidFill>
              <a:srgbClr val="808080"/>
            </a:solidFill>
            <a:ln w="0">
              <a:solidFill>
                <a:srgbClr val="808080"/>
              </a:solidFill>
              <a:miter lim="800000"/>
              <a:headEnd/>
              <a:tailEnd/>
            </a:ln>
          </p:spPr>
          <p:txBody>
            <a:bodyPr/>
            <a:lstStyle/>
            <a:p>
              <a:endParaRPr lang="en-US"/>
            </a:p>
          </p:txBody>
        </p:sp>
        <p:sp>
          <p:nvSpPr>
            <p:cNvPr id="20" name="Rectangle 59">
              <a:extLst>
                <a:ext uri="{FF2B5EF4-FFF2-40B4-BE49-F238E27FC236}">
                  <a16:creationId xmlns:a16="http://schemas.microsoft.com/office/drawing/2014/main" id="{329B3E4B-E473-DA21-A6A1-B6D19668A192}"/>
                </a:ext>
              </a:extLst>
            </p:cNvPr>
            <p:cNvSpPr>
              <a:spLocks noChangeAspect="1" noChangeArrowheads="1"/>
            </p:cNvSpPr>
            <p:nvPr/>
          </p:nvSpPr>
          <p:spPr bwMode="auto">
            <a:xfrm flipH="1" flipV="1">
              <a:off x="1527" y="2845"/>
              <a:ext cx="176" cy="42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 name="Rectangle 60">
              <a:extLst>
                <a:ext uri="{FF2B5EF4-FFF2-40B4-BE49-F238E27FC236}">
                  <a16:creationId xmlns:a16="http://schemas.microsoft.com/office/drawing/2014/main" id="{43F7C4C2-3B41-BB55-C6CA-7D93A8ACDDFF}"/>
                </a:ext>
              </a:extLst>
            </p:cNvPr>
            <p:cNvSpPr>
              <a:spLocks noChangeAspect="1" noChangeArrowheads="1"/>
            </p:cNvSpPr>
            <p:nvPr/>
          </p:nvSpPr>
          <p:spPr bwMode="auto">
            <a:xfrm flipH="1" flipV="1">
              <a:off x="3123" y="3098"/>
              <a:ext cx="177" cy="16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 name="Rectangle 61">
              <a:extLst>
                <a:ext uri="{FF2B5EF4-FFF2-40B4-BE49-F238E27FC236}">
                  <a16:creationId xmlns:a16="http://schemas.microsoft.com/office/drawing/2014/main" id="{681B9D85-9704-1B03-B186-B93D76756D01}"/>
                </a:ext>
              </a:extLst>
            </p:cNvPr>
            <p:cNvSpPr>
              <a:spLocks noChangeAspect="1" noChangeArrowheads="1"/>
            </p:cNvSpPr>
            <p:nvPr/>
          </p:nvSpPr>
          <p:spPr bwMode="auto">
            <a:xfrm flipH="1" flipV="1">
              <a:off x="2319" y="3098"/>
              <a:ext cx="177" cy="1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Rectangle 62">
              <a:extLst>
                <a:ext uri="{FF2B5EF4-FFF2-40B4-BE49-F238E27FC236}">
                  <a16:creationId xmlns:a16="http://schemas.microsoft.com/office/drawing/2014/main" id="{7EBB6E2A-EA52-F2D8-72E1-F279DA9C5158}"/>
                </a:ext>
              </a:extLst>
            </p:cNvPr>
            <p:cNvSpPr>
              <a:spLocks noChangeAspect="1" noChangeArrowheads="1"/>
            </p:cNvSpPr>
            <p:nvPr/>
          </p:nvSpPr>
          <p:spPr bwMode="auto">
            <a:xfrm flipH="1" flipV="1">
              <a:off x="1527" y="3098"/>
              <a:ext cx="176" cy="1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 name="Rectangle 63">
              <a:extLst>
                <a:ext uri="{FF2B5EF4-FFF2-40B4-BE49-F238E27FC236}">
                  <a16:creationId xmlns:a16="http://schemas.microsoft.com/office/drawing/2014/main" id="{32AFA0D3-4E8D-A826-4F30-57AA40DBCC61}"/>
                </a:ext>
              </a:extLst>
            </p:cNvPr>
            <p:cNvSpPr>
              <a:spLocks noChangeAspect="1" noChangeArrowheads="1"/>
            </p:cNvSpPr>
            <p:nvPr/>
          </p:nvSpPr>
          <p:spPr bwMode="auto">
            <a:xfrm flipH="1" flipV="1">
              <a:off x="2851" y="2264"/>
              <a:ext cx="177" cy="17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 name="Rectangle 64">
              <a:extLst>
                <a:ext uri="{FF2B5EF4-FFF2-40B4-BE49-F238E27FC236}">
                  <a16:creationId xmlns:a16="http://schemas.microsoft.com/office/drawing/2014/main" id="{D475A3C4-BA5C-E310-FFA5-01739859B857}"/>
                </a:ext>
              </a:extLst>
            </p:cNvPr>
            <p:cNvSpPr>
              <a:spLocks noChangeAspect="1" noChangeArrowheads="1"/>
            </p:cNvSpPr>
            <p:nvPr/>
          </p:nvSpPr>
          <p:spPr bwMode="auto">
            <a:xfrm flipH="1" flipV="1">
              <a:off x="2319" y="2264"/>
              <a:ext cx="177" cy="17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 name="Rectangle 65">
              <a:extLst>
                <a:ext uri="{FF2B5EF4-FFF2-40B4-BE49-F238E27FC236}">
                  <a16:creationId xmlns:a16="http://schemas.microsoft.com/office/drawing/2014/main" id="{1C2D6C18-6D78-A8AE-65F3-41BBA9C205B8}"/>
                </a:ext>
              </a:extLst>
            </p:cNvPr>
            <p:cNvSpPr>
              <a:spLocks noChangeAspect="1" noChangeArrowheads="1"/>
            </p:cNvSpPr>
            <p:nvPr/>
          </p:nvSpPr>
          <p:spPr bwMode="auto">
            <a:xfrm flipH="1" flipV="1">
              <a:off x="2059" y="2264"/>
              <a:ext cx="177" cy="17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Rectangle 66">
              <a:extLst>
                <a:ext uri="{FF2B5EF4-FFF2-40B4-BE49-F238E27FC236}">
                  <a16:creationId xmlns:a16="http://schemas.microsoft.com/office/drawing/2014/main" id="{2538C31D-A8EA-E1D8-140B-02070354B6B3}"/>
                </a:ext>
              </a:extLst>
            </p:cNvPr>
            <p:cNvSpPr>
              <a:spLocks noChangeAspect="1" noChangeArrowheads="1"/>
            </p:cNvSpPr>
            <p:nvPr/>
          </p:nvSpPr>
          <p:spPr bwMode="auto">
            <a:xfrm flipH="1" flipV="1">
              <a:off x="2851" y="2791"/>
              <a:ext cx="177" cy="178"/>
            </a:xfrm>
            <a:prstGeom prst="rect">
              <a:avLst/>
            </a:prstGeom>
            <a:solidFill>
              <a:srgbClr val="DFDFDF"/>
            </a:solidFill>
            <a:ln w="0">
              <a:solidFill>
                <a:srgbClr val="DFDFDF"/>
              </a:solidFill>
              <a:miter lim="800000"/>
              <a:headEnd/>
              <a:tailEnd/>
            </a:ln>
          </p:spPr>
          <p:txBody>
            <a:bodyPr/>
            <a:lstStyle/>
            <a:p>
              <a:endParaRPr lang="en-US"/>
            </a:p>
          </p:txBody>
        </p:sp>
        <p:sp>
          <p:nvSpPr>
            <p:cNvPr id="28" name="Rectangle 67">
              <a:extLst>
                <a:ext uri="{FF2B5EF4-FFF2-40B4-BE49-F238E27FC236}">
                  <a16:creationId xmlns:a16="http://schemas.microsoft.com/office/drawing/2014/main" id="{22F9B83B-5877-37A9-00A8-29E289C236D5}"/>
                </a:ext>
              </a:extLst>
            </p:cNvPr>
            <p:cNvSpPr>
              <a:spLocks noChangeAspect="1" noChangeArrowheads="1"/>
            </p:cNvSpPr>
            <p:nvPr/>
          </p:nvSpPr>
          <p:spPr bwMode="auto">
            <a:xfrm flipH="1" flipV="1">
              <a:off x="2851" y="2791"/>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Rectangle 68">
              <a:extLst>
                <a:ext uri="{FF2B5EF4-FFF2-40B4-BE49-F238E27FC236}">
                  <a16:creationId xmlns:a16="http://schemas.microsoft.com/office/drawing/2014/main" id="{0F51A5DE-4970-4728-3C0F-DBCA63407645}"/>
                </a:ext>
              </a:extLst>
            </p:cNvPr>
            <p:cNvSpPr>
              <a:spLocks noChangeAspect="1" noChangeArrowheads="1"/>
            </p:cNvSpPr>
            <p:nvPr/>
          </p:nvSpPr>
          <p:spPr bwMode="auto">
            <a:xfrm flipH="1" flipV="1">
              <a:off x="2319" y="2791"/>
              <a:ext cx="177" cy="178"/>
            </a:xfrm>
            <a:prstGeom prst="rect">
              <a:avLst/>
            </a:prstGeom>
            <a:solidFill>
              <a:srgbClr val="DFDFDF"/>
            </a:solidFill>
            <a:ln w="0">
              <a:solidFill>
                <a:srgbClr val="DFDFDF"/>
              </a:solidFill>
              <a:miter lim="800000"/>
              <a:headEnd/>
              <a:tailEnd/>
            </a:ln>
          </p:spPr>
          <p:txBody>
            <a:bodyPr/>
            <a:lstStyle/>
            <a:p>
              <a:endParaRPr lang="en-US"/>
            </a:p>
          </p:txBody>
        </p:sp>
        <p:sp>
          <p:nvSpPr>
            <p:cNvPr id="30" name="Rectangle 69">
              <a:extLst>
                <a:ext uri="{FF2B5EF4-FFF2-40B4-BE49-F238E27FC236}">
                  <a16:creationId xmlns:a16="http://schemas.microsoft.com/office/drawing/2014/main" id="{710A892A-84CC-104A-3A80-11B177226D1E}"/>
                </a:ext>
              </a:extLst>
            </p:cNvPr>
            <p:cNvSpPr>
              <a:spLocks noChangeAspect="1" noChangeArrowheads="1"/>
            </p:cNvSpPr>
            <p:nvPr/>
          </p:nvSpPr>
          <p:spPr bwMode="auto">
            <a:xfrm flipH="1" flipV="1">
              <a:off x="2319" y="2791"/>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Rectangle 70">
              <a:extLst>
                <a:ext uri="{FF2B5EF4-FFF2-40B4-BE49-F238E27FC236}">
                  <a16:creationId xmlns:a16="http://schemas.microsoft.com/office/drawing/2014/main" id="{1DC3240E-128E-F8C3-001C-45059DD97BFC}"/>
                </a:ext>
              </a:extLst>
            </p:cNvPr>
            <p:cNvSpPr>
              <a:spLocks noChangeAspect="1" noChangeArrowheads="1"/>
            </p:cNvSpPr>
            <p:nvPr/>
          </p:nvSpPr>
          <p:spPr bwMode="auto">
            <a:xfrm flipH="1" flipV="1">
              <a:off x="2059" y="2791"/>
              <a:ext cx="177" cy="178"/>
            </a:xfrm>
            <a:prstGeom prst="rect">
              <a:avLst/>
            </a:prstGeom>
            <a:solidFill>
              <a:srgbClr val="DFDFDF"/>
            </a:solidFill>
            <a:ln w="0">
              <a:solidFill>
                <a:srgbClr val="DFDFDF"/>
              </a:solidFill>
              <a:miter lim="800000"/>
              <a:headEnd/>
              <a:tailEnd/>
            </a:ln>
          </p:spPr>
          <p:txBody>
            <a:bodyPr/>
            <a:lstStyle/>
            <a:p>
              <a:endParaRPr lang="en-US"/>
            </a:p>
          </p:txBody>
        </p:sp>
        <p:sp>
          <p:nvSpPr>
            <p:cNvPr id="32" name="Rectangle 71">
              <a:extLst>
                <a:ext uri="{FF2B5EF4-FFF2-40B4-BE49-F238E27FC236}">
                  <a16:creationId xmlns:a16="http://schemas.microsoft.com/office/drawing/2014/main" id="{316B5387-46F7-B4CA-EC5E-CC41C8BD9D01}"/>
                </a:ext>
              </a:extLst>
            </p:cNvPr>
            <p:cNvSpPr>
              <a:spLocks noChangeAspect="1" noChangeArrowheads="1"/>
            </p:cNvSpPr>
            <p:nvPr/>
          </p:nvSpPr>
          <p:spPr bwMode="auto">
            <a:xfrm flipH="1" flipV="1">
              <a:off x="2059" y="2791"/>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 name="Rectangle 72">
              <a:extLst>
                <a:ext uri="{FF2B5EF4-FFF2-40B4-BE49-F238E27FC236}">
                  <a16:creationId xmlns:a16="http://schemas.microsoft.com/office/drawing/2014/main" id="{338EFDF9-F0B6-2560-0F0B-721047156879}"/>
                </a:ext>
              </a:extLst>
            </p:cNvPr>
            <p:cNvSpPr>
              <a:spLocks noChangeAspect="1" noChangeArrowheads="1"/>
            </p:cNvSpPr>
            <p:nvPr/>
          </p:nvSpPr>
          <p:spPr bwMode="auto">
            <a:xfrm flipH="1" flipV="1">
              <a:off x="1527" y="2791"/>
              <a:ext cx="176" cy="178"/>
            </a:xfrm>
            <a:prstGeom prst="rect">
              <a:avLst/>
            </a:prstGeom>
            <a:solidFill>
              <a:srgbClr val="DFDFDF"/>
            </a:solidFill>
            <a:ln w="0">
              <a:solidFill>
                <a:srgbClr val="DFDFDF"/>
              </a:solidFill>
              <a:miter lim="800000"/>
              <a:headEnd/>
              <a:tailEnd/>
            </a:ln>
          </p:spPr>
          <p:txBody>
            <a:bodyPr/>
            <a:lstStyle/>
            <a:p>
              <a:endParaRPr lang="en-US"/>
            </a:p>
          </p:txBody>
        </p:sp>
        <p:sp>
          <p:nvSpPr>
            <p:cNvPr id="34" name="Rectangle 73">
              <a:extLst>
                <a:ext uri="{FF2B5EF4-FFF2-40B4-BE49-F238E27FC236}">
                  <a16:creationId xmlns:a16="http://schemas.microsoft.com/office/drawing/2014/main" id="{5A99505D-7CC7-7E24-E729-ED0BE8E477A2}"/>
                </a:ext>
              </a:extLst>
            </p:cNvPr>
            <p:cNvSpPr>
              <a:spLocks noChangeAspect="1" noChangeArrowheads="1"/>
            </p:cNvSpPr>
            <p:nvPr/>
          </p:nvSpPr>
          <p:spPr bwMode="auto">
            <a:xfrm flipH="1" flipV="1">
              <a:off x="1527" y="2791"/>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 name="Rectangle 74">
              <a:extLst>
                <a:ext uri="{FF2B5EF4-FFF2-40B4-BE49-F238E27FC236}">
                  <a16:creationId xmlns:a16="http://schemas.microsoft.com/office/drawing/2014/main" id="{97464CB8-9033-2B11-A608-BC240B03F335}"/>
                </a:ext>
              </a:extLst>
            </p:cNvPr>
            <p:cNvSpPr>
              <a:spLocks noChangeAspect="1" noChangeArrowheads="1"/>
            </p:cNvSpPr>
            <p:nvPr/>
          </p:nvSpPr>
          <p:spPr bwMode="auto">
            <a:xfrm flipH="1" flipV="1">
              <a:off x="3118" y="2531"/>
              <a:ext cx="176" cy="177"/>
            </a:xfrm>
            <a:prstGeom prst="rect">
              <a:avLst/>
            </a:prstGeom>
            <a:solidFill>
              <a:srgbClr val="DFDFDF"/>
            </a:solidFill>
            <a:ln w="0">
              <a:solidFill>
                <a:srgbClr val="DFDFDF"/>
              </a:solidFill>
              <a:miter lim="800000"/>
              <a:headEnd/>
              <a:tailEnd/>
            </a:ln>
          </p:spPr>
          <p:txBody>
            <a:bodyPr/>
            <a:lstStyle/>
            <a:p>
              <a:endParaRPr lang="en-US"/>
            </a:p>
          </p:txBody>
        </p:sp>
        <p:sp>
          <p:nvSpPr>
            <p:cNvPr id="36" name="Rectangle 75">
              <a:extLst>
                <a:ext uri="{FF2B5EF4-FFF2-40B4-BE49-F238E27FC236}">
                  <a16:creationId xmlns:a16="http://schemas.microsoft.com/office/drawing/2014/main" id="{2A6C2A5E-0A50-0CD6-9132-84CE5C4237BA}"/>
                </a:ext>
              </a:extLst>
            </p:cNvPr>
            <p:cNvSpPr>
              <a:spLocks noChangeAspect="1" noChangeArrowheads="1"/>
            </p:cNvSpPr>
            <p:nvPr/>
          </p:nvSpPr>
          <p:spPr bwMode="auto">
            <a:xfrm flipH="1" flipV="1">
              <a:off x="3118" y="2531"/>
              <a:ext cx="176" cy="17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Rectangle 76">
              <a:extLst>
                <a:ext uri="{FF2B5EF4-FFF2-40B4-BE49-F238E27FC236}">
                  <a16:creationId xmlns:a16="http://schemas.microsoft.com/office/drawing/2014/main" id="{A6B0AE93-5D88-1EB4-5F26-8D3E1920E36F}"/>
                </a:ext>
              </a:extLst>
            </p:cNvPr>
            <p:cNvSpPr>
              <a:spLocks noChangeAspect="1" noChangeArrowheads="1"/>
            </p:cNvSpPr>
            <p:nvPr/>
          </p:nvSpPr>
          <p:spPr bwMode="auto">
            <a:xfrm flipH="1" flipV="1">
              <a:off x="2319" y="2531"/>
              <a:ext cx="177" cy="177"/>
            </a:xfrm>
            <a:prstGeom prst="rect">
              <a:avLst/>
            </a:prstGeom>
            <a:solidFill>
              <a:srgbClr val="DFDFDF"/>
            </a:solidFill>
            <a:ln w="0">
              <a:solidFill>
                <a:srgbClr val="DFDFDF"/>
              </a:solidFill>
              <a:miter lim="800000"/>
              <a:headEnd/>
              <a:tailEnd/>
            </a:ln>
          </p:spPr>
          <p:txBody>
            <a:bodyPr/>
            <a:lstStyle/>
            <a:p>
              <a:endParaRPr lang="en-US"/>
            </a:p>
          </p:txBody>
        </p:sp>
        <p:sp>
          <p:nvSpPr>
            <p:cNvPr id="38" name="Rectangle 77">
              <a:extLst>
                <a:ext uri="{FF2B5EF4-FFF2-40B4-BE49-F238E27FC236}">
                  <a16:creationId xmlns:a16="http://schemas.microsoft.com/office/drawing/2014/main" id="{6C163590-A3B0-413D-36CF-B54FB1C079B0}"/>
                </a:ext>
              </a:extLst>
            </p:cNvPr>
            <p:cNvSpPr>
              <a:spLocks noChangeAspect="1" noChangeArrowheads="1"/>
            </p:cNvSpPr>
            <p:nvPr/>
          </p:nvSpPr>
          <p:spPr bwMode="auto">
            <a:xfrm flipH="1" flipV="1">
              <a:off x="2319" y="2531"/>
              <a:ext cx="177" cy="17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 name="Rectangle 78">
              <a:extLst>
                <a:ext uri="{FF2B5EF4-FFF2-40B4-BE49-F238E27FC236}">
                  <a16:creationId xmlns:a16="http://schemas.microsoft.com/office/drawing/2014/main" id="{A68FC4AF-72D8-96B1-5FDB-3A467F99EDD9}"/>
                </a:ext>
              </a:extLst>
            </p:cNvPr>
            <p:cNvSpPr>
              <a:spLocks noChangeAspect="1" noChangeArrowheads="1"/>
            </p:cNvSpPr>
            <p:nvPr/>
          </p:nvSpPr>
          <p:spPr bwMode="auto">
            <a:xfrm flipH="1" flipV="1">
              <a:off x="2496" y="2838"/>
              <a:ext cx="355" cy="89"/>
            </a:xfrm>
            <a:prstGeom prst="rect">
              <a:avLst/>
            </a:prstGeom>
            <a:solidFill>
              <a:srgbClr val="DFDFDF"/>
            </a:solidFill>
            <a:ln w="0">
              <a:solidFill>
                <a:srgbClr val="DFDFDF"/>
              </a:solidFill>
              <a:miter lim="800000"/>
              <a:headEnd/>
              <a:tailEnd/>
            </a:ln>
          </p:spPr>
          <p:txBody>
            <a:bodyPr/>
            <a:lstStyle/>
            <a:p>
              <a:endParaRPr lang="en-US"/>
            </a:p>
          </p:txBody>
        </p:sp>
        <p:sp>
          <p:nvSpPr>
            <p:cNvPr id="40" name="Rectangle 79">
              <a:extLst>
                <a:ext uri="{FF2B5EF4-FFF2-40B4-BE49-F238E27FC236}">
                  <a16:creationId xmlns:a16="http://schemas.microsoft.com/office/drawing/2014/main" id="{A1EA5CDB-F363-81AC-1586-B2E70A2B3CF6}"/>
                </a:ext>
              </a:extLst>
            </p:cNvPr>
            <p:cNvSpPr>
              <a:spLocks noChangeAspect="1" noChangeArrowheads="1"/>
            </p:cNvSpPr>
            <p:nvPr/>
          </p:nvSpPr>
          <p:spPr bwMode="auto">
            <a:xfrm flipH="1" flipV="1">
              <a:off x="2496" y="2838"/>
              <a:ext cx="355"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 name="Rectangle 80">
              <a:extLst>
                <a:ext uri="{FF2B5EF4-FFF2-40B4-BE49-F238E27FC236}">
                  <a16:creationId xmlns:a16="http://schemas.microsoft.com/office/drawing/2014/main" id="{AA988B17-61A9-A760-357A-FCE28CF084CD}"/>
                </a:ext>
              </a:extLst>
            </p:cNvPr>
            <p:cNvSpPr>
              <a:spLocks noChangeAspect="1" noChangeArrowheads="1"/>
            </p:cNvSpPr>
            <p:nvPr/>
          </p:nvSpPr>
          <p:spPr bwMode="auto">
            <a:xfrm flipH="1" flipV="1">
              <a:off x="1703" y="2838"/>
              <a:ext cx="356" cy="89"/>
            </a:xfrm>
            <a:prstGeom prst="rect">
              <a:avLst/>
            </a:prstGeom>
            <a:solidFill>
              <a:srgbClr val="DFDFDF"/>
            </a:solidFill>
            <a:ln w="0">
              <a:solidFill>
                <a:srgbClr val="DFDFDF"/>
              </a:solidFill>
              <a:miter lim="800000"/>
              <a:headEnd/>
              <a:tailEnd/>
            </a:ln>
          </p:spPr>
          <p:txBody>
            <a:bodyPr/>
            <a:lstStyle/>
            <a:p>
              <a:endParaRPr lang="en-US"/>
            </a:p>
          </p:txBody>
        </p:sp>
        <p:sp>
          <p:nvSpPr>
            <p:cNvPr id="42" name="Rectangle 81">
              <a:extLst>
                <a:ext uri="{FF2B5EF4-FFF2-40B4-BE49-F238E27FC236}">
                  <a16:creationId xmlns:a16="http://schemas.microsoft.com/office/drawing/2014/main" id="{D21D7AE9-AEC3-F2C6-AB67-62ABD486BD1E}"/>
                </a:ext>
              </a:extLst>
            </p:cNvPr>
            <p:cNvSpPr>
              <a:spLocks noChangeAspect="1" noChangeArrowheads="1"/>
            </p:cNvSpPr>
            <p:nvPr/>
          </p:nvSpPr>
          <p:spPr bwMode="auto">
            <a:xfrm flipH="1" flipV="1">
              <a:off x="1703" y="2838"/>
              <a:ext cx="356"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 name="Rectangle 82">
              <a:extLst>
                <a:ext uri="{FF2B5EF4-FFF2-40B4-BE49-F238E27FC236}">
                  <a16:creationId xmlns:a16="http://schemas.microsoft.com/office/drawing/2014/main" id="{7402E287-73EF-BAAD-6050-DE804FB850AB}"/>
                </a:ext>
              </a:extLst>
            </p:cNvPr>
            <p:cNvSpPr>
              <a:spLocks noChangeAspect="1" noChangeArrowheads="1"/>
            </p:cNvSpPr>
            <p:nvPr/>
          </p:nvSpPr>
          <p:spPr bwMode="auto">
            <a:xfrm flipH="1" flipV="1">
              <a:off x="2496" y="2572"/>
              <a:ext cx="622" cy="89"/>
            </a:xfrm>
            <a:prstGeom prst="rect">
              <a:avLst/>
            </a:prstGeom>
            <a:solidFill>
              <a:srgbClr val="DFDFDF"/>
            </a:solidFill>
            <a:ln w="0">
              <a:solidFill>
                <a:srgbClr val="DFDFDF"/>
              </a:solidFill>
              <a:miter lim="800000"/>
              <a:headEnd/>
              <a:tailEnd/>
            </a:ln>
          </p:spPr>
          <p:txBody>
            <a:bodyPr/>
            <a:lstStyle/>
            <a:p>
              <a:endParaRPr lang="en-US"/>
            </a:p>
          </p:txBody>
        </p:sp>
        <p:sp>
          <p:nvSpPr>
            <p:cNvPr id="44" name="Rectangle 83">
              <a:extLst>
                <a:ext uri="{FF2B5EF4-FFF2-40B4-BE49-F238E27FC236}">
                  <a16:creationId xmlns:a16="http://schemas.microsoft.com/office/drawing/2014/main" id="{43291A10-51AD-02C8-8222-F7F5667E885C}"/>
                </a:ext>
              </a:extLst>
            </p:cNvPr>
            <p:cNvSpPr>
              <a:spLocks noChangeAspect="1" noChangeArrowheads="1"/>
            </p:cNvSpPr>
            <p:nvPr/>
          </p:nvSpPr>
          <p:spPr bwMode="auto">
            <a:xfrm flipH="1" flipV="1">
              <a:off x="2496" y="2572"/>
              <a:ext cx="622"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 name="Rectangle 84">
              <a:extLst>
                <a:ext uri="{FF2B5EF4-FFF2-40B4-BE49-F238E27FC236}">
                  <a16:creationId xmlns:a16="http://schemas.microsoft.com/office/drawing/2014/main" id="{80DA2FEF-1218-540B-BCEE-50B0B798AFCA}"/>
                </a:ext>
              </a:extLst>
            </p:cNvPr>
            <p:cNvSpPr>
              <a:spLocks noChangeAspect="1" noChangeArrowheads="1"/>
            </p:cNvSpPr>
            <p:nvPr/>
          </p:nvSpPr>
          <p:spPr bwMode="auto">
            <a:xfrm flipH="1" flipV="1">
              <a:off x="2892" y="2838"/>
              <a:ext cx="89" cy="89"/>
            </a:xfrm>
            <a:prstGeom prst="rect">
              <a:avLst/>
            </a:prstGeom>
            <a:solidFill>
              <a:srgbClr val="000000"/>
            </a:solidFill>
            <a:ln w="0">
              <a:solidFill>
                <a:srgbClr val="000000"/>
              </a:solidFill>
              <a:miter lim="800000"/>
              <a:headEnd/>
              <a:tailEnd/>
            </a:ln>
          </p:spPr>
          <p:txBody>
            <a:bodyPr/>
            <a:lstStyle/>
            <a:p>
              <a:endParaRPr lang="en-US"/>
            </a:p>
          </p:txBody>
        </p:sp>
        <p:sp>
          <p:nvSpPr>
            <p:cNvPr id="46" name="Rectangle 85">
              <a:extLst>
                <a:ext uri="{FF2B5EF4-FFF2-40B4-BE49-F238E27FC236}">
                  <a16:creationId xmlns:a16="http://schemas.microsoft.com/office/drawing/2014/main" id="{18B19637-B578-E026-2693-D3E642D097E2}"/>
                </a:ext>
              </a:extLst>
            </p:cNvPr>
            <p:cNvSpPr>
              <a:spLocks noChangeAspect="1" noChangeArrowheads="1"/>
            </p:cNvSpPr>
            <p:nvPr/>
          </p:nvSpPr>
          <p:spPr bwMode="auto">
            <a:xfrm flipH="1" flipV="1">
              <a:off x="2892" y="2838"/>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 name="Rectangle 86">
              <a:extLst>
                <a:ext uri="{FF2B5EF4-FFF2-40B4-BE49-F238E27FC236}">
                  <a16:creationId xmlns:a16="http://schemas.microsoft.com/office/drawing/2014/main" id="{4C84D9D8-DE55-E41D-F28F-B56B37DC46D6}"/>
                </a:ext>
              </a:extLst>
            </p:cNvPr>
            <p:cNvSpPr>
              <a:spLocks noChangeAspect="1" noChangeArrowheads="1"/>
            </p:cNvSpPr>
            <p:nvPr/>
          </p:nvSpPr>
          <p:spPr bwMode="auto">
            <a:xfrm flipH="1" flipV="1">
              <a:off x="2366" y="2838"/>
              <a:ext cx="89" cy="89"/>
            </a:xfrm>
            <a:prstGeom prst="rect">
              <a:avLst/>
            </a:prstGeom>
            <a:solidFill>
              <a:srgbClr val="000000"/>
            </a:solidFill>
            <a:ln w="0">
              <a:solidFill>
                <a:srgbClr val="000000"/>
              </a:solidFill>
              <a:miter lim="800000"/>
              <a:headEnd/>
              <a:tailEnd/>
            </a:ln>
          </p:spPr>
          <p:txBody>
            <a:bodyPr/>
            <a:lstStyle/>
            <a:p>
              <a:endParaRPr lang="en-US"/>
            </a:p>
          </p:txBody>
        </p:sp>
        <p:sp>
          <p:nvSpPr>
            <p:cNvPr id="48" name="Rectangle 87">
              <a:extLst>
                <a:ext uri="{FF2B5EF4-FFF2-40B4-BE49-F238E27FC236}">
                  <a16:creationId xmlns:a16="http://schemas.microsoft.com/office/drawing/2014/main" id="{1C036112-7EB9-50DA-1C7B-598D60647C35}"/>
                </a:ext>
              </a:extLst>
            </p:cNvPr>
            <p:cNvSpPr>
              <a:spLocks noChangeAspect="1" noChangeArrowheads="1"/>
            </p:cNvSpPr>
            <p:nvPr/>
          </p:nvSpPr>
          <p:spPr bwMode="auto">
            <a:xfrm flipH="1" flipV="1">
              <a:off x="2366" y="2838"/>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Rectangle 88">
              <a:extLst>
                <a:ext uri="{FF2B5EF4-FFF2-40B4-BE49-F238E27FC236}">
                  <a16:creationId xmlns:a16="http://schemas.microsoft.com/office/drawing/2014/main" id="{D0694995-327F-7908-4243-8188E8557FC1}"/>
                </a:ext>
              </a:extLst>
            </p:cNvPr>
            <p:cNvSpPr>
              <a:spLocks noChangeAspect="1" noChangeArrowheads="1"/>
            </p:cNvSpPr>
            <p:nvPr/>
          </p:nvSpPr>
          <p:spPr bwMode="auto">
            <a:xfrm flipH="1" flipV="1">
              <a:off x="2100" y="2838"/>
              <a:ext cx="89" cy="89"/>
            </a:xfrm>
            <a:prstGeom prst="rect">
              <a:avLst/>
            </a:prstGeom>
            <a:solidFill>
              <a:srgbClr val="000000"/>
            </a:solidFill>
            <a:ln w="0">
              <a:solidFill>
                <a:srgbClr val="000000"/>
              </a:solidFill>
              <a:miter lim="800000"/>
              <a:headEnd/>
              <a:tailEnd/>
            </a:ln>
          </p:spPr>
          <p:txBody>
            <a:bodyPr/>
            <a:lstStyle/>
            <a:p>
              <a:endParaRPr lang="en-US"/>
            </a:p>
          </p:txBody>
        </p:sp>
        <p:sp>
          <p:nvSpPr>
            <p:cNvPr id="50" name="Rectangle 89">
              <a:extLst>
                <a:ext uri="{FF2B5EF4-FFF2-40B4-BE49-F238E27FC236}">
                  <a16:creationId xmlns:a16="http://schemas.microsoft.com/office/drawing/2014/main" id="{1AABF662-C849-B653-F028-6B291484D6BA}"/>
                </a:ext>
              </a:extLst>
            </p:cNvPr>
            <p:cNvSpPr>
              <a:spLocks noChangeAspect="1" noChangeArrowheads="1"/>
            </p:cNvSpPr>
            <p:nvPr/>
          </p:nvSpPr>
          <p:spPr bwMode="auto">
            <a:xfrm flipH="1" flipV="1">
              <a:off x="2100" y="2838"/>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 name="Rectangle 90">
              <a:extLst>
                <a:ext uri="{FF2B5EF4-FFF2-40B4-BE49-F238E27FC236}">
                  <a16:creationId xmlns:a16="http://schemas.microsoft.com/office/drawing/2014/main" id="{5620D61F-4FB3-99B8-0F06-6ECA1795A34B}"/>
                </a:ext>
              </a:extLst>
            </p:cNvPr>
            <p:cNvSpPr>
              <a:spLocks noChangeAspect="1" noChangeArrowheads="1"/>
            </p:cNvSpPr>
            <p:nvPr/>
          </p:nvSpPr>
          <p:spPr bwMode="auto">
            <a:xfrm flipH="1" flipV="1">
              <a:off x="1573" y="2838"/>
              <a:ext cx="89" cy="89"/>
            </a:xfrm>
            <a:prstGeom prst="rect">
              <a:avLst/>
            </a:prstGeom>
            <a:solidFill>
              <a:srgbClr val="000000"/>
            </a:solidFill>
            <a:ln w="0">
              <a:solidFill>
                <a:srgbClr val="000000"/>
              </a:solidFill>
              <a:miter lim="800000"/>
              <a:headEnd/>
              <a:tailEnd/>
            </a:ln>
          </p:spPr>
          <p:txBody>
            <a:bodyPr/>
            <a:lstStyle/>
            <a:p>
              <a:endParaRPr lang="en-US"/>
            </a:p>
          </p:txBody>
        </p:sp>
        <p:sp>
          <p:nvSpPr>
            <p:cNvPr id="52" name="Rectangle 91">
              <a:extLst>
                <a:ext uri="{FF2B5EF4-FFF2-40B4-BE49-F238E27FC236}">
                  <a16:creationId xmlns:a16="http://schemas.microsoft.com/office/drawing/2014/main" id="{BAD80509-D3DA-3FB8-C6EF-DE95D69F86C0}"/>
                </a:ext>
              </a:extLst>
            </p:cNvPr>
            <p:cNvSpPr>
              <a:spLocks noChangeAspect="1" noChangeArrowheads="1"/>
            </p:cNvSpPr>
            <p:nvPr/>
          </p:nvSpPr>
          <p:spPr bwMode="auto">
            <a:xfrm flipH="1" flipV="1">
              <a:off x="1573" y="2838"/>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Rectangle 92">
              <a:extLst>
                <a:ext uri="{FF2B5EF4-FFF2-40B4-BE49-F238E27FC236}">
                  <a16:creationId xmlns:a16="http://schemas.microsoft.com/office/drawing/2014/main" id="{4AB92BBB-EF1C-FB60-92E0-6B2A1BD7DDCB}"/>
                </a:ext>
              </a:extLst>
            </p:cNvPr>
            <p:cNvSpPr>
              <a:spLocks noChangeAspect="1" noChangeArrowheads="1"/>
            </p:cNvSpPr>
            <p:nvPr/>
          </p:nvSpPr>
          <p:spPr bwMode="auto">
            <a:xfrm flipH="1" flipV="1">
              <a:off x="3159" y="2572"/>
              <a:ext cx="89" cy="89"/>
            </a:xfrm>
            <a:prstGeom prst="rect">
              <a:avLst/>
            </a:prstGeom>
            <a:solidFill>
              <a:srgbClr val="000000"/>
            </a:solidFill>
            <a:ln w="0">
              <a:solidFill>
                <a:srgbClr val="000000"/>
              </a:solidFill>
              <a:miter lim="800000"/>
              <a:headEnd/>
              <a:tailEnd/>
            </a:ln>
          </p:spPr>
          <p:txBody>
            <a:bodyPr/>
            <a:lstStyle/>
            <a:p>
              <a:endParaRPr lang="en-US"/>
            </a:p>
          </p:txBody>
        </p:sp>
        <p:sp>
          <p:nvSpPr>
            <p:cNvPr id="54" name="Rectangle 93">
              <a:extLst>
                <a:ext uri="{FF2B5EF4-FFF2-40B4-BE49-F238E27FC236}">
                  <a16:creationId xmlns:a16="http://schemas.microsoft.com/office/drawing/2014/main" id="{4B8ACA59-8B00-DC42-D560-F84312665217}"/>
                </a:ext>
              </a:extLst>
            </p:cNvPr>
            <p:cNvSpPr>
              <a:spLocks noChangeAspect="1" noChangeArrowheads="1"/>
            </p:cNvSpPr>
            <p:nvPr/>
          </p:nvSpPr>
          <p:spPr bwMode="auto">
            <a:xfrm flipH="1" flipV="1">
              <a:off x="3159" y="2572"/>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 name="Rectangle 94">
              <a:extLst>
                <a:ext uri="{FF2B5EF4-FFF2-40B4-BE49-F238E27FC236}">
                  <a16:creationId xmlns:a16="http://schemas.microsoft.com/office/drawing/2014/main" id="{180F8478-286A-83FA-C67F-888EADEE4201}"/>
                </a:ext>
              </a:extLst>
            </p:cNvPr>
            <p:cNvSpPr>
              <a:spLocks noChangeAspect="1" noChangeArrowheads="1"/>
            </p:cNvSpPr>
            <p:nvPr/>
          </p:nvSpPr>
          <p:spPr bwMode="auto">
            <a:xfrm flipH="1" flipV="1">
              <a:off x="2366" y="2572"/>
              <a:ext cx="89" cy="89"/>
            </a:xfrm>
            <a:prstGeom prst="rect">
              <a:avLst/>
            </a:prstGeom>
            <a:solidFill>
              <a:srgbClr val="000000"/>
            </a:solidFill>
            <a:ln w="0">
              <a:solidFill>
                <a:srgbClr val="000000"/>
              </a:solidFill>
              <a:miter lim="800000"/>
              <a:headEnd/>
              <a:tailEnd/>
            </a:ln>
          </p:spPr>
          <p:txBody>
            <a:bodyPr/>
            <a:lstStyle/>
            <a:p>
              <a:endParaRPr lang="en-US"/>
            </a:p>
          </p:txBody>
        </p:sp>
        <p:sp>
          <p:nvSpPr>
            <p:cNvPr id="56" name="Rectangle 95">
              <a:extLst>
                <a:ext uri="{FF2B5EF4-FFF2-40B4-BE49-F238E27FC236}">
                  <a16:creationId xmlns:a16="http://schemas.microsoft.com/office/drawing/2014/main" id="{49E00016-94BD-B860-549D-3E492E6F52A4}"/>
                </a:ext>
              </a:extLst>
            </p:cNvPr>
            <p:cNvSpPr>
              <a:spLocks noChangeAspect="1" noChangeArrowheads="1"/>
            </p:cNvSpPr>
            <p:nvPr/>
          </p:nvSpPr>
          <p:spPr bwMode="auto">
            <a:xfrm flipH="1" flipV="1">
              <a:off x="2366" y="2572"/>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 name="Text Box 96">
              <a:extLst>
                <a:ext uri="{FF2B5EF4-FFF2-40B4-BE49-F238E27FC236}">
                  <a16:creationId xmlns:a16="http://schemas.microsoft.com/office/drawing/2014/main" id="{C34A2CDF-DF93-75C6-AA4D-0EA3D3F7D51D}"/>
                </a:ext>
              </a:extLst>
            </p:cNvPr>
            <p:cNvSpPr txBox="1">
              <a:spLocks noChangeAspect="1" noChangeArrowheads="1"/>
            </p:cNvSpPr>
            <p:nvPr/>
          </p:nvSpPr>
          <p:spPr bwMode="auto">
            <a:xfrm>
              <a:off x="1481" y="3288"/>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58" name="Text Box 97">
              <a:extLst>
                <a:ext uri="{FF2B5EF4-FFF2-40B4-BE49-F238E27FC236}">
                  <a16:creationId xmlns:a16="http://schemas.microsoft.com/office/drawing/2014/main" id="{EF7667DD-61D6-C71A-1273-3818F7A1069D}"/>
                </a:ext>
              </a:extLst>
            </p:cNvPr>
            <p:cNvSpPr txBox="1">
              <a:spLocks noChangeAspect="1" noChangeArrowheads="1"/>
            </p:cNvSpPr>
            <p:nvPr/>
          </p:nvSpPr>
          <p:spPr bwMode="auto">
            <a:xfrm>
              <a:off x="2018" y="205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59" name="Text Box 98">
              <a:extLst>
                <a:ext uri="{FF2B5EF4-FFF2-40B4-BE49-F238E27FC236}">
                  <a16:creationId xmlns:a16="http://schemas.microsoft.com/office/drawing/2014/main" id="{395F1FD8-69F9-E7E0-85A4-8C269204E360}"/>
                </a:ext>
              </a:extLst>
            </p:cNvPr>
            <p:cNvSpPr txBox="1">
              <a:spLocks noChangeAspect="1" noChangeArrowheads="1"/>
            </p:cNvSpPr>
            <p:nvPr/>
          </p:nvSpPr>
          <p:spPr bwMode="auto">
            <a:xfrm>
              <a:off x="2280" y="3284"/>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60" name="Text Box 99">
              <a:extLst>
                <a:ext uri="{FF2B5EF4-FFF2-40B4-BE49-F238E27FC236}">
                  <a16:creationId xmlns:a16="http://schemas.microsoft.com/office/drawing/2014/main" id="{4744FB94-8AA2-B765-1D3F-958F061031E2}"/>
                </a:ext>
              </a:extLst>
            </p:cNvPr>
            <p:cNvSpPr txBox="1">
              <a:spLocks noChangeAspect="1" noChangeArrowheads="1"/>
            </p:cNvSpPr>
            <p:nvPr/>
          </p:nvSpPr>
          <p:spPr bwMode="auto">
            <a:xfrm>
              <a:off x="2820" y="205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61" name="Text Box 100">
              <a:extLst>
                <a:ext uri="{FF2B5EF4-FFF2-40B4-BE49-F238E27FC236}">
                  <a16:creationId xmlns:a16="http://schemas.microsoft.com/office/drawing/2014/main" id="{7355B5E2-B977-E384-D7A1-79C9FA512908}"/>
                </a:ext>
              </a:extLst>
            </p:cNvPr>
            <p:cNvSpPr txBox="1">
              <a:spLocks noChangeAspect="1" noChangeArrowheads="1"/>
            </p:cNvSpPr>
            <p:nvPr/>
          </p:nvSpPr>
          <p:spPr bwMode="auto">
            <a:xfrm>
              <a:off x="2271" y="205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62" name="Text Box 101">
              <a:extLst>
                <a:ext uri="{FF2B5EF4-FFF2-40B4-BE49-F238E27FC236}">
                  <a16:creationId xmlns:a16="http://schemas.microsoft.com/office/drawing/2014/main" id="{41E62C49-1299-F209-0014-7FAB54E40A06}"/>
                </a:ext>
              </a:extLst>
            </p:cNvPr>
            <p:cNvSpPr txBox="1">
              <a:spLocks noChangeAspect="1" noChangeArrowheads="1"/>
            </p:cNvSpPr>
            <p:nvPr/>
          </p:nvSpPr>
          <p:spPr bwMode="auto">
            <a:xfrm>
              <a:off x="3068" y="3288"/>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grpSp>
      <p:grpSp>
        <p:nvGrpSpPr>
          <p:cNvPr id="63" name="Group 110">
            <a:extLst>
              <a:ext uri="{FF2B5EF4-FFF2-40B4-BE49-F238E27FC236}">
                <a16:creationId xmlns:a16="http://schemas.microsoft.com/office/drawing/2014/main" id="{D80F4ADF-1781-E566-2639-6BB33B20FF29}"/>
              </a:ext>
            </a:extLst>
          </p:cNvPr>
          <p:cNvGrpSpPr>
            <a:grpSpLocks/>
          </p:cNvGrpSpPr>
          <p:nvPr/>
        </p:nvGrpSpPr>
        <p:grpSpPr bwMode="auto">
          <a:xfrm>
            <a:off x="3569153" y="4362452"/>
            <a:ext cx="3014663" cy="1495425"/>
            <a:chOff x="1494" y="2863"/>
            <a:chExt cx="1899" cy="942"/>
          </a:xfrm>
        </p:grpSpPr>
        <p:sp>
          <p:nvSpPr>
            <p:cNvPr id="64" name="Line 102">
              <a:extLst>
                <a:ext uri="{FF2B5EF4-FFF2-40B4-BE49-F238E27FC236}">
                  <a16:creationId xmlns:a16="http://schemas.microsoft.com/office/drawing/2014/main" id="{BC7B2715-D135-3FF2-0FE7-D83A39798487}"/>
                </a:ext>
              </a:extLst>
            </p:cNvPr>
            <p:cNvSpPr>
              <a:spLocks noChangeAspect="1" noChangeShapeType="1"/>
            </p:cNvSpPr>
            <p:nvPr/>
          </p:nvSpPr>
          <p:spPr bwMode="auto">
            <a:xfrm flipH="1" flipV="1">
              <a:off x="1922" y="2863"/>
              <a:ext cx="168" cy="747"/>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5" name="Line 103">
              <a:extLst>
                <a:ext uri="{FF2B5EF4-FFF2-40B4-BE49-F238E27FC236}">
                  <a16:creationId xmlns:a16="http://schemas.microsoft.com/office/drawing/2014/main" id="{565457AB-0F3F-7679-1035-4101BFD86FEB}"/>
                </a:ext>
              </a:extLst>
            </p:cNvPr>
            <p:cNvSpPr>
              <a:spLocks noChangeAspect="1" noChangeShapeType="1"/>
            </p:cNvSpPr>
            <p:nvPr/>
          </p:nvSpPr>
          <p:spPr bwMode="auto">
            <a:xfrm flipV="1">
              <a:off x="2427" y="2892"/>
              <a:ext cx="255" cy="718"/>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6" name="Text Box 104">
              <a:extLst>
                <a:ext uri="{FF2B5EF4-FFF2-40B4-BE49-F238E27FC236}">
                  <a16:creationId xmlns:a16="http://schemas.microsoft.com/office/drawing/2014/main" id="{BE1755DD-F01F-D4E0-1504-EA786C0DD7F6}"/>
                </a:ext>
              </a:extLst>
            </p:cNvPr>
            <p:cNvSpPr txBox="1">
              <a:spLocks noChangeAspect="1" noChangeArrowheads="1"/>
            </p:cNvSpPr>
            <p:nvPr/>
          </p:nvSpPr>
          <p:spPr bwMode="auto">
            <a:xfrm>
              <a:off x="1494" y="3569"/>
              <a:ext cx="1899" cy="236"/>
            </a:xfrm>
            <a:prstGeom prst="rect">
              <a:avLst/>
            </a:prstGeom>
            <a:solidFill>
              <a:srgbClr val="CCCC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dirty="0">
                  <a:ea typeface="宋体" panose="02010600030101010101" pitchFamily="2" charset="-122"/>
                </a:rPr>
                <a:t>Horizontally unconstrained</a:t>
              </a:r>
            </a:p>
          </p:txBody>
        </p:sp>
      </p:grpSp>
      <p:grpSp>
        <p:nvGrpSpPr>
          <p:cNvPr id="67" name="Group 111">
            <a:extLst>
              <a:ext uri="{FF2B5EF4-FFF2-40B4-BE49-F238E27FC236}">
                <a16:creationId xmlns:a16="http://schemas.microsoft.com/office/drawing/2014/main" id="{2AF6C938-6451-B302-051C-AFE39CC059F9}"/>
              </a:ext>
            </a:extLst>
          </p:cNvPr>
          <p:cNvGrpSpPr>
            <a:grpSpLocks/>
          </p:cNvGrpSpPr>
          <p:nvPr/>
        </p:nvGrpSpPr>
        <p:grpSpPr bwMode="auto">
          <a:xfrm>
            <a:off x="6063116" y="3868738"/>
            <a:ext cx="4136797" cy="514350"/>
            <a:chOff x="3065" y="2552"/>
            <a:chExt cx="1491" cy="324"/>
          </a:xfrm>
        </p:grpSpPr>
        <p:sp>
          <p:nvSpPr>
            <p:cNvPr id="68" name="Line 105">
              <a:extLst>
                <a:ext uri="{FF2B5EF4-FFF2-40B4-BE49-F238E27FC236}">
                  <a16:creationId xmlns:a16="http://schemas.microsoft.com/office/drawing/2014/main" id="{7FDD31E5-E1FF-10C6-C780-AA4043DC55B4}"/>
                </a:ext>
              </a:extLst>
            </p:cNvPr>
            <p:cNvSpPr>
              <a:spLocks noChangeAspect="1" noChangeShapeType="1"/>
            </p:cNvSpPr>
            <p:nvPr/>
          </p:nvSpPr>
          <p:spPr bwMode="auto">
            <a:xfrm flipH="1">
              <a:off x="3065" y="2802"/>
              <a:ext cx="634" cy="74"/>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9" name="Line 106">
              <a:extLst>
                <a:ext uri="{FF2B5EF4-FFF2-40B4-BE49-F238E27FC236}">
                  <a16:creationId xmlns:a16="http://schemas.microsoft.com/office/drawing/2014/main" id="{B36E03AA-37E0-B7A1-9E11-8FB7FC6E55F0}"/>
                </a:ext>
              </a:extLst>
            </p:cNvPr>
            <p:cNvSpPr>
              <a:spLocks noChangeAspect="1" noChangeShapeType="1"/>
            </p:cNvSpPr>
            <p:nvPr/>
          </p:nvSpPr>
          <p:spPr bwMode="auto">
            <a:xfrm flipH="1" flipV="1">
              <a:off x="3065" y="2634"/>
              <a:ext cx="719" cy="84"/>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70" name="Text Box 107">
              <a:extLst>
                <a:ext uri="{FF2B5EF4-FFF2-40B4-BE49-F238E27FC236}">
                  <a16:creationId xmlns:a16="http://schemas.microsoft.com/office/drawing/2014/main" id="{3D202531-CABF-B39D-11A5-1E6A795F7804}"/>
                </a:ext>
              </a:extLst>
            </p:cNvPr>
            <p:cNvSpPr txBox="1">
              <a:spLocks noChangeAspect="1" noChangeArrowheads="1"/>
            </p:cNvSpPr>
            <p:nvPr/>
          </p:nvSpPr>
          <p:spPr bwMode="auto">
            <a:xfrm>
              <a:off x="3487" y="2552"/>
              <a:ext cx="1069" cy="236"/>
            </a:xfrm>
            <a:prstGeom prst="rect">
              <a:avLst/>
            </a:prstGeom>
            <a:solidFill>
              <a:srgbClr val="CCCC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dirty="0">
                  <a:ea typeface="宋体" panose="02010600030101010101" pitchFamily="2" charset="-122"/>
                </a:rPr>
                <a:t>Horizontally constrained</a:t>
              </a:r>
            </a:p>
          </p:txBody>
        </p:sp>
      </p:grpSp>
    </p:spTree>
    <p:extLst>
      <p:ext uri="{BB962C8B-B14F-4D97-AF65-F5344CB8AC3E}">
        <p14:creationId xmlns:p14="http://schemas.microsoft.com/office/powerpoint/2010/main" val="4239200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656E-C576-5610-4408-468D4B919F19}"/>
              </a:ext>
            </a:extLst>
          </p:cNvPr>
          <p:cNvSpPr>
            <a:spLocks noGrp="1"/>
          </p:cNvSpPr>
          <p:nvPr>
            <p:ph type="title"/>
          </p:nvPr>
        </p:nvSpPr>
        <p:spPr/>
        <p:txBody>
          <a:bodyPr/>
          <a:lstStyle/>
          <a:p>
            <a:r>
              <a:rPr lang="en-US" dirty="0"/>
              <a:t>Channel Routing Terminology – V </a:t>
            </a:r>
          </a:p>
        </p:txBody>
      </p:sp>
      <p:sp>
        <p:nvSpPr>
          <p:cNvPr id="3" name="Content Placeholder 2">
            <a:extLst>
              <a:ext uri="{FF2B5EF4-FFF2-40B4-BE49-F238E27FC236}">
                <a16:creationId xmlns:a16="http://schemas.microsoft.com/office/drawing/2014/main" id="{065729E8-4B86-B830-3FB1-2F7CD6505B8F}"/>
              </a:ext>
            </a:extLst>
          </p:cNvPr>
          <p:cNvSpPr>
            <a:spLocks noGrp="1"/>
          </p:cNvSpPr>
          <p:nvPr>
            <p:ph idx="1"/>
          </p:nvPr>
        </p:nvSpPr>
        <p:spPr/>
        <p:txBody>
          <a:bodyPr>
            <a:normAutofit/>
          </a:bodyPr>
          <a:lstStyle/>
          <a:p>
            <a:pPr marL="323850" indent="-323850" defTabSz="849313">
              <a:tabLst>
                <a:tab pos="284163" algn="l"/>
                <a:tab pos="512763" algn="l"/>
              </a:tabLst>
            </a:pPr>
            <a:r>
              <a:rPr lang="en-US" altLang="zh-CN" sz="2400" dirty="0">
                <a:ea typeface="宋体" panose="02010600030101010101" pitchFamily="2" charset="-122"/>
              </a:rPr>
              <a:t>A </a:t>
            </a:r>
            <a:r>
              <a:rPr lang="en-US" altLang="zh-CN" sz="2400" dirty="0">
                <a:solidFill>
                  <a:srgbClr val="CC0000"/>
                </a:solidFill>
                <a:ea typeface="宋体" panose="02010600030101010101" pitchFamily="2" charset="-122"/>
              </a:rPr>
              <a:t>vertical constraint</a:t>
            </a:r>
            <a:r>
              <a:rPr lang="en-US" altLang="zh-CN" sz="2400" dirty="0">
                <a:ea typeface="宋体" panose="02010600030101010101" pitchFamily="2" charset="-122"/>
              </a:rPr>
              <a:t> exists between two nets if they have pins in the same column: the vertical segment coming from the top must “stop” before overlapping with the vertical segment coming from the bottom in the same column </a:t>
            </a:r>
          </a:p>
          <a:p>
            <a:endParaRPr lang="en-US" sz="2400" dirty="0"/>
          </a:p>
        </p:txBody>
      </p:sp>
      <p:sp>
        <p:nvSpPr>
          <p:cNvPr id="4" name="Text Box 73">
            <a:extLst>
              <a:ext uri="{FF2B5EF4-FFF2-40B4-BE49-F238E27FC236}">
                <a16:creationId xmlns:a16="http://schemas.microsoft.com/office/drawing/2014/main" id="{34CD2D61-7684-BF5A-9797-5C20213B4283}"/>
              </a:ext>
            </a:extLst>
          </p:cNvPr>
          <p:cNvSpPr txBox="1">
            <a:spLocks noChangeArrowheads="1"/>
          </p:cNvSpPr>
          <p:nvPr/>
        </p:nvSpPr>
        <p:spPr bwMode="auto">
          <a:xfrm>
            <a:off x="6219825" y="5525211"/>
            <a:ext cx="3133726" cy="651751"/>
          </a:xfrm>
          <a:prstGeom prst="rect">
            <a:avLst/>
          </a:prstGeom>
          <a:solidFill>
            <a:srgbClr val="CCCC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dirty="0">
                <a:ea typeface="宋体" panose="02010600030101010101" pitchFamily="2" charset="-122"/>
              </a:rPr>
              <a:t>Vertically constrained with a vertical conflict (route back)</a:t>
            </a:r>
          </a:p>
        </p:txBody>
      </p:sp>
      <p:sp>
        <p:nvSpPr>
          <p:cNvPr id="5" name="Text Box 111">
            <a:extLst>
              <a:ext uri="{FF2B5EF4-FFF2-40B4-BE49-F238E27FC236}">
                <a16:creationId xmlns:a16="http://schemas.microsoft.com/office/drawing/2014/main" id="{8C11801B-7391-A6FF-9271-31F384E2AF88}"/>
              </a:ext>
            </a:extLst>
          </p:cNvPr>
          <p:cNvSpPr txBox="1">
            <a:spLocks noChangeArrowheads="1"/>
          </p:cNvSpPr>
          <p:nvPr/>
        </p:nvSpPr>
        <p:spPr bwMode="auto">
          <a:xfrm>
            <a:off x="1578429" y="5520449"/>
            <a:ext cx="3669847" cy="651751"/>
          </a:xfrm>
          <a:prstGeom prst="rect">
            <a:avLst/>
          </a:prstGeom>
          <a:solidFill>
            <a:srgbClr val="CCCC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zh-CN" dirty="0">
                <a:ea typeface="宋体" panose="02010600030101010101" pitchFamily="2" charset="-122"/>
              </a:rPr>
              <a:t>Vertically constrained without conflict (route back)</a:t>
            </a:r>
          </a:p>
        </p:txBody>
      </p:sp>
      <p:grpSp>
        <p:nvGrpSpPr>
          <p:cNvPr id="6" name="Group 216">
            <a:extLst>
              <a:ext uri="{FF2B5EF4-FFF2-40B4-BE49-F238E27FC236}">
                <a16:creationId xmlns:a16="http://schemas.microsoft.com/office/drawing/2014/main" id="{F96D17C7-D73D-C2B6-EF41-97253B0A33C7}"/>
              </a:ext>
            </a:extLst>
          </p:cNvPr>
          <p:cNvGrpSpPr>
            <a:grpSpLocks/>
          </p:cNvGrpSpPr>
          <p:nvPr/>
        </p:nvGrpSpPr>
        <p:grpSpPr bwMode="auto">
          <a:xfrm>
            <a:off x="6224588" y="3234449"/>
            <a:ext cx="936625" cy="2155825"/>
            <a:chOff x="2769" y="2191"/>
            <a:chExt cx="590" cy="1358"/>
          </a:xfrm>
        </p:grpSpPr>
        <p:sp>
          <p:nvSpPr>
            <p:cNvPr id="7" name="Line 162">
              <a:extLst>
                <a:ext uri="{FF2B5EF4-FFF2-40B4-BE49-F238E27FC236}">
                  <a16:creationId xmlns:a16="http://schemas.microsoft.com/office/drawing/2014/main" id="{5BC1B8BD-010D-814D-622F-64879FD213EC}"/>
                </a:ext>
              </a:extLst>
            </p:cNvPr>
            <p:cNvSpPr>
              <a:spLocks noChangeShapeType="1"/>
            </p:cNvSpPr>
            <p:nvPr/>
          </p:nvSpPr>
          <p:spPr bwMode="auto">
            <a:xfrm>
              <a:off x="2774" y="3254"/>
              <a:ext cx="585" cy="1"/>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63">
              <a:extLst>
                <a:ext uri="{FF2B5EF4-FFF2-40B4-BE49-F238E27FC236}">
                  <a16:creationId xmlns:a16="http://schemas.microsoft.com/office/drawing/2014/main" id="{5D418A0F-2C96-2B9F-E167-359645EA64A7}"/>
                </a:ext>
              </a:extLst>
            </p:cNvPr>
            <p:cNvSpPr>
              <a:spLocks noChangeShapeType="1"/>
            </p:cNvSpPr>
            <p:nvPr/>
          </p:nvSpPr>
          <p:spPr bwMode="auto">
            <a:xfrm flipV="1">
              <a:off x="2769" y="2468"/>
              <a:ext cx="567" cy="5"/>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Rectangle 164">
              <a:extLst>
                <a:ext uri="{FF2B5EF4-FFF2-40B4-BE49-F238E27FC236}">
                  <a16:creationId xmlns:a16="http://schemas.microsoft.com/office/drawing/2014/main" id="{00247BDD-1C9D-D136-A391-84B12DF88169}"/>
                </a:ext>
              </a:extLst>
            </p:cNvPr>
            <p:cNvSpPr>
              <a:spLocks noChangeArrowheads="1"/>
            </p:cNvSpPr>
            <p:nvPr/>
          </p:nvSpPr>
          <p:spPr bwMode="auto">
            <a:xfrm>
              <a:off x="2854" y="3168"/>
              <a:ext cx="162" cy="167"/>
            </a:xfrm>
            <a:prstGeom prst="rect">
              <a:avLst/>
            </a:prstGeom>
            <a:solidFill>
              <a:srgbClr val="808080"/>
            </a:solidFill>
            <a:ln w="0">
              <a:solidFill>
                <a:srgbClr val="808080"/>
              </a:solidFill>
              <a:miter lim="800000"/>
              <a:headEnd/>
              <a:tailEnd/>
            </a:ln>
          </p:spPr>
          <p:txBody>
            <a:bodyPr/>
            <a:lstStyle/>
            <a:p>
              <a:endParaRPr lang="en-US"/>
            </a:p>
          </p:txBody>
        </p:sp>
        <p:sp>
          <p:nvSpPr>
            <p:cNvPr id="10" name="Rectangle 165">
              <a:extLst>
                <a:ext uri="{FF2B5EF4-FFF2-40B4-BE49-F238E27FC236}">
                  <a16:creationId xmlns:a16="http://schemas.microsoft.com/office/drawing/2014/main" id="{0F06CDFA-44F2-DF7F-45A6-E7F6F58852D5}"/>
                </a:ext>
              </a:extLst>
            </p:cNvPr>
            <p:cNvSpPr>
              <a:spLocks noChangeArrowheads="1"/>
            </p:cNvSpPr>
            <p:nvPr/>
          </p:nvSpPr>
          <p:spPr bwMode="auto">
            <a:xfrm>
              <a:off x="2854" y="3173"/>
              <a:ext cx="162" cy="16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Rectangle 166">
              <a:extLst>
                <a:ext uri="{FF2B5EF4-FFF2-40B4-BE49-F238E27FC236}">
                  <a16:creationId xmlns:a16="http://schemas.microsoft.com/office/drawing/2014/main" id="{675ACC77-DBC6-2CA5-0B76-FCBD7B156828}"/>
                </a:ext>
              </a:extLst>
            </p:cNvPr>
            <p:cNvSpPr>
              <a:spLocks noChangeArrowheads="1"/>
            </p:cNvSpPr>
            <p:nvPr/>
          </p:nvSpPr>
          <p:spPr bwMode="auto">
            <a:xfrm>
              <a:off x="3092" y="2392"/>
              <a:ext cx="161" cy="161"/>
            </a:xfrm>
            <a:prstGeom prst="rect">
              <a:avLst/>
            </a:prstGeom>
            <a:solidFill>
              <a:srgbClr val="808080"/>
            </a:solidFill>
            <a:ln w="0">
              <a:solidFill>
                <a:srgbClr val="808080"/>
              </a:solidFill>
              <a:miter lim="800000"/>
              <a:headEnd/>
              <a:tailEnd/>
            </a:ln>
          </p:spPr>
          <p:txBody>
            <a:bodyPr/>
            <a:lstStyle/>
            <a:p>
              <a:endParaRPr lang="en-US"/>
            </a:p>
          </p:txBody>
        </p:sp>
        <p:sp>
          <p:nvSpPr>
            <p:cNvPr id="12" name="Rectangle 167">
              <a:extLst>
                <a:ext uri="{FF2B5EF4-FFF2-40B4-BE49-F238E27FC236}">
                  <a16:creationId xmlns:a16="http://schemas.microsoft.com/office/drawing/2014/main" id="{B2688C43-3FE9-5DC1-672D-9075384A85C2}"/>
                </a:ext>
              </a:extLst>
            </p:cNvPr>
            <p:cNvSpPr>
              <a:spLocks noChangeArrowheads="1"/>
            </p:cNvSpPr>
            <p:nvPr/>
          </p:nvSpPr>
          <p:spPr bwMode="auto">
            <a:xfrm>
              <a:off x="3092" y="2392"/>
              <a:ext cx="161" cy="16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 name="Rectangle 168">
              <a:extLst>
                <a:ext uri="{FF2B5EF4-FFF2-40B4-BE49-F238E27FC236}">
                  <a16:creationId xmlns:a16="http://schemas.microsoft.com/office/drawing/2014/main" id="{CD382DE1-D7FB-3EC0-0A1A-B27C8CE02EA3}"/>
                </a:ext>
              </a:extLst>
            </p:cNvPr>
            <p:cNvSpPr>
              <a:spLocks noChangeArrowheads="1"/>
            </p:cNvSpPr>
            <p:nvPr/>
          </p:nvSpPr>
          <p:spPr bwMode="auto">
            <a:xfrm>
              <a:off x="2854" y="2392"/>
              <a:ext cx="162" cy="161"/>
            </a:xfrm>
            <a:prstGeom prst="rect">
              <a:avLst/>
            </a:prstGeom>
            <a:solidFill>
              <a:srgbClr val="808080"/>
            </a:solidFill>
            <a:ln w="0">
              <a:solidFill>
                <a:srgbClr val="808080"/>
              </a:solidFill>
              <a:miter lim="800000"/>
              <a:headEnd/>
              <a:tailEnd/>
            </a:ln>
          </p:spPr>
          <p:txBody>
            <a:bodyPr/>
            <a:lstStyle/>
            <a:p>
              <a:endParaRPr lang="en-US"/>
            </a:p>
          </p:txBody>
        </p:sp>
        <p:sp>
          <p:nvSpPr>
            <p:cNvPr id="14" name="Rectangle 169">
              <a:extLst>
                <a:ext uri="{FF2B5EF4-FFF2-40B4-BE49-F238E27FC236}">
                  <a16:creationId xmlns:a16="http://schemas.microsoft.com/office/drawing/2014/main" id="{F98BCDCA-8F83-F3D3-2A4F-580A72C16D7D}"/>
                </a:ext>
              </a:extLst>
            </p:cNvPr>
            <p:cNvSpPr>
              <a:spLocks noChangeArrowheads="1"/>
            </p:cNvSpPr>
            <p:nvPr/>
          </p:nvSpPr>
          <p:spPr bwMode="auto">
            <a:xfrm>
              <a:off x="2854" y="2392"/>
              <a:ext cx="162" cy="16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 name="Rectangle 170">
              <a:extLst>
                <a:ext uri="{FF2B5EF4-FFF2-40B4-BE49-F238E27FC236}">
                  <a16:creationId xmlns:a16="http://schemas.microsoft.com/office/drawing/2014/main" id="{237A0BBF-3F96-EDA4-9041-6439751783FA}"/>
                </a:ext>
              </a:extLst>
            </p:cNvPr>
            <p:cNvSpPr>
              <a:spLocks noChangeArrowheads="1"/>
            </p:cNvSpPr>
            <p:nvPr/>
          </p:nvSpPr>
          <p:spPr bwMode="auto">
            <a:xfrm>
              <a:off x="3092" y="3180"/>
              <a:ext cx="161" cy="155"/>
            </a:xfrm>
            <a:prstGeom prst="rect">
              <a:avLst/>
            </a:prstGeom>
            <a:solidFill>
              <a:srgbClr val="808080"/>
            </a:solidFill>
            <a:ln w="0">
              <a:solidFill>
                <a:srgbClr val="808080"/>
              </a:solidFill>
              <a:miter lim="800000"/>
              <a:headEnd/>
              <a:tailEnd/>
            </a:ln>
          </p:spPr>
          <p:txBody>
            <a:bodyPr/>
            <a:lstStyle/>
            <a:p>
              <a:endParaRPr lang="en-US"/>
            </a:p>
          </p:txBody>
        </p:sp>
        <p:sp>
          <p:nvSpPr>
            <p:cNvPr id="16" name="Rectangle 171">
              <a:extLst>
                <a:ext uri="{FF2B5EF4-FFF2-40B4-BE49-F238E27FC236}">
                  <a16:creationId xmlns:a16="http://schemas.microsoft.com/office/drawing/2014/main" id="{DD21BF31-958F-18B5-79A7-DE035C30B63D}"/>
                </a:ext>
              </a:extLst>
            </p:cNvPr>
            <p:cNvSpPr>
              <a:spLocks noChangeArrowheads="1"/>
            </p:cNvSpPr>
            <p:nvPr/>
          </p:nvSpPr>
          <p:spPr bwMode="auto">
            <a:xfrm>
              <a:off x="3092" y="3173"/>
              <a:ext cx="161" cy="16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Text Box 172">
              <a:extLst>
                <a:ext uri="{FF2B5EF4-FFF2-40B4-BE49-F238E27FC236}">
                  <a16:creationId xmlns:a16="http://schemas.microsoft.com/office/drawing/2014/main" id="{99D0D671-6D3C-D680-5EFA-ADC3B4D56AC7}"/>
                </a:ext>
              </a:extLst>
            </p:cNvPr>
            <p:cNvSpPr txBox="1">
              <a:spLocks noChangeArrowheads="1"/>
            </p:cNvSpPr>
            <p:nvPr/>
          </p:nvSpPr>
          <p:spPr bwMode="auto">
            <a:xfrm>
              <a:off x="2822" y="3321"/>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8" name="Text Box 173">
              <a:extLst>
                <a:ext uri="{FF2B5EF4-FFF2-40B4-BE49-F238E27FC236}">
                  <a16:creationId xmlns:a16="http://schemas.microsoft.com/office/drawing/2014/main" id="{75C304C7-F061-F585-D732-AF0378F63B7A}"/>
                </a:ext>
              </a:extLst>
            </p:cNvPr>
            <p:cNvSpPr txBox="1">
              <a:spLocks noChangeArrowheads="1"/>
            </p:cNvSpPr>
            <p:nvPr/>
          </p:nvSpPr>
          <p:spPr bwMode="auto">
            <a:xfrm>
              <a:off x="3076" y="3326"/>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19" name="Text Box 174">
              <a:extLst>
                <a:ext uri="{FF2B5EF4-FFF2-40B4-BE49-F238E27FC236}">
                  <a16:creationId xmlns:a16="http://schemas.microsoft.com/office/drawing/2014/main" id="{847AB83D-34EA-6BB4-A39D-4FACDAF9288B}"/>
                </a:ext>
              </a:extLst>
            </p:cNvPr>
            <p:cNvSpPr txBox="1">
              <a:spLocks noChangeArrowheads="1"/>
            </p:cNvSpPr>
            <p:nvPr/>
          </p:nvSpPr>
          <p:spPr bwMode="auto">
            <a:xfrm>
              <a:off x="2822" y="2191"/>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20" name="Text Box 175">
              <a:extLst>
                <a:ext uri="{FF2B5EF4-FFF2-40B4-BE49-F238E27FC236}">
                  <a16:creationId xmlns:a16="http://schemas.microsoft.com/office/drawing/2014/main" id="{4CDB0808-388C-4A3C-510F-8642C82BAA9A}"/>
                </a:ext>
              </a:extLst>
            </p:cNvPr>
            <p:cNvSpPr txBox="1">
              <a:spLocks noChangeArrowheads="1"/>
            </p:cNvSpPr>
            <p:nvPr/>
          </p:nvSpPr>
          <p:spPr bwMode="auto">
            <a:xfrm>
              <a:off x="3053" y="2191"/>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grpSp>
      <p:grpSp>
        <p:nvGrpSpPr>
          <p:cNvPr id="21" name="Group 217">
            <a:extLst>
              <a:ext uri="{FF2B5EF4-FFF2-40B4-BE49-F238E27FC236}">
                <a16:creationId xmlns:a16="http://schemas.microsoft.com/office/drawing/2014/main" id="{684ABAF2-10AD-DFA5-6886-4763B4824010}"/>
              </a:ext>
            </a:extLst>
          </p:cNvPr>
          <p:cNvGrpSpPr>
            <a:grpSpLocks/>
          </p:cNvGrpSpPr>
          <p:nvPr/>
        </p:nvGrpSpPr>
        <p:grpSpPr bwMode="auto">
          <a:xfrm>
            <a:off x="7340600" y="3029661"/>
            <a:ext cx="2012950" cy="2422525"/>
            <a:chOff x="3472" y="2062"/>
            <a:chExt cx="1268" cy="1526"/>
          </a:xfrm>
        </p:grpSpPr>
        <p:sp>
          <p:nvSpPr>
            <p:cNvPr id="22" name="Line 112">
              <a:extLst>
                <a:ext uri="{FF2B5EF4-FFF2-40B4-BE49-F238E27FC236}">
                  <a16:creationId xmlns:a16="http://schemas.microsoft.com/office/drawing/2014/main" id="{51CB52BC-4DD5-2648-2216-458450D439DF}"/>
                </a:ext>
              </a:extLst>
            </p:cNvPr>
            <p:cNvSpPr>
              <a:spLocks noChangeShapeType="1"/>
            </p:cNvSpPr>
            <p:nvPr/>
          </p:nvSpPr>
          <p:spPr bwMode="auto">
            <a:xfrm>
              <a:off x="3775" y="3304"/>
              <a:ext cx="965" cy="1"/>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3">
              <a:extLst>
                <a:ext uri="{FF2B5EF4-FFF2-40B4-BE49-F238E27FC236}">
                  <a16:creationId xmlns:a16="http://schemas.microsoft.com/office/drawing/2014/main" id="{9724C755-BA41-77DB-E258-504CA1DE8266}"/>
                </a:ext>
              </a:extLst>
            </p:cNvPr>
            <p:cNvSpPr>
              <a:spLocks noChangeShapeType="1"/>
            </p:cNvSpPr>
            <p:nvPr/>
          </p:nvSpPr>
          <p:spPr bwMode="auto">
            <a:xfrm>
              <a:off x="3775" y="2338"/>
              <a:ext cx="965" cy="1"/>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Rectangle 114">
              <a:extLst>
                <a:ext uri="{FF2B5EF4-FFF2-40B4-BE49-F238E27FC236}">
                  <a16:creationId xmlns:a16="http://schemas.microsoft.com/office/drawing/2014/main" id="{7133C384-B6DF-CDBF-365D-DA084080EBBB}"/>
                </a:ext>
              </a:extLst>
            </p:cNvPr>
            <p:cNvSpPr>
              <a:spLocks noChangeArrowheads="1"/>
            </p:cNvSpPr>
            <p:nvPr/>
          </p:nvSpPr>
          <p:spPr bwMode="auto">
            <a:xfrm>
              <a:off x="3936" y="2743"/>
              <a:ext cx="162" cy="641"/>
            </a:xfrm>
            <a:prstGeom prst="rect">
              <a:avLst/>
            </a:prstGeom>
            <a:solidFill>
              <a:srgbClr val="808080"/>
            </a:solidFill>
            <a:ln w="0">
              <a:solidFill>
                <a:srgbClr val="808080"/>
              </a:solidFill>
              <a:miter lim="800000"/>
              <a:headEnd/>
              <a:tailEnd/>
            </a:ln>
          </p:spPr>
          <p:txBody>
            <a:bodyPr/>
            <a:lstStyle/>
            <a:p>
              <a:endParaRPr lang="en-US"/>
            </a:p>
          </p:txBody>
        </p:sp>
        <p:sp>
          <p:nvSpPr>
            <p:cNvPr id="25" name="Rectangle 115">
              <a:extLst>
                <a:ext uri="{FF2B5EF4-FFF2-40B4-BE49-F238E27FC236}">
                  <a16:creationId xmlns:a16="http://schemas.microsoft.com/office/drawing/2014/main" id="{E9A0D139-6837-5B23-8392-DF4E3F9A256C}"/>
                </a:ext>
              </a:extLst>
            </p:cNvPr>
            <p:cNvSpPr>
              <a:spLocks noChangeArrowheads="1"/>
            </p:cNvSpPr>
            <p:nvPr/>
          </p:nvSpPr>
          <p:spPr bwMode="auto">
            <a:xfrm>
              <a:off x="3936" y="2743"/>
              <a:ext cx="162" cy="64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 name="Rectangle 116">
              <a:extLst>
                <a:ext uri="{FF2B5EF4-FFF2-40B4-BE49-F238E27FC236}">
                  <a16:creationId xmlns:a16="http://schemas.microsoft.com/office/drawing/2014/main" id="{75456256-FDF1-C5C9-9C7F-D7E9B57FF3D7}"/>
                </a:ext>
              </a:extLst>
            </p:cNvPr>
            <p:cNvSpPr>
              <a:spLocks noChangeArrowheads="1"/>
            </p:cNvSpPr>
            <p:nvPr/>
          </p:nvSpPr>
          <p:spPr bwMode="auto">
            <a:xfrm>
              <a:off x="3936" y="3222"/>
              <a:ext cx="162" cy="16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Rectangle 117">
              <a:extLst>
                <a:ext uri="{FF2B5EF4-FFF2-40B4-BE49-F238E27FC236}">
                  <a16:creationId xmlns:a16="http://schemas.microsoft.com/office/drawing/2014/main" id="{E45D127D-C539-A3B9-9BEB-0B552EC3519C}"/>
                </a:ext>
              </a:extLst>
            </p:cNvPr>
            <p:cNvSpPr>
              <a:spLocks noChangeArrowheads="1"/>
            </p:cNvSpPr>
            <p:nvPr/>
          </p:nvSpPr>
          <p:spPr bwMode="auto">
            <a:xfrm>
              <a:off x="3936" y="2743"/>
              <a:ext cx="162" cy="161"/>
            </a:xfrm>
            <a:prstGeom prst="rect">
              <a:avLst/>
            </a:prstGeom>
            <a:solidFill>
              <a:srgbClr val="DFDFDF"/>
            </a:solidFill>
            <a:ln w="0">
              <a:solidFill>
                <a:srgbClr val="DFDFDF"/>
              </a:solidFill>
              <a:miter lim="800000"/>
              <a:headEnd/>
              <a:tailEnd/>
            </a:ln>
          </p:spPr>
          <p:txBody>
            <a:bodyPr/>
            <a:lstStyle/>
            <a:p>
              <a:endParaRPr lang="en-US"/>
            </a:p>
          </p:txBody>
        </p:sp>
        <p:sp>
          <p:nvSpPr>
            <p:cNvPr id="28" name="Rectangle 118">
              <a:extLst>
                <a:ext uri="{FF2B5EF4-FFF2-40B4-BE49-F238E27FC236}">
                  <a16:creationId xmlns:a16="http://schemas.microsoft.com/office/drawing/2014/main" id="{076DC08C-4860-17EB-F00B-226109A5C9EB}"/>
                </a:ext>
              </a:extLst>
            </p:cNvPr>
            <p:cNvSpPr>
              <a:spLocks noChangeArrowheads="1"/>
            </p:cNvSpPr>
            <p:nvPr/>
          </p:nvSpPr>
          <p:spPr bwMode="auto">
            <a:xfrm>
              <a:off x="3936" y="2743"/>
              <a:ext cx="162" cy="16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Rectangle 119">
              <a:extLst>
                <a:ext uri="{FF2B5EF4-FFF2-40B4-BE49-F238E27FC236}">
                  <a16:creationId xmlns:a16="http://schemas.microsoft.com/office/drawing/2014/main" id="{35EDD0E5-79BA-5897-072C-579B461D59DB}"/>
                </a:ext>
              </a:extLst>
            </p:cNvPr>
            <p:cNvSpPr>
              <a:spLocks noChangeArrowheads="1"/>
            </p:cNvSpPr>
            <p:nvPr/>
          </p:nvSpPr>
          <p:spPr bwMode="auto">
            <a:xfrm>
              <a:off x="3974" y="2781"/>
              <a:ext cx="80" cy="80"/>
            </a:xfrm>
            <a:prstGeom prst="rect">
              <a:avLst/>
            </a:prstGeom>
            <a:solidFill>
              <a:srgbClr val="000000"/>
            </a:solidFill>
            <a:ln w="0">
              <a:solidFill>
                <a:srgbClr val="000000"/>
              </a:solidFill>
              <a:miter lim="800000"/>
              <a:headEnd/>
              <a:tailEnd/>
            </a:ln>
          </p:spPr>
          <p:txBody>
            <a:bodyPr/>
            <a:lstStyle/>
            <a:p>
              <a:endParaRPr lang="en-US"/>
            </a:p>
          </p:txBody>
        </p:sp>
        <p:sp>
          <p:nvSpPr>
            <p:cNvPr id="30" name="Rectangle 120">
              <a:extLst>
                <a:ext uri="{FF2B5EF4-FFF2-40B4-BE49-F238E27FC236}">
                  <a16:creationId xmlns:a16="http://schemas.microsoft.com/office/drawing/2014/main" id="{5901C491-B8C7-1AC8-7FD3-608F2046D8A4}"/>
                </a:ext>
              </a:extLst>
            </p:cNvPr>
            <p:cNvSpPr>
              <a:spLocks noChangeArrowheads="1"/>
            </p:cNvSpPr>
            <p:nvPr/>
          </p:nvSpPr>
          <p:spPr bwMode="auto">
            <a:xfrm>
              <a:off x="3974" y="2781"/>
              <a:ext cx="80" cy="8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Rectangle 121">
              <a:extLst>
                <a:ext uri="{FF2B5EF4-FFF2-40B4-BE49-F238E27FC236}">
                  <a16:creationId xmlns:a16="http://schemas.microsoft.com/office/drawing/2014/main" id="{EEA4925A-2D88-C2F9-5798-517A3FB44144}"/>
                </a:ext>
              </a:extLst>
            </p:cNvPr>
            <p:cNvSpPr>
              <a:spLocks noChangeArrowheads="1"/>
            </p:cNvSpPr>
            <p:nvPr/>
          </p:nvSpPr>
          <p:spPr bwMode="auto">
            <a:xfrm>
              <a:off x="4174" y="2258"/>
              <a:ext cx="162" cy="646"/>
            </a:xfrm>
            <a:prstGeom prst="rect">
              <a:avLst/>
            </a:prstGeom>
            <a:solidFill>
              <a:srgbClr val="808080"/>
            </a:solidFill>
            <a:ln w="0">
              <a:solidFill>
                <a:srgbClr val="808080"/>
              </a:solidFill>
              <a:miter lim="800000"/>
              <a:headEnd/>
              <a:tailEnd/>
            </a:ln>
          </p:spPr>
          <p:txBody>
            <a:bodyPr/>
            <a:lstStyle/>
            <a:p>
              <a:endParaRPr lang="en-US"/>
            </a:p>
          </p:txBody>
        </p:sp>
        <p:sp>
          <p:nvSpPr>
            <p:cNvPr id="32" name="Rectangle 122">
              <a:extLst>
                <a:ext uri="{FF2B5EF4-FFF2-40B4-BE49-F238E27FC236}">
                  <a16:creationId xmlns:a16="http://schemas.microsoft.com/office/drawing/2014/main" id="{439965E1-69F9-A8B8-3E22-4920D41F23B5}"/>
                </a:ext>
              </a:extLst>
            </p:cNvPr>
            <p:cNvSpPr>
              <a:spLocks noChangeArrowheads="1"/>
            </p:cNvSpPr>
            <p:nvPr/>
          </p:nvSpPr>
          <p:spPr bwMode="auto">
            <a:xfrm>
              <a:off x="4174" y="2258"/>
              <a:ext cx="162" cy="64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 name="Rectangle 123">
              <a:extLst>
                <a:ext uri="{FF2B5EF4-FFF2-40B4-BE49-F238E27FC236}">
                  <a16:creationId xmlns:a16="http://schemas.microsoft.com/office/drawing/2014/main" id="{BA98993A-729B-3C00-C0AE-C3A906FE8B62}"/>
                </a:ext>
              </a:extLst>
            </p:cNvPr>
            <p:cNvSpPr>
              <a:spLocks noChangeArrowheads="1"/>
            </p:cNvSpPr>
            <p:nvPr/>
          </p:nvSpPr>
          <p:spPr bwMode="auto">
            <a:xfrm>
              <a:off x="4174" y="2258"/>
              <a:ext cx="162" cy="16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Rectangle 124">
              <a:extLst>
                <a:ext uri="{FF2B5EF4-FFF2-40B4-BE49-F238E27FC236}">
                  <a16:creationId xmlns:a16="http://schemas.microsoft.com/office/drawing/2014/main" id="{C4EAE772-501C-1461-0EF7-2CD4B62D9150}"/>
                </a:ext>
              </a:extLst>
            </p:cNvPr>
            <p:cNvSpPr>
              <a:spLocks noChangeArrowheads="1"/>
            </p:cNvSpPr>
            <p:nvPr/>
          </p:nvSpPr>
          <p:spPr bwMode="auto">
            <a:xfrm>
              <a:off x="4174" y="2743"/>
              <a:ext cx="162" cy="161"/>
            </a:xfrm>
            <a:prstGeom prst="rect">
              <a:avLst/>
            </a:prstGeom>
            <a:solidFill>
              <a:srgbClr val="DFDFDF"/>
            </a:solidFill>
            <a:ln w="0">
              <a:solidFill>
                <a:srgbClr val="DFDFDF"/>
              </a:solidFill>
              <a:miter lim="800000"/>
              <a:headEnd/>
              <a:tailEnd/>
            </a:ln>
          </p:spPr>
          <p:txBody>
            <a:bodyPr/>
            <a:lstStyle/>
            <a:p>
              <a:endParaRPr lang="en-US"/>
            </a:p>
          </p:txBody>
        </p:sp>
        <p:sp>
          <p:nvSpPr>
            <p:cNvPr id="35" name="Rectangle 125">
              <a:extLst>
                <a:ext uri="{FF2B5EF4-FFF2-40B4-BE49-F238E27FC236}">
                  <a16:creationId xmlns:a16="http://schemas.microsoft.com/office/drawing/2014/main" id="{8877FF2A-40D0-0EB2-1FB3-C344DD4C4015}"/>
                </a:ext>
              </a:extLst>
            </p:cNvPr>
            <p:cNvSpPr>
              <a:spLocks noChangeArrowheads="1"/>
            </p:cNvSpPr>
            <p:nvPr/>
          </p:nvSpPr>
          <p:spPr bwMode="auto">
            <a:xfrm>
              <a:off x="4174" y="2743"/>
              <a:ext cx="162" cy="16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 name="Rectangle 126">
              <a:extLst>
                <a:ext uri="{FF2B5EF4-FFF2-40B4-BE49-F238E27FC236}">
                  <a16:creationId xmlns:a16="http://schemas.microsoft.com/office/drawing/2014/main" id="{1DF0E02F-3D9D-A5FF-9094-FD70E91B359D}"/>
                </a:ext>
              </a:extLst>
            </p:cNvPr>
            <p:cNvSpPr>
              <a:spLocks noChangeArrowheads="1"/>
            </p:cNvSpPr>
            <p:nvPr/>
          </p:nvSpPr>
          <p:spPr bwMode="auto">
            <a:xfrm>
              <a:off x="4216" y="2781"/>
              <a:ext cx="82" cy="80"/>
            </a:xfrm>
            <a:prstGeom prst="rect">
              <a:avLst/>
            </a:prstGeom>
            <a:solidFill>
              <a:srgbClr val="000000"/>
            </a:solidFill>
            <a:ln w="0">
              <a:solidFill>
                <a:srgbClr val="000000"/>
              </a:solidFill>
              <a:miter lim="800000"/>
              <a:headEnd/>
              <a:tailEnd/>
            </a:ln>
          </p:spPr>
          <p:txBody>
            <a:bodyPr/>
            <a:lstStyle/>
            <a:p>
              <a:endParaRPr lang="en-US"/>
            </a:p>
          </p:txBody>
        </p:sp>
        <p:sp>
          <p:nvSpPr>
            <p:cNvPr id="37" name="Rectangle 127">
              <a:extLst>
                <a:ext uri="{FF2B5EF4-FFF2-40B4-BE49-F238E27FC236}">
                  <a16:creationId xmlns:a16="http://schemas.microsoft.com/office/drawing/2014/main" id="{0134DB06-82CC-9734-00D5-9EA3C4E949E0}"/>
                </a:ext>
              </a:extLst>
            </p:cNvPr>
            <p:cNvSpPr>
              <a:spLocks noChangeArrowheads="1"/>
            </p:cNvSpPr>
            <p:nvPr/>
          </p:nvSpPr>
          <p:spPr bwMode="auto">
            <a:xfrm>
              <a:off x="4216" y="2781"/>
              <a:ext cx="82" cy="8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 name="Rectangle 128">
              <a:extLst>
                <a:ext uri="{FF2B5EF4-FFF2-40B4-BE49-F238E27FC236}">
                  <a16:creationId xmlns:a16="http://schemas.microsoft.com/office/drawing/2014/main" id="{2346416B-1250-F5B9-7104-B6627A173C6E}"/>
                </a:ext>
              </a:extLst>
            </p:cNvPr>
            <p:cNvSpPr>
              <a:spLocks noChangeArrowheads="1"/>
            </p:cNvSpPr>
            <p:nvPr/>
          </p:nvSpPr>
          <p:spPr bwMode="auto">
            <a:xfrm>
              <a:off x="3936" y="2258"/>
              <a:ext cx="162" cy="404"/>
            </a:xfrm>
            <a:prstGeom prst="rect">
              <a:avLst/>
            </a:prstGeom>
            <a:solidFill>
              <a:srgbClr val="808080"/>
            </a:solidFill>
            <a:ln w="0">
              <a:solidFill>
                <a:srgbClr val="808080"/>
              </a:solidFill>
              <a:miter lim="800000"/>
              <a:headEnd/>
              <a:tailEnd/>
            </a:ln>
          </p:spPr>
          <p:txBody>
            <a:bodyPr/>
            <a:lstStyle/>
            <a:p>
              <a:endParaRPr lang="en-US"/>
            </a:p>
          </p:txBody>
        </p:sp>
        <p:sp>
          <p:nvSpPr>
            <p:cNvPr id="39" name="Rectangle 129">
              <a:extLst>
                <a:ext uri="{FF2B5EF4-FFF2-40B4-BE49-F238E27FC236}">
                  <a16:creationId xmlns:a16="http://schemas.microsoft.com/office/drawing/2014/main" id="{3F009256-4296-3561-591D-A22D5ABEFA89}"/>
                </a:ext>
              </a:extLst>
            </p:cNvPr>
            <p:cNvSpPr>
              <a:spLocks noChangeArrowheads="1"/>
            </p:cNvSpPr>
            <p:nvPr/>
          </p:nvSpPr>
          <p:spPr bwMode="auto">
            <a:xfrm>
              <a:off x="3936" y="2258"/>
              <a:ext cx="162" cy="404"/>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 name="Rectangle 130">
              <a:extLst>
                <a:ext uri="{FF2B5EF4-FFF2-40B4-BE49-F238E27FC236}">
                  <a16:creationId xmlns:a16="http://schemas.microsoft.com/office/drawing/2014/main" id="{0126FB28-86E6-B788-DB30-8AB169E76B66}"/>
                </a:ext>
              </a:extLst>
            </p:cNvPr>
            <p:cNvSpPr>
              <a:spLocks noChangeArrowheads="1"/>
            </p:cNvSpPr>
            <p:nvPr/>
          </p:nvSpPr>
          <p:spPr bwMode="auto">
            <a:xfrm>
              <a:off x="3936" y="2258"/>
              <a:ext cx="162" cy="16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 name="Rectangle 131">
              <a:extLst>
                <a:ext uri="{FF2B5EF4-FFF2-40B4-BE49-F238E27FC236}">
                  <a16:creationId xmlns:a16="http://schemas.microsoft.com/office/drawing/2014/main" id="{7FCAC537-2C16-6AB1-732D-C525FA6B09C7}"/>
                </a:ext>
              </a:extLst>
            </p:cNvPr>
            <p:cNvSpPr>
              <a:spLocks noChangeArrowheads="1"/>
            </p:cNvSpPr>
            <p:nvPr/>
          </p:nvSpPr>
          <p:spPr bwMode="auto">
            <a:xfrm>
              <a:off x="3936" y="2500"/>
              <a:ext cx="162" cy="162"/>
            </a:xfrm>
            <a:prstGeom prst="rect">
              <a:avLst/>
            </a:prstGeom>
            <a:solidFill>
              <a:srgbClr val="DFDFDF"/>
            </a:solidFill>
            <a:ln w="0">
              <a:solidFill>
                <a:srgbClr val="DFDFDF"/>
              </a:solidFill>
              <a:miter lim="800000"/>
              <a:headEnd/>
              <a:tailEnd/>
            </a:ln>
          </p:spPr>
          <p:txBody>
            <a:bodyPr/>
            <a:lstStyle/>
            <a:p>
              <a:endParaRPr lang="en-US"/>
            </a:p>
          </p:txBody>
        </p:sp>
        <p:sp>
          <p:nvSpPr>
            <p:cNvPr id="42" name="Rectangle 132">
              <a:extLst>
                <a:ext uri="{FF2B5EF4-FFF2-40B4-BE49-F238E27FC236}">
                  <a16:creationId xmlns:a16="http://schemas.microsoft.com/office/drawing/2014/main" id="{370601E4-F7BF-B999-9A6B-8195F5485F7C}"/>
                </a:ext>
              </a:extLst>
            </p:cNvPr>
            <p:cNvSpPr>
              <a:spLocks noChangeArrowheads="1"/>
            </p:cNvSpPr>
            <p:nvPr/>
          </p:nvSpPr>
          <p:spPr bwMode="auto">
            <a:xfrm>
              <a:off x="3936" y="2500"/>
              <a:ext cx="162" cy="16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 name="Rectangle 133">
              <a:extLst>
                <a:ext uri="{FF2B5EF4-FFF2-40B4-BE49-F238E27FC236}">
                  <a16:creationId xmlns:a16="http://schemas.microsoft.com/office/drawing/2014/main" id="{9F9FBD69-5D8A-88F1-C9CB-332ED700DD1E}"/>
                </a:ext>
              </a:extLst>
            </p:cNvPr>
            <p:cNvSpPr>
              <a:spLocks noChangeArrowheads="1"/>
            </p:cNvSpPr>
            <p:nvPr/>
          </p:nvSpPr>
          <p:spPr bwMode="auto">
            <a:xfrm>
              <a:off x="3974" y="2543"/>
              <a:ext cx="80" cy="81"/>
            </a:xfrm>
            <a:prstGeom prst="rect">
              <a:avLst/>
            </a:prstGeom>
            <a:solidFill>
              <a:srgbClr val="000000"/>
            </a:solidFill>
            <a:ln w="0">
              <a:solidFill>
                <a:srgbClr val="000000"/>
              </a:solidFill>
              <a:miter lim="800000"/>
              <a:headEnd/>
              <a:tailEnd/>
            </a:ln>
          </p:spPr>
          <p:txBody>
            <a:bodyPr/>
            <a:lstStyle/>
            <a:p>
              <a:endParaRPr lang="en-US"/>
            </a:p>
          </p:txBody>
        </p:sp>
        <p:sp>
          <p:nvSpPr>
            <p:cNvPr id="44" name="Rectangle 134">
              <a:extLst>
                <a:ext uri="{FF2B5EF4-FFF2-40B4-BE49-F238E27FC236}">
                  <a16:creationId xmlns:a16="http://schemas.microsoft.com/office/drawing/2014/main" id="{4613449E-C38C-AB6B-4CED-B4FC176CBBAC}"/>
                </a:ext>
              </a:extLst>
            </p:cNvPr>
            <p:cNvSpPr>
              <a:spLocks noChangeArrowheads="1"/>
            </p:cNvSpPr>
            <p:nvPr/>
          </p:nvSpPr>
          <p:spPr bwMode="auto">
            <a:xfrm>
              <a:off x="3974" y="2543"/>
              <a:ext cx="80" cy="8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 name="Rectangle 135">
              <a:extLst>
                <a:ext uri="{FF2B5EF4-FFF2-40B4-BE49-F238E27FC236}">
                  <a16:creationId xmlns:a16="http://schemas.microsoft.com/office/drawing/2014/main" id="{0CF97A2B-8704-9B96-192B-655B307F3FD3}"/>
                </a:ext>
              </a:extLst>
            </p:cNvPr>
            <p:cNvSpPr>
              <a:spLocks noChangeArrowheads="1"/>
            </p:cNvSpPr>
            <p:nvPr/>
          </p:nvSpPr>
          <p:spPr bwMode="auto">
            <a:xfrm>
              <a:off x="4174" y="2984"/>
              <a:ext cx="162" cy="400"/>
            </a:xfrm>
            <a:prstGeom prst="rect">
              <a:avLst/>
            </a:prstGeom>
            <a:solidFill>
              <a:srgbClr val="808080"/>
            </a:solidFill>
            <a:ln w="0">
              <a:solidFill>
                <a:srgbClr val="808080"/>
              </a:solidFill>
              <a:miter lim="800000"/>
              <a:headEnd/>
              <a:tailEnd/>
            </a:ln>
          </p:spPr>
          <p:txBody>
            <a:bodyPr/>
            <a:lstStyle/>
            <a:p>
              <a:endParaRPr lang="en-US"/>
            </a:p>
          </p:txBody>
        </p:sp>
        <p:sp>
          <p:nvSpPr>
            <p:cNvPr id="46" name="Rectangle 136">
              <a:extLst>
                <a:ext uri="{FF2B5EF4-FFF2-40B4-BE49-F238E27FC236}">
                  <a16:creationId xmlns:a16="http://schemas.microsoft.com/office/drawing/2014/main" id="{D01C9CF8-969D-13DB-AD88-455BC5D9C54A}"/>
                </a:ext>
              </a:extLst>
            </p:cNvPr>
            <p:cNvSpPr>
              <a:spLocks noChangeArrowheads="1"/>
            </p:cNvSpPr>
            <p:nvPr/>
          </p:nvSpPr>
          <p:spPr bwMode="auto">
            <a:xfrm>
              <a:off x="4174" y="2984"/>
              <a:ext cx="162" cy="4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 name="Rectangle 137">
              <a:extLst>
                <a:ext uri="{FF2B5EF4-FFF2-40B4-BE49-F238E27FC236}">
                  <a16:creationId xmlns:a16="http://schemas.microsoft.com/office/drawing/2014/main" id="{2E6919A2-9BD1-71A8-7F29-495C12F3EE49}"/>
                </a:ext>
              </a:extLst>
            </p:cNvPr>
            <p:cNvSpPr>
              <a:spLocks noChangeArrowheads="1"/>
            </p:cNvSpPr>
            <p:nvPr/>
          </p:nvSpPr>
          <p:spPr bwMode="auto">
            <a:xfrm>
              <a:off x="4174" y="3222"/>
              <a:ext cx="162" cy="16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Rectangle 138">
              <a:extLst>
                <a:ext uri="{FF2B5EF4-FFF2-40B4-BE49-F238E27FC236}">
                  <a16:creationId xmlns:a16="http://schemas.microsoft.com/office/drawing/2014/main" id="{B9E77608-93AE-C0EB-9DDC-19AD7B8862B2}"/>
                </a:ext>
              </a:extLst>
            </p:cNvPr>
            <p:cNvSpPr>
              <a:spLocks noChangeArrowheads="1"/>
            </p:cNvSpPr>
            <p:nvPr/>
          </p:nvSpPr>
          <p:spPr bwMode="auto">
            <a:xfrm>
              <a:off x="4174" y="2984"/>
              <a:ext cx="162" cy="158"/>
            </a:xfrm>
            <a:prstGeom prst="rect">
              <a:avLst/>
            </a:prstGeom>
            <a:solidFill>
              <a:srgbClr val="DFDFDF"/>
            </a:solidFill>
            <a:ln w="0">
              <a:solidFill>
                <a:srgbClr val="DFDFDF"/>
              </a:solidFill>
              <a:miter lim="800000"/>
              <a:headEnd/>
              <a:tailEnd/>
            </a:ln>
          </p:spPr>
          <p:txBody>
            <a:bodyPr/>
            <a:lstStyle/>
            <a:p>
              <a:endParaRPr lang="en-US"/>
            </a:p>
          </p:txBody>
        </p:sp>
        <p:sp>
          <p:nvSpPr>
            <p:cNvPr id="49" name="Rectangle 139">
              <a:extLst>
                <a:ext uri="{FF2B5EF4-FFF2-40B4-BE49-F238E27FC236}">
                  <a16:creationId xmlns:a16="http://schemas.microsoft.com/office/drawing/2014/main" id="{9AF06CDC-9C17-4E63-CE51-4E0E65B00F0F}"/>
                </a:ext>
              </a:extLst>
            </p:cNvPr>
            <p:cNvSpPr>
              <a:spLocks noChangeArrowheads="1"/>
            </p:cNvSpPr>
            <p:nvPr/>
          </p:nvSpPr>
          <p:spPr bwMode="auto">
            <a:xfrm>
              <a:off x="4174" y="2984"/>
              <a:ext cx="162" cy="15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 name="Rectangle 140">
              <a:extLst>
                <a:ext uri="{FF2B5EF4-FFF2-40B4-BE49-F238E27FC236}">
                  <a16:creationId xmlns:a16="http://schemas.microsoft.com/office/drawing/2014/main" id="{CD76DDE0-BD82-EDBD-6E13-68F3CD989690}"/>
                </a:ext>
              </a:extLst>
            </p:cNvPr>
            <p:cNvSpPr>
              <a:spLocks noChangeArrowheads="1"/>
            </p:cNvSpPr>
            <p:nvPr/>
          </p:nvSpPr>
          <p:spPr bwMode="auto">
            <a:xfrm>
              <a:off x="4216" y="3022"/>
              <a:ext cx="82" cy="82"/>
            </a:xfrm>
            <a:prstGeom prst="rect">
              <a:avLst/>
            </a:prstGeom>
            <a:solidFill>
              <a:srgbClr val="000000"/>
            </a:solidFill>
            <a:ln w="0">
              <a:solidFill>
                <a:srgbClr val="000000"/>
              </a:solidFill>
              <a:miter lim="800000"/>
              <a:headEnd/>
              <a:tailEnd/>
            </a:ln>
          </p:spPr>
          <p:txBody>
            <a:bodyPr/>
            <a:lstStyle/>
            <a:p>
              <a:endParaRPr lang="en-US"/>
            </a:p>
          </p:txBody>
        </p:sp>
        <p:sp>
          <p:nvSpPr>
            <p:cNvPr id="51" name="Rectangle 141">
              <a:extLst>
                <a:ext uri="{FF2B5EF4-FFF2-40B4-BE49-F238E27FC236}">
                  <a16:creationId xmlns:a16="http://schemas.microsoft.com/office/drawing/2014/main" id="{EC73C96F-7A8C-495F-77DC-C74B95CCF2A9}"/>
                </a:ext>
              </a:extLst>
            </p:cNvPr>
            <p:cNvSpPr>
              <a:spLocks noChangeArrowheads="1"/>
            </p:cNvSpPr>
            <p:nvPr/>
          </p:nvSpPr>
          <p:spPr bwMode="auto">
            <a:xfrm>
              <a:off x="4216" y="3022"/>
              <a:ext cx="82" cy="8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 name="Rectangle 142">
              <a:extLst>
                <a:ext uri="{FF2B5EF4-FFF2-40B4-BE49-F238E27FC236}">
                  <a16:creationId xmlns:a16="http://schemas.microsoft.com/office/drawing/2014/main" id="{FA4C3DF5-EC46-EAA2-A4C9-30FBF616E5A5}"/>
                </a:ext>
              </a:extLst>
            </p:cNvPr>
            <p:cNvSpPr>
              <a:spLocks noChangeArrowheads="1"/>
            </p:cNvSpPr>
            <p:nvPr/>
          </p:nvSpPr>
          <p:spPr bwMode="auto">
            <a:xfrm>
              <a:off x="4098" y="2781"/>
              <a:ext cx="76" cy="80"/>
            </a:xfrm>
            <a:prstGeom prst="rect">
              <a:avLst/>
            </a:prstGeom>
            <a:solidFill>
              <a:srgbClr val="DFDFDF"/>
            </a:solidFill>
            <a:ln w="0">
              <a:solidFill>
                <a:srgbClr val="DFDFDF"/>
              </a:solidFill>
              <a:miter lim="800000"/>
              <a:headEnd/>
              <a:tailEnd/>
            </a:ln>
          </p:spPr>
          <p:txBody>
            <a:bodyPr/>
            <a:lstStyle/>
            <a:p>
              <a:endParaRPr lang="en-US"/>
            </a:p>
          </p:txBody>
        </p:sp>
        <p:sp>
          <p:nvSpPr>
            <p:cNvPr id="53" name="Rectangle 143">
              <a:extLst>
                <a:ext uri="{FF2B5EF4-FFF2-40B4-BE49-F238E27FC236}">
                  <a16:creationId xmlns:a16="http://schemas.microsoft.com/office/drawing/2014/main" id="{3CC78019-4D93-0337-E2FC-20BE2F9A0274}"/>
                </a:ext>
              </a:extLst>
            </p:cNvPr>
            <p:cNvSpPr>
              <a:spLocks noChangeArrowheads="1"/>
            </p:cNvSpPr>
            <p:nvPr/>
          </p:nvSpPr>
          <p:spPr bwMode="auto">
            <a:xfrm>
              <a:off x="4098" y="2781"/>
              <a:ext cx="76" cy="8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4" name="Rectangle 144">
              <a:extLst>
                <a:ext uri="{FF2B5EF4-FFF2-40B4-BE49-F238E27FC236}">
                  <a16:creationId xmlns:a16="http://schemas.microsoft.com/office/drawing/2014/main" id="{89BA4506-ACD2-AB99-5C01-25FCE7928A53}"/>
                </a:ext>
              </a:extLst>
            </p:cNvPr>
            <p:cNvSpPr>
              <a:spLocks noChangeArrowheads="1"/>
            </p:cNvSpPr>
            <p:nvPr/>
          </p:nvSpPr>
          <p:spPr bwMode="auto">
            <a:xfrm>
              <a:off x="4098" y="2543"/>
              <a:ext cx="318" cy="81"/>
            </a:xfrm>
            <a:prstGeom prst="rect">
              <a:avLst/>
            </a:prstGeom>
            <a:solidFill>
              <a:srgbClr val="DFDFDF"/>
            </a:solidFill>
            <a:ln w="0">
              <a:solidFill>
                <a:srgbClr val="DFDFDF"/>
              </a:solidFill>
              <a:miter lim="800000"/>
              <a:headEnd/>
              <a:tailEnd/>
            </a:ln>
          </p:spPr>
          <p:txBody>
            <a:bodyPr/>
            <a:lstStyle/>
            <a:p>
              <a:endParaRPr lang="en-US"/>
            </a:p>
          </p:txBody>
        </p:sp>
        <p:sp>
          <p:nvSpPr>
            <p:cNvPr id="55" name="Rectangle 145">
              <a:extLst>
                <a:ext uri="{FF2B5EF4-FFF2-40B4-BE49-F238E27FC236}">
                  <a16:creationId xmlns:a16="http://schemas.microsoft.com/office/drawing/2014/main" id="{D65F3653-8050-8380-F04A-05058B400986}"/>
                </a:ext>
              </a:extLst>
            </p:cNvPr>
            <p:cNvSpPr>
              <a:spLocks noChangeArrowheads="1"/>
            </p:cNvSpPr>
            <p:nvPr/>
          </p:nvSpPr>
          <p:spPr bwMode="auto">
            <a:xfrm>
              <a:off x="4098" y="2543"/>
              <a:ext cx="318" cy="8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 name="Rectangle 146">
              <a:extLst>
                <a:ext uri="{FF2B5EF4-FFF2-40B4-BE49-F238E27FC236}">
                  <a16:creationId xmlns:a16="http://schemas.microsoft.com/office/drawing/2014/main" id="{4142DEE0-765E-A17B-4364-F531D69F8175}"/>
                </a:ext>
              </a:extLst>
            </p:cNvPr>
            <p:cNvSpPr>
              <a:spLocks noChangeArrowheads="1"/>
            </p:cNvSpPr>
            <p:nvPr/>
          </p:nvSpPr>
          <p:spPr bwMode="auto">
            <a:xfrm>
              <a:off x="4336" y="3022"/>
              <a:ext cx="80" cy="82"/>
            </a:xfrm>
            <a:prstGeom prst="rect">
              <a:avLst/>
            </a:prstGeom>
            <a:solidFill>
              <a:srgbClr val="DFDFDF"/>
            </a:solidFill>
            <a:ln w="0">
              <a:solidFill>
                <a:srgbClr val="DFDFDF"/>
              </a:solidFill>
              <a:miter lim="800000"/>
              <a:headEnd/>
              <a:tailEnd/>
            </a:ln>
          </p:spPr>
          <p:txBody>
            <a:bodyPr/>
            <a:lstStyle/>
            <a:p>
              <a:endParaRPr lang="en-US"/>
            </a:p>
          </p:txBody>
        </p:sp>
        <p:sp>
          <p:nvSpPr>
            <p:cNvPr id="57" name="Rectangle 147">
              <a:extLst>
                <a:ext uri="{FF2B5EF4-FFF2-40B4-BE49-F238E27FC236}">
                  <a16:creationId xmlns:a16="http://schemas.microsoft.com/office/drawing/2014/main" id="{72006611-D39F-9332-CB33-FD5BC5957F51}"/>
                </a:ext>
              </a:extLst>
            </p:cNvPr>
            <p:cNvSpPr>
              <a:spLocks noChangeArrowheads="1"/>
            </p:cNvSpPr>
            <p:nvPr/>
          </p:nvSpPr>
          <p:spPr bwMode="auto">
            <a:xfrm>
              <a:off x="4336" y="3022"/>
              <a:ext cx="80" cy="8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Rectangle 148">
              <a:extLst>
                <a:ext uri="{FF2B5EF4-FFF2-40B4-BE49-F238E27FC236}">
                  <a16:creationId xmlns:a16="http://schemas.microsoft.com/office/drawing/2014/main" id="{06CE548B-53E6-0B3E-7C70-B909867B84A3}"/>
                </a:ext>
              </a:extLst>
            </p:cNvPr>
            <p:cNvSpPr>
              <a:spLocks noChangeArrowheads="1"/>
            </p:cNvSpPr>
            <p:nvPr/>
          </p:nvSpPr>
          <p:spPr bwMode="auto">
            <a:xfrm>
              <a:off x="4416" y="2984"/>
              <a:ext cx="162" cy="158"/>
            </a:xfrm>
            <a:prstGeom prst="rect">
              <a:avLst/>
            </a:prstGeom>
            <a:solidFill>
              <a:srgbClr val="DFDFDF"/>
            </a:solidFill>
            <a:ln w="0">
              <a:solidFill>
                <a:srgbClr val="DFDFDF"/>
              </a:solidFill>
              <a:miter lim="800000"/>
              <a:headEnd/>
              <a:tailEnd/>
            </a:ln>
          </p:spPr>
          <p:txBody>
            <a:bodyPr/>
            <a:lstStyle/>
            <a:p>
              <a:endParaRPr lang="en-US"/>
            </a:p>
          </p:txBody>
        </p:sp>
        <p:sp>
          <p:nvSpPr>
            <p:cNvPr id="59" name="Rectangle 149">
              <a:extLst>
                <a:ext uri="{FF2B5EF4-FFF2-40B4-BE49-F238E27FC236}">
                  <a16:creationId xmlns:a16="http://schemas.microsoft.com/office/drawing/2014/main" id="{C8262F2C-D2E7-9B1F-F503-B3447E44D5CF}"/>
                </a:ext>
              </a:extLst>
            </p:cNvPr>
            <p:cNvSpPr>
              <a:spLocks noChangeArrowheads="1"/>
            </p:cNvSpPr>
            <p:nvPr/>
          </p:nvSpPr>
          <p:spPr bwMode="auto">
            <a:xfrm>
              <a:off x="4416" y="2984"/>
              <a:ext cx="162" cy="15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Rectangle 150">
              <a:extLst>
                <a:ext uri="{FF2B5EF4-FFF2-40B4-BE49-F238E27FC236}">
                  <a16:creationId xmlns:a16="http://schemas.microsoft.com/office/drawing/2014/main" id="{EF09F1A5-42A2-0C5C-86E1-2EB18B3B03D0}"/>
                </a:ext>
              </a:extLst>
            </p:cNvPr>
            <p:cNvSpPr>
              <a:spLocks noChangeArrowheads="1"/>
            </p:cNvSpPr>
            <p:nvPr/>
          </p:nvSpPr>
          <p:spPr bwMode="auto">
            <a:xfrm>
              <a:off x="4460" y="3022"/>
              <a:ext cx="76" cy="82"/>
            </a:xfrm>
            <a:prstGeom prst="rect">
              <a:avLst/>
            </a:prstGeom>
            <a:solidFill>
              <a:srgbClr val="000000"/>
            </a:solidFill>
            <a:ln w="0">
              <a:solidFill>
                <a:srgbClr val="000000"/>
              </a:solidFill>
              <a:miter lim="800000"/>
              <a:headEnd/>
              <a:tailEnd/>
            </a:ln>
          </p:spPr>
          <p:txBody>
            <a:bodyPr/>
            <a:lstStyle/>
            <a:p>
              <a:endParaRPr lang="en-US"/>
            </a:p>
          </p:txBody>
        </p:sp>
        <p:sp>
          <p:nvSpPr>
            <p:cNvPr id="61" name="Rectangle 151">
              <a:extLst>
                <a:ext uri="{FF2B5EF4-FFF2-40B4-BE49-F238E27FC236}">
                  <a16:creationId xmlns:a16="http://schemas.microsoft.com/office/drawing/2014/main" id="{78DF7CBD-CEFF-9C55-17D7-DEB86ACC8406}"/>
                </a:ext>
              </a:extLst>
            </p:cNvPr>
            <p:cNvSpPr>
              <a:spLocks noChangeArrowheads="1"/>
            </p:cNvSpPr>
            <p:nvPr/>
          </p:nvSpPr>
          <p:spPr bwMode="auto">
            <a:xfrm>
              <a:off x="4460" y="3022"/>
              <a:ext cx="76" cy="8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 name="Rectangle 152">
              <a:extLst>
                <a:ext uri="{FF2B5EF4-FFF2-40B4-BE49-F238E27FC236}">
                  <a16:creationId xmlns:a16="http://schemas.microsoft.com/office/drawing/2014/main" id="{A79B69E7-E79B-A07F-52DF-3B083E9DAA35}"/>
                </a:ext>
              </a:extLst>
            </p:cNvPr>
            <p:cNvSpPr>
              <a:spLocks noChangeArrowheads="1"/>
            </p:cNvSpPr>
            <p:nvPr/>
          </p:nvSpPr>
          <p:spPr bwMode="auto">
            <a:xfrm>
              <a:off x="4416" y="2500"/>
              <a:ext cx="162" cy="162"/>
            </a:xfrm>
            <a:prstGeom prst="rect">
              <a:avLst/>
            </a:prstGeom>
            <a:solidFill>
              <a:srgbClr val="DFDFDF"/>
            </a:solidFill>
            <a:ln w="0">
              <a:solidFill>
                <a:srgbClr val="DFDFDF"/>
              </a:solidFill>
              <a:miter lim="800000"/>
              <a:headEnd/>
              <a:tailEnd/>
            </a:ln>
          </p:spPr>
          <p:txBody>
            <a:bodyPr/>
            <a:lstStyle/>
            <a:p>
              <a:endParaRPr lang="en-US"/>
            </a:p>
          </p:txBody>
        </p:sp>
        <p:sp>
          <p:nvSpPr>
            <p:cNvPr id="63" name="Rectangle 153">
              <a:extLst>
                <a:ext uri="{FF2B5EF4-FFF2-40B4-BE49-F238E27FC236}">
                  <a16:creationId xmlns:a16="http://schemas.microsoft.com/office/drawing/2014/main" id="{E5E18920-E527-02DA-F6DB-3723D1A0D82F}"/>
                </a:ext>
              </a:extLst>
            </p:cNvPr>
            <p:cNvSpPr>
              <a:spLocks noChangeArrowheads="1"/>
            </p:cNvSpPr>
            <p:nvPr/>
          </p:nvSpPr>
          <p:spPr bwMode="auto">
            <a:xfrm>
              <a:off x="4416" y="2500"/>
              <a:ext cx="162" cy="16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 name="Rectangle 154">
              <a:extLst>
                <a:ext uri="{FF2B5EF4-FFF2-40B4-BE49-F238E27FC236}">
                  <a16:creationId xmlns:a16="http://schemas.microsoft.com/office/drawing/2014/main" id="{A5E2354D-CDBC-0F5C-38E9-86EE39B17922}"/>
                </a:ext>
              </a:extLst>
            </p:cNvPr>
            <p:cNvSpPr>
              <a:spLocks noChangeArrowheads="1"/>
            </p:cNvSpPr>
            <p:nvPr/>
          </p:nvSpPr>
          <p:spPr bwMode="auto">
            <a:xfrm>
              <a:off x="4460" y="2543"/>
              <a:ext cx="76" cy="81"/>
            </a:xfrm>
            <a:prstGeom prst="rect">
              <a:avLst/>
            </a:prstGeom>
            <a:solidFill>
              <a:srgbClr val="000000"/>
            </a:solidFill>
            <a:ln w="0">
              <a:solidFill>
                <a:srgbClr val="000000"/>
              </a:solidFill>
              <a:miter lim="800000"/>
              <a:headEnd/>
              <a:tailEnd/>
            </a:ln>
          </p:spPr>
          <p:txBody>
            <a:bodyPr/>
            <a:lstStyle/>
            <a:p>
              <a:endParaRPr lang="en-US"/>
            </a:p>
          </p:txBody>
        </p:sp>
        <p:sp>
          <p:nvSpPr>
            <p:cNvPr id="65" name="Rectangle 155">
              <a:extLst>
                <a:ext uri="{FF2B5EF4-FFF2-40B4-BE49-F238E27FC236}">
                  <a16:creationId xmlns:a16="http://schemas.microsoft.com/office/drawing/2014/main" id="{CF05EAC4-48E0-C62A-2A2F-5807E2735360}"/>
                </a:ext>
              </a:extLst>
            </p:cNvPr>
            <p:cNvSpPr>
              <a:spLocks noChangeArrowheads="1"/>
            </p:cNvSpPr>
            <p:nvPr/>
          </p:nvSpPr>
          <p:spPr bwMode="auto">
            <a:xfrm>
              <a:off x="4460" y="2543"/>
              <a:ext cx="76" cy="8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Rectangle 156">
              <a:extLst>
                <a:ext uri="{FF2B5EF4-FFF2-40B4-BE49-F238E27FC236}">
                  <a16:creationId xmlns:a16="http://schemas.microsoft.com/office/drawing/2014/main" id="{5AFA4533-A90C-4F8E-723D-8EC9B379E4BF}"/>
                </a:ext>
              </a:extLst>
            </p:cNvPr>
            <p:cNvSpPr>
              <a:spLocks noChangeArrowheads="1"/>
            </p:cNvSpPr>
            <p:nvPr/>
          </p:nvSpPr>
          <p:spPr bwMode="auto">
            <a:xfrm>
              <a:off x="4416" y="2662"/>
              <a:ext cx="162" cy="322"/>
            </a:xfrm>
            <a:prstGeom prst="rect">
              <a:avLst/>
            </a:prstGeom>
            <a:solidFill>
              <a:srgbClr val="808080"/>
            </a:solidFill>
            <a:ln w="0">
              <a:solidFill>
                <a:srgbClr val="808080"/>
              </a:solidFill>
              <a:miter lim="800000"/>
              <a:headEnd/>
              <a:tailEnd/>
            </a:ln>
          </p:spPr>
          <p:txBody>
            <a:bodyPr/>
            <a:lstStyle/>
            <a:p>
              <a:endParaRPr lang="en-US"/>
            </a:p>
          </p:txBody>
        </p:sp>
        <p:sp>
          <p:nvSpPr>
            <p:cNvPr id="67" name="Rectangle 157">
              <a:extLst>
                <a:ext uri="{FF2B5EF4-FFF2-40B4-BE49-F238E27FC236}">
                  <a16:creationId xmlns:a16="http://schemas.microsoft.com/office/drawing/2014/main" id="{C81755C7-73B2-A0A2-0171-E3B31552052B}"/>
                </a:ext>
              </a:extLst>
            </p:cNvPr>
            <p:cNvSpPr>
              <a:spLocks noChangeArrowheads="1"/>
            </p:cNvSpPr>
            <p:nvPr/>
          </p:nvSpPr>
          <p:spPr bwMode="auto">
            <a:xfrm>
              <a:off x="4416" y="2662"/>
              <a:ext cx="162" cy="32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 name="Text Box 158">
              <a:extLst>
                <a:ext uri="{FF2B5EF4-FFF2-40B4-BE49-F238E27FC236}">
                  <a16:creationId xmlns:a16="http://schemas.microsoft.com/office/drawing/2014/main" id="{64FE5E92-9537-B026-F506-BB864FDB38F8}"/>
                </a:ext>
              </a:extLst>
            </p:cNvPr>
            <p:cNvSpPr txBox="1">
              <a:spLocks noChangeArrowheads="1"/>
            </p:cNvSpPr>
            <p:nvPr/>
          </p:nvSpPr>
          <p:spPr bwMode="auto">
            <a:xfrm>
              <a:off x="3911" y="3365"/>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69" name="Text Box 159">
              <a:extLst>
                <a:ext uri="{FF2B5EF4-FFF2-40B4-BE49-F238E27FC236}">
                  <a16:creationId xmlns:a16="http://schemas.microsoft.com/office/drawing/2014/main" id="{AAB5828C-74D0-266F-BB4A-C95C28C8B7D0}"/>
                </a:ext>
              </a:extLst>
            </p:cNvPr>
            <p:cNvSpPr txBox="1">
              <a:spLocks noChangeArrowheads="1"/>
            </p:cNvSpPr>
            <p:nvPr/>
          </p:nvSpPr>
          <p:spPr bwMode="auto">
            <a:xfrm>
              <a:off x="4164" y="336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70" name="Text Box 160">
              <a:extLst>
                <a:ext uri="{FF2B5EF4-FFF2-40B4-BE49-F238E27FC236}">
                  <a16:creationId xmlns:a16="http://schemas.microsoft.com/office/drawing/2014/main" id="{4D0D58B7-1551-424D-C2FF-188B59AC1621}"/>
                </a:ext>
              </a:extLst>
            </p:cNvPr>
            <p:cNvSpPr txBox="1">
              <a:spLocks noChangeArrowheads="1"/>
            </p:cNvSpPr>
            <p:nvPr/>
          </p:nvSpPr>
          <p:spPr bwMode="auto">
            <a:xfrm>
              <a:off x="3911" y="2062"/>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71" name="Text Box 161">
              <a:extLst>
                <a:ext uri="{FF2B5EF4-FFF2-40B4-BE49-F238E27FC236}">
                  <a16:creationId xmlns:a16="http://schemas.microsoft.com/office/drawing/2014/main" id="{8F4036E1-6DE2-C7F3-4A88-FFB197645866}"/>
                </a:ext>
              </a:extLst>
            </p:cNvPr>
            <p:cNvSpPr txBox="1">
              <a:spLocks noChangeArrowheads="1"/>
            </p:cNvSpPr>
            <p:nvPr/>
          </p:nvSpPr>
          <p:spPr bwMode="auto">
            <a:xfrm>
              <a:off x="4142" y="2067"/>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72" name="AutoShape 176">
              <a:extLst>
                <a:ext uri="{FF2B5EF4-FFF2-40B4-BE49-F238E27FC236}">
                  <a16:creationId xmlns:a16="http://schemas.microsoft.com/office/drawing/2014/main" id="{A7AF9940-92DB-5C34-7375-7C92D8B9BE3C}"/>
                </a:ext>
              </a:extLst>
            </p:cNvPr>
            <p:cNvSpPr>
              <a:spLocks noChangeArrowheads="1"/>
            </p:cNvSpPr>
            <p:nvPr/>
          </p:nvSpPr>
          <p:spPr bwMode="auto">
            <a:xfrm>
              <a:off x="3472" y="2669"/>
              <a:ext cx="193" cy="422"/>
            </a:xfrm>
            <a:prstGeom prst="rightArrow">
              <a:avLst>
                <a:gd name="adj1" fmla="val 50000"/>
                <a:gd name="adj2" fmla="val 25000"/>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3" name="Line 178">
            <a:extLst>
              <a:ext uri="{FF2B5EF4-FFF2-40B4-BE49-F238E27FC236}">
                <a16:creationId xmlns:a16="http://schemas.microsoft.com/office/drawing/2014/main" id="{F52DFB77-3532-6413-59F4-F68201BD8DF2}"/>
              </a:ext>
            </a:extLst>
          </p:cNvPr>
          <p:cNvSpPr>
            <a:spLocks noChangeShapeType="1"/>
          </p:cNvSpPr>
          <p:nvPr/>
        </p:nvSpPr>
        <p:spPr bwMode="auto">
          <a:xfrm flipH="1" flipV="1">
            <a:off x="2871788" y="4864811"/>
            <a:ext cx="1308100"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79">
            <a:extLst>
              <a:ext uri="{FF2B5EF4-FFF2-40B4-BE49-F238E27FC236}">
                <a16:creationId xmlns:a16="http://schemas.microsoft.com/office/drawing/2014/main" id="{6E4CBB3C-0F64-A471-D2E2-9A5DDE75FE26}"/>
              </a:ext>
            </a:extLst>
          </p:cNvPr>
          <p:cNvSpPr>
            <a:spLocks noChangeShapeType="1"/>
          </p:cNvSpPr>
          <p:nvPr/>
        </p:nvSpPr>
        <p:spPr bwMode="auto">
          <a:xfrm flipH="1" flipV="1">
            <a:off x="2871788" y="3644024"/>
            <a:ext cx="1308100"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180">
            <a:extLst>
              <a:ext uri="{FF2B5EF4-FFF2-40B4-BE49-F238E27FC236}">
                <a16:creationId xmlns:a16="http://schemas.microsoft.com/office/drawing/2014/main" id="{B9A43531-2E01-70CE-579F-B5505DF3AF0B}"/>
              </a:ext>
            </a:extLst>
          </p:cNvPr>
          <p:cNvSpPr>
            <a:spLocks noChangeArrowheads="1"/>
          </p:cNvSpPr>
          <p:nvPr/>
        </p:nvSpPr>
        <p:spPr bwMode="auto">
          <a:xfrm flipH="1" flipV="1">
            <a:off x="3375025" y="3542424"/>
            <a:ext cx="255588" cy="1020762"/>
          </a:xfrm>
          <a:prstGeom prst="rect">
            <a:avLst/>
          </a:prstGeom>
          <a:solidFill>
            <a:srgbClr val="808080"/>
          </a:solidFill>
          <a:ln w="0">
            <a:solidFill>
              <a:srgbClr val="808080"/>
            </a:solidFill>
            <a:miter lim="800000"/>
            <a:headEnd/>
            <a:tailEnd/>
          </a:ln>
        </p:spPr>
        <p:txBody>
          <a:bodyPr/>
          <a:lstStyle/>
          <a:p>
            <a:endParaRPr lang="en-US"/>
          </a:p>
        </p:txBody>
      </p:sp>
      <p:sp>
        <p:nvSpPr>
          <p:cNvPr id="76" name="Rectangle 181">
            <a:extLst>
              <a:ext uri="{FF2B5EF4-FFF2-40B4-BE49-F238E27FC236}">
                <a16:creationId xmlns:a16="http://schemas.microsoft.com/office/drawing/2014/main" id="{082FFACF-EA93-D23F-918F-3B50A2D44187}"/>
              </a:ext>
            </a:extLst>
          </p:cNvPr>
          <p:cNvSpPr>
            <a:spLocks noChangeArrowheads="1"/>
          </p:cNvSpPr>
          <p:nvPr/>
        </p:nvSpPr>
        <p:spPr bwMode="auto">
          <a:xfrm flipH="1" flipV="1">
            <a:off x="3759200" y="3923424"/>
            <a:ext cx="255588" cy="1066800"/>
          </a:xfrm>
          <a:prstGeom prst="rect">
            <a:avLst/>
          </a:prstGeom>
          <a:solidFill>
            <a:srgbClr val="808080"/>
          </a:solidFill>
          <a:ln w="0">
            <a:solidFill>
              <a:srgbClr val="808080"/>
            </a:solidFill>
            <a:miter lim="800000"/>
            <a:headEnd/>
            <a:tailEnd/>
          </a:ln>
        </p:spPr>
        <p:txBody>
          <a:bodyPr/>
          <a:lstStyle/>
          <a:p>
            <a:endParaRPr lang="en-US"/>
          </a:p>
        </p:txBody>
      </p:sp>
      <p:sp>
        <p:nvSpPr>
          <p:cNvPr id="77" name="Rectangle 182">
            <a:extLst>
              <a:ext uri="{FF2B5EF4-FFF2-40B4-BE49-F238E27FC236}">
                <a16:creationId xmlns:a16="http://schemas.microsoft.com/office/drawing/2014/main" id="{7C12DDFB-9BDC-CDB2-93BA-E49075C452DE}"/>
              </a:ext>
            </a:extLst>
          </p:cNvPr>
          <p:cNvSpPr>
            <a:spLocks noChangeArrowheads="1"/>
          </p:cNvSpPr>
          <p:nvPr/>
        </p:nvSpPr>
        <p:spPr bwMode="auto">
          <a:xfrm flipH="1" flipV="1">
            <a:off x="3759200" y="3929774"/>
            <a:ext cx="255588" cy="10604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 name="Rectangle 183">
            <a:extLst>
              <a:ext uri="{FF2B5EF4-FFF2-40B4-BE49-F238E27FC236}">
                <a16:creationId xmlns:a16="http://schemas.microsoft.com/office/drawing/2014/main" id="{A6CFA671-1C79-C243-7D77-85A9AFB342AE}"/>
              </a:ext>
            </a:extLst>
          </p:cNvPr>
          <p:cNvSpPr>
            <a:spLocks noChangeArrowheads="1"/>
          </p:cNvSpPr>
          <p:nvPr/>
        </p:nvSpPr>
        <p:spPr bwMode="auto">
          <a:xfrm flipH="1" flipV="1">
            <a:off x="3375025" y="3542424"/>
            <a:ext cx="255588" cy="102076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9" name="Rectangle 184">
            <a:extLst>
              <a:ext uri="{FF2B5EF4-FFF2-40B4-BE49-F238E27FC236}">
                <a16:creationId xmlns:a16="http://schemas.microsoft.com/office/drawing/2014/main" id="{2F9ADEC4-34C9-2151-09AF-6D1A94BB7BE0}"/>
              </a:ext>
            </a:extLst>
          </p:cNvPr>
          <p:cNvSpPr>
            <a:spLocks noChangeArrowheads="1"/>
          </p:cNvSpPr>
          <p:nvPr/>
        </p:nvSpPr>
        <p:spPr bwMode="auto">
          <a:xfrm flipH="1" flipV="1">
            <a:off x="3768725" y="4747336"/>
            <a:ext cx="254000" cy="2428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 name="Rectangle 185">
            <a:extLst>
              <a:ext uri="{FF2B5EF4-FFF2-40B4-BE49-F238E27FC236}">
                <a16:creationId xmlns:a16="http://schemas.microsoft.com/office/drawing/2014/main" id="{7826B278-3585-00E1-29D3-E979CD5CD4D5}"/>
              </a:ext>
            </a:extLst>
          </p:cNvPr>
          <p:cNvSpPr>
            <a:spLocks noChangeArrowheads="1"/>
          </p:cNvSpPr>
          <p:nvPr/>
        </p:nvSpPr>
        <p:spPr bwMode="auto">
          <a:xfrm flipH="1" flipV="1">
            <a:off x="3375025" y="4304424"/>
            <a:ext cx="255588" cy="255587"/>
          </a:xfrm>
          <a:prstGeom prst="rect">
            <a:avLst/>
          </a:prstGeom>
          <a:solidFill>
            <a:srgbClr val="DFDFDF"/>
          </a:solidFill>
          <a:ln w="0">
            <a:solidFill>
              <a:srgbClr val="DFDFDF"/>
            </a:solidFill>
            <a:miter lim="800000"/>
            <a:headEnd/>
            <a:tailEnd/>
          </a:ln>
        </p:spPr>
        <p:txBody>
          <a:bodyPr/>
          <a:lstStyle/>
          <a:p>
            <a:endParaRPr lang="en-US"/>
          </a:p>
        </p:txBody>
      </p:sp>
      <p:sp>
        <p:nvSpPr>
          <p:cNvPr id="81" name="Rectangle 186">
            <a:extLst>
              <a:ext uri="{FF2B5EF4-FFF2-40B4-BE49-F238E27FC236}">
                <a16:creationId xmlns:a16="http://schemas.microsoft.com/office/drawing/2014/main" id="{BE615A0C-B7CC-7AE6-8638-DF809732D9CC}"/>
              </a:ext>
            </a:extLst>
          </p:cNvPr>
          <p:cNvSpPr>
            <a:spLocks noChangeArrowheads="1"/>
          </p:cNvSpPr>
          <p:nvPr/>
        </p:nvSpPr>
        <p:spPr bwMode="auto">
          <a:xfrm flipH="1" flipV="1">
            <a:off x="3375025" y="4304424"/>
            <a:ext cx="255588" cy="2555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 name="Rectangle 187">
            <a:extLst>
              <a:ext uri="{FF2B5EF4-FFF2-40B4-BE49-F238E27FC236}">
                <a16:creationId xmlns:a16="http://schemas.microsoft.com/office/drawing/2014/main" id="{109BC4B1-7550-04BC-ACB3-6407439B321F}"/>
              </a:ext>
            </a:extLst>
          </p:cNvPr>
          <p:cNvSpPr>
            <a:spLocks noChangeArrowheads="1"/>
          </p:cNvSpPr>
          <p:nvPr/>
        </p:nvSpPr>
        <p:spPr bwMode="auto">
          <a:xfrm flipH="1" flipV="1">
            <a:off x="3759200" y="3928186"/>
            <a:ext cx="255588" cy="255588"/>
          </a:xfrm>
          <a:prstGeom prst="rect">
            <a:avLst/>
          </a:prstGeom>
          <a:solidFill>
            <a:srgbClr val="DFDFDF"/>
          </a:solidFill>
          <a:ln w="0">
            <a:solidFill>
              <a:srgbClr val="DFDFDF"/>
            </a:solidFill>
            <a:miter lim="800000"/>
            <a:headEnd/>
            <a:tailEnd/>
          </a:ln>
        </p:spPr>
        <p:txBody>
          <a:bodyPr/>
          <a:lstStyle/>
          <a:p>
            <a:endParaRPr lang="en-US"/>
          </a:p>
        </p:txBody>
      </p:sp>
      <p:sp>
        <p:nvSpPr>
          <p:cNvPr id="83" name="Rectangle 188">
            <a:extLst>
              <a:ext uri="{FF2B5EF4-FFF2-40B4-BE49-F238E27FC236}">
                <a16:creationId xmlns:a16="http://schemas.microsoft.com/office/drawing/2014/main" id="{3E379569-5447-E484-D97C-8E2E3F54D485}"/>
              </a:ext>
            </a:extLst>
          </p:cNvPr>
          <p:cNvSpPr>
            <a:spLocks noChangeArrowheads="1"/>
          </p:cNvSpPr>
          <p:nvPr/>
        </p:nvSpPr>
        <p:spPr bwMode="auto">
          <a:xfrm flipH="1" flipV="1">
            <a:off x="3759200" y="3928186"/>
            <a:ext cx="255588" cy="2555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4" name="Rectangle 189">
            <a:extLst>
              <a:ext uri="{FF2B5EF4-FFF2-40B4-BE49-F238E27FC236}">
                <a16:creationId xmlns:a16="http://schemas.microsoft.com/office/drawing/2014/main" id="{45CB44CD-DACB-F466-A2ED-2C3B81476D36}"/>
              </a:ext>
            </a:extLst>
          </p:cNvPr>
          <p:cNvSpPr>
            <a:spLocks noChangeArrowheads="1"/>
          </p:cNvSpPr>
          <p:nvPr/>
        </p:nvSpPr>
        <p:spPr bwMode="auto">
          <a:xfrm flipH="1" flipV="1">
            <a:off x="3435350" y="4371099"/>
            <a:ext cx="127000" cy="128587"/>
          </a:xfrm>
          <a:prstGeom prst="rect">
            <a:avLst/>
          </a:prstGeom>
          <a:solidFill>
            <a:srgbClr val="000000"/>
          </a:solidFill>
          <a:ln w="0">
            <a:solidFill>
              <a:srgbClr val="000000"/>
            </a:solidFill>
            <a:miter lim="800000"/>
            <a:headEnd/>
            <a:tailEnd/>
          </a:ln>
        </p:spPr>
        <p:txBody>
          <a:bodyPr/>
          <a:lstStyle/>
          <a:p>
            <a:endParaRPr lang="en-US"/>
          </a:p>
        </p:txBody>
      </p:sp>
      <p:sp>
        <p:nvSpPr>
          <p:cNvPr id="85" name="Rectangle 190">
            <a:extLst>
              <a:ext uri="{FF2B5EF4-FFF2-40B4-BE49-F238E27FC236}">
                <a16:creationId xmlns:a16="http://schemas.microsoft.com/office/drawing/2014/main" id="{2D99E105-F736-CEA3-F00A-08842516A9EE}"/>
              </a:ext>
            </a:extLst>
          </p:cNvPr>
          <p:cNvSpPr>
            <a:spLocks noChangeArrowheads="1"/>
          </p:cNvSpPr>
          <p:nvPr/>
        </p:nvSpPr>
        <p:spPr bwMode="auto">
          <a:xfrm flipH="1" flipV="1">
            <a:off x="3435350" y="4371099"/>
            <a:ext cx="127000" cy="1285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Rectangle 191">
            <a:extLst>
              <a:ext uri="{FF2B5EF4-FFF2-40B4-BE49-F238E27FC236}">
                <a16:creationId xmlns:a16="http://schemas.microsoft.com/office/drawing/2014/main" id="{CE14658C-5869-2897-7096-015E9B76EE52}"/>
              </a:ext>
            </a:extLst>
          </p:cNvPr>
          <p:cNvSpPr>
            <a:spLocks noChangeArrowheads="1"/>
          </p:cNvSpPr>
          <p:nvPr/>
        </p:nvSpPr>
        <p:spPr bwMode="auto">
          <a:xfrm flipH="1" flipV="1">
            <a:off x="3819525" y="3988511"/>
            <a:ext cx="128588" cy="127000"/>
          </a:xfrm>
          <a:prstGeom prst="rect">
            <a:avLst/>
          </a:prstGeom>
          <a:solidFill>
            <a:srgbClr val="000000"/>
          </a:solidFill>
          <a:ln w="0">
            <a:solidFill>
              <a:srgbClr val="000000"/>
            </a:solidFill>
            <a:miter lim="800000"/>
            <a:headEnd/>
            <a:tailEnd/>
          </a:ln>
        </p:spPr>
        <p:txBody>
          <a:bodyPr/>
          <a:lstStyle/>
          <a:p>
            <a:endParaRPr lang="en-US"/>
          </a:p>
        </p:txBody>
      </p:sp>
      <p:sp>
        <p:nvSpPr>
          <p:cNvPr id="87" name="Rectangle 192">
            <a:extLst>
              <a:ext uri="{FF2B5EF4-FFF2-40B4-BE49-F238E27FC236}">
                <a16:creationId xmlns:a16="http://schemas.microsoft.com/office/drawing/2014/main" id="{F573A4AF-C026-00A7-6F30-1FB0EAD273D7}"/>
              </a:ext>
            </a:extLst>
          </p:cNvPr>
          <p:cNvSpPr>
            <a:spLocks noChangeArrowheads="1"/>
          </p:cNvSpPr>
          <p:nvPr/>
        </p:nvSpPr>
        <p:spPr bwMode="auto">
          <a:xfrm flipH="1" flipV="1">
            <a:off x="3819525" y="3988511"/>
            <a:ext cx="128588" cy="1270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Text Box 193">
            <a:extLst>
              <a:ext uri="{FF2B5EF4-FFF2-40B4-BE49-F238E27FC236}">
                <a16:creationId xmlns:a16="http://schemas.microsoft.com/office/drawing/2014/main" id="{320C1C2E-FF4F-A520-6AD9-1F37F9637967}"/>
              </a:ext>
            </a:extLst>
          </p:cNvPr>
          <p:cNvSpPr txBox="1">
            <a:spLocks noChangeArrowheads="1"/>
          </p:cNvSpPr>
          <p:nvPr/>
        </p:nvSpPr>
        <p:spPr bwMode="auto">
          <a:xfrm>
            <a:off x="3305175" y="3180474"/>
            <a:ext cx="349250"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89" name="Text Box 194">
            <a:extLst>
              <a:ext uri="{FF2B5EF4-FFF2-40B4-BE49-F238E27FC236}">
                <a16:creationId xmlns:a16="http://schemas.microsoft.com/office/drawing/2014/main" id="{988F5B30-41E4-2A04-EE7F-341C38FABC50}"/>
              </a:ext>
            </a:extLst>
          </p:cNvPr>
          <p:cNvSpPr txBox="1">
            <a:spLocks noChangeArrowheads="1"/>
          </p:cNvSpPr>
          <p:nvPr/>
        </p:nvSpPr>
        <p:spPr bwMode="auto">
          <a:xfrm>
            <a:off x="3703638" y="4991811"/>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90" name="Rectangle 195">
            <a:extLst>
              <a:ext uri="{FF2B5EF4-FFF2-40B4-BE49-F238E27FC236}">
                <a16:creationId xmlns:a16="http://schemas.microsoft.com/office/drawing/2014/main" id="{9B117958-B89D-F1FC-4282-DE1D1ABED398}"/>
              </a:ext>
            </a:extLst>
          </p:cNvPr>
          <p:cNvSpPr>
            <a:spLocks noChangeArrowheads="1"/>
          </p:cNvSpPr>
          <p:nvPr/>
        </p:nvSpPr>
        <p:spPr bwMode="auto">
          <a:xfrm flipH="1" flipV="1">
            <a:off x="3375025" y="3542424"/>
            <a:ext cx="255588" cy="2555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1" name="Rectangle 196">
            <a:extLst>
              <a:ext uri="{FF2B5EF4-FFF2-40B4-BE49-F238E27FC236}">
                <a16:creationId xmlns:a16="http://schemas.microsoft.com/office/drawing/2014/main" id="{E072D4FB-F463-D2F2-0F12-8ADC9B89A9C3}"/>
              </a:ext>
            </a:extLst>
          </p:cNvPr>
          <p:cNvSpPr>
            <a:spLocks noChangeArrowheads="1"/>
          </p:cNvSpPr>
          <p:nvPr/>
        </p:nvSpPr>
        <p:spPr bwMode="auto">
          <a:xfrm flipH="1" flipV="1">
            <a:off x="3254375" y="3988511"/>
            <a:ext cx="504825" cy="127000"/>
          </a:xfrm>
          <a:prstGeom prst="rect">
            <a:avLst/>
          </a:prstGeom>
          <a:solidFill>
            <a:srgbClr val="DFDFDF"/>
          </a:solidFill>
          <a:ln w="0">
            <a:solidFill>
              <a:srgbClr val="DFDFDF"/>
            </a:solidFill>
            <a:miter lim="800000"/>
            <a:headEnd/>
            <a:tailEnd/>
          </a:ln>
        </p:spPr>
        <p:txBody>
          <a:bodyPr/>
          <a:lstStyle/>
          <a:p>
            <a:endParaRPr lang="en-US"/>
          </a:p>
        </p:txBody>
      </p:sp>
      <p:sp>
        <p:nvSpPr>
          <p:cNvPr id="92" name="Rectangle 197">
            <a:extLst>
              <a:ext uri="{FF2B5EF4-FFF2-40B4-BE49-F238E27FC236}">
                <a16:creationId xmlns:a16="http://schemas.microsoft.com/office/drawing/2014/main" id="{69BF236D-EC7D-2B00-32DA-4966AA7AB612}"/>
              </a:ext>
            </a:extLst>
          </p:cNvPr>
          <p:cNvSpPr>
            <a:spLocks noChangeArrowheads="1"/>
          </p:cNvSpPr>
          <p:nvPr/>
        </p:nvSpPr>
        <p:spPr bwMode="auto">
          <a:xfrm flipH="1" flipV="1">
            <a:off x="3254375" y="3988511"/>
            <a:ext cx="504825" cy="1270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3" name="Rectangle 198">
            <a:extLst>
              <a:ext uri="{FF2B5EF4-FFF2-40B4-BE49-F238E27FC236}">
                <a16:creationId xmlns:a16="http://schemas.microsoft.com/office/drawing/2014/main" id="{5EC16862-6891-BAF5-3C06-DC03828DCF82}"/>
              </a:ext>
            </a:extLst>
          </p:cNvPr>
          <p:cNvSpPr>
            <a:spLocks noChangeArrowheads="1"/>
          </p:cNvSpPr>
          <p:nvPr/>
        </p:nvSpPr>
        <p:spPr bwMode="auto">
          <a:xfrm flipH="1" flipV="1">
            <a:off x="2997200" y="4304424"/>
            <a:ext cx="255588" cy="685800"/>
          </a:xfrm>
          <a:prstGeom prst="rect">
            <a:avLst/>
          </a:prstGeom>
          <a:solidFill>
            <a:srgbClr val="808080"/>
          </a:solidFill>
          <a:ln w="0">
            <a:solidFill>
              <a:srgbClr val="808080"/>
            </a:solidFill>
            <a:miter lim="800000"/>
            <a:headEnd/>
            <a:tailEnd/>
          </a:ln>
        </p:spPr>
        <p:txBody>
          <a:bodyPr/>
          <a:lstStyle/>
          <a:p>
            <a:endParaRPr lang="en-US"/>
          </a:p>
        </p:txBody>
      </p:sp>
      <p:sp>
        <p:nvSpPr>
          <p:cNvPr id="94" name="Rectangle 199">
            <a:extLst>
              <a:ext uri="{FF2B5EF4-FFF2-40B4-BE49-F238E27FC236}">
                <a16:creationId xmlns:a16="http://schemas.microsoft.com/office/drawing/2014/main" id="{CE56D9CF-DBF2-176E-F025-03E368A3F1C2}"/>
              </a:ext>
            </a:extLst>
          </p:cNvPr>
          <p:cNvSpPr>
            <a:spLocks noChangeArrowheads="1"/>
          </p:cNvSpPr>
          <p:nvPr/>
        </p:nvSpPr>
        <p:spPr bwMode="auto">
          <a:xfrm flipH="1" flipV="1">
            <a:off x="2997200" y="4304424"/>
            <a:ext cx="255588" cy="6858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5" name="Rectangle 200">
            <a:extLst>
              <a:ext uri="{FF2B5EF4-FFF2-40B4-BE49-F238E27FC236}">
                <a16:creationId xmlns:a16="http://schemas.microsoft.com/office/drawing/2014/main" id="{41649173-C626-422B-B0E9-9C1B44AD63E6}"/>
              </a:ext>
            </a:extLst>
          </p:cNvPr>
          <p:cNvSpPr>
            <a:spLocks noChangeArrowheads="1"/>
          </p:cNvSpPr>
          <p:nvPr/>
        </p:nvSpPr>
        <p:spPr bwMode="auto">
          <a:xfrm flipH="1" flipV="1">
            <a:off x="2997200" y="3542424"/>
            <a:ext cx="255588" cy="641350"/>
          </a:xfrm>
          <a:prstGeom prst="rect">
            <a:avLst/>
          </a:prstGeom>
          <a:solidFill>
            <a:srgbClr val="808080"/>
          </a:solidFill>
          <a:ln w="0">
            <a:solidFill>
              <a:srgbClr val="808080"/>
            </a:solidFill>
            <a:miter lim="800000"/>
            <a:headEnd/>
            <a:tailEnd/>
          </a:ln>
        </p:spPr>
        <p:txBody>
          <a:bodyPr/>
          <a:lstStyle/>
          <a:p>
            <a:endParaRPr lang="en-US"/>
          </a:p>
        </p:txBody>
      </p:sp>
      <p:sp>
        <p:nvSpPr>
          <p:cNvPr id="96" name="Rectangle 201">
            <a:extLst>
              <a:ext uri="{FF2B5EF4-FFF2-40B4-BE49-F238E27FC236}">
                <a16:creationId xmlns:a16="http://schemas.microsoft.com/office/drawing/2014/main" id="{3C78BC16-C858-5E82-E958-F964D522671F}"/>
              </a:ext>
            </a:extLst>
          </p:cNvPr>
          <p:cNvSpPr>
            <a:spLocks noChangeArrowheads="1"/>
          </p:cNvSpPr>
          <p:nvPr/>
        </p:nvSpPr>
        <p:spPr bwMode="auto">
          <a:xfrm flipH="1" flipV="1">
            <a:off x="2997200" y="3542424"/>
            <a:ext cx="255588" cy="6413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7" name="Rectangle 202">
            <a:extLst>
              <a:ext uri="{FF2B5EF4-FFF2-40B4-BE49-F238E27FC236}">
                <a16:creationId xmlns:a16="http://schemas.microsoft.com/office/drawing/2014/main" id="{31997E7F-18F3-B086-5B74-5A4FCF2985D0}"/>
              </a:ext>
            </a:extLst>
          </p:cNvPr>
          <p:cNvSpPr>
            <a:spLocks noChangeArrowheads="1"/>
          </p:cNvSpPr>
          <p:nvPr/>
        </p:nvSpPr>
        <p:spPr bwMode="auto">
          <a:xfrm flipH="1" flipV="1">
            <a:off x="2997200" y="4747336"/>
            <a:ext cx="255588" cy="2476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8" name="Rectangle 203">
            <a:extLst>
              <a:ext uri="{FF2B5EF4-FFF2-40B4-BE49-F238E27FC236}">
                <a16:creationId xmlns:a16="http://schemas.microsoft.com/office/drawing/2014/main" id="{1712FC95-9555-581B-48E8-D7FFF9BA2056}"/>
              </a:ext>
            </a:extLst>
          </p:cNvPr>
          <p:cNvSpPr>
            <a:spLocks noChangeArrowheads="1"/>
          </p:cNvSpPr>
          <p:nvPr/>
        </p:nvSpPr>
        <p:spPr bwMode="auto">
          <a:xfrm flipH="1" flipV="1">
            <a:off x="2997200" y="3542424"/>
            <a:ext cx="255588" cy="2555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9" name="Rectangle 204">
            <a:extLst>
              <a:ext uri="{FF2B5EF4-FFF2-40B4-BE49-F238E27FC236}">
                <a16:creationId xmlns:a16="http://schemas.microsoft.com/office/drawing/2014/main" id="{4E9C196B-056C-523A-A0DC-3ADC388512BB}"/>
              </a:ext>
            </a:extLst>
          </p:cNvPr>
          <p:cNvSpPr>
            <a:spLocks noChangeArrowheads="1"/>
          </p:cNvSpPr>
          <p:nvPr/>
        </p:nvSpPr>
        <p:spPr bwMode="auto">
          <a:xfrm flipH="1" flipV="1">
            <a:off x="2997200" y="4304424"/>
            <a:ext cx="255588" cy="255587"/>
          </a:xfrm>
          <a:prstGeom prst="rect">
            <a:avLst/>
          </a:prstGeom>
          <a:solidFill>
            <a:srgbClr val="DFDFDF"/>
          </a:solidFill>
          <a:ln w="0">
            <a:solidFill>
              <a:srgbClr val="DFDFDF"/>
            </a:solidFill>
            <a:miter lim="800000"/>
            <a:headEnd/>
            <a:tailEnd/>
          </a:ln>
        </p:spPr>
        <p:txBody>
          <a:bodyPr/>
          <a:lstStyle/>
          <a:p>
            <a:endParaRPr lang="en-US"/>
          </a:p>
        </p:txBody>
      </p:sp>
      <p:sp>
        <p:nvSpPr>
          <p:cNvPr id="100" name="Rectangle 205">
            <a:extLst>
              <a:ext uri="{FF2B5EF4-FFF2-40B4-BE49-F238E27FC236}">
                <a16:creationId xmlns:a16="http://schemas.microsoft.com/office/drawing/2014/main" id="{DE651BAC-5530-FB2D-79B8-9DAF54DF6520}"/>
              </a:ext>
            </a:extLst>
          </p:cNvPr>
          <p:cNvSpPr>
            <a:spLocks noChangeArrowheads="1"/>
          </p:cNvSpPr>
          <p:nvPr/>
        </p:nvSpPr>
        <p:spPr bwMode="auto">
          <a:xfrm flipH="1" flipV="1">
            <a:off x="2997200" y="4304424"/>
            <a:ext cx="255588" cy="2555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1" name="Rectangle 206">
            <a:extLst>
              <a:ext uri="{FF2B5EF4-FFF2-40B4-BE49-F238E27FC236}">
                <a16:creationId xmlns:a16="http://schemas.microsoft.com/office/drawing/2014/main" id="{93E55E2D-9446-C514-FC03-3827D9BC57BE}"/>
              </a:ext>
            </a:extLst>
          </p:cNvPr>
          <p:cNvSpPr>
            <a:spLocks noChangeArrowheads="1"/>
          </p:cNvSpPr>
          <p:nvPr/>
        </p:nvSpPr>
        <p:spPr bwMode="auto">
          <a:xfrm flipH="1" flipV="1">
            <a:off x="2997200" y="3928186"/>
            <a:ext cx="255588" cy="255588"/>
          </a:xfrm>
          <a:prstGeom prst="rect">
            <a:avLst/>
          </a:prstGeom>
          <a:solidFill>
            <a:srgbClr val="DFDFDF"/>
          </a:solidFill>
          <a:ln w="0">
            <a:solidFill>
              <a:srgbClr val="DFDFDF"/>
            </a:solidFill>
            <a:miter lim="800000"/>
            <a:headEnd/>
            <a:tailEnd/>
          </a:ln>
        </p:spPr>
        <p:txBody>
          <a:bodyPr/>
          <a:lstStyle/>
          <a:p>
            <a:endParaRPr lang="en-US"/>
          </a:p>
        </p:txBody>
      </p:sp>
      <p:sp>
        <p:nvSpPr>
          <p:cNvPr id="102" name="Rectangle 207">
            <a:extLst>
              <a:ext uri="{FF2B5EF4-FFF2-40B4-BE49-F238E27FC236}">
                <a16:creationId xmlns:a16="http://schemas.microsoft.com/office/drawing/2014/main" id="{F0BC822B-B4A8-C3B6-E74F-CB358FE71885}"/>
              </a:ext>
            </a:extLst>
          </p:cNvPr>
          <p:cNvSpPr>
            <a:spLocks noChangeArrowheads="1"/>
          </p:cNvSpPr>
          <p:nvPr/>
        </p:nvSpPr>
        <p:spPr bwMode="auto">
          <a:xfrm flipH="1" flipV="1">
            <a:off x="3252788" y="4371099"/>
            <a:ext cx="122237" cy="128587"/>
          </a:xfrm>
          <a:prstGeom prst="rect">
            <a:avLst/>
          </a:prstGeom>
          <a:solidFill>
            <a:srgbClr val="DFDFDF"/>
          </a:solidFill>
          <a:ln w="0">
            <a:solidFill>
              <a:srgbClr val="DFDFDF"/>
            </a:solidFill>
            <a:miter lim="800000"/>
            <a:headEnd/>
            <a:tailEnd/>
          </a:ln>
        </p:spPr>
        <p:txBody>
          <a:bodyPr/>
          <a:lstStyle/>
          <a:p>
            <a:endParaRPr lang="en-US"/>
          </a:p>
        </p:txBody>
      </p:sp>
      <p:sp>
        <p:nvSpPr>
          <p:cNvPr id="103" name="Rectangle 208">
            <a:extLst>
              <a:ext uri="{FF2B5EF4-FFF2-40B4-BE49-F238E27FC236}">
                <a16:creationId xmlns:a16="http://schemas.microsoft.com/office/drawing/2014/main" id="{BEE9DB11-CAC3-8DA4-A47D-DB44B6002F8B}"/>
              </a:ext>
            </a:extLst>
          </p:cNvPr>
          <p:cNvSpPr>
            <a:spLocks noChangeArrowheads="1"/>
          </p:cNvSpPr>
          <p:nvPr/>
        </p:nvSpPr>
        <p:spPr bwMode="auto">
          <a:xfrm flipH="1" flipV="1">
            <a:off x="3252788" y="4371099"/>
            <a:ext cx="122237" cy="1285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 name="Rectangle 209">
            <a:extLst>
              <a:ext uri="{FF2B5EF4-FFF2-40B4-BE49-F238E27FC236}">
                <a16:creationId xmlns:a16="http://schemas.microsoft.com/office/drawing/2014/main" id="{0FC6AE61-0E2E-1CB4-AB2B-D9C3C5EF268B}"/>
              </a:ext>
            </a:extLst>
          </p:cNvPr>
          <p:cNvSpPr>
            <a:spLocks noChangeArrowheads="1"/>
          </p:cNvSpPr>
          <p:nvPr/>
        </p:nvSpPr>
        <p:spPr bwMode="auto">
          <a:xfrm flipH="1" flipV="1">
            <a:off x="3063875" y="4371099"/>
            <a:ext cx="127000" cy="128587"/>
          </a:xfrm>
          <a:prstGeom prst="rect">
            <a:avLst/>
          </a:prstGeom>
          <a:solidFill>
            <a:srgbClr val="000000"/>
          </a:solidFill>
          <a:ln w="0">
            <a:solidFill>
              <a:srgbClr val="000000"/>
            </a:solidFill>
            <a:miter lim="800000"/>
            <a:headEnd/>
            <a:tailEnd/>
          </a:ln>
        </p:spPr>
        <p:txBody>
          <a:bodyPr/>
          <a:lstStyle/>
          <a:p>
            <a:endParaRPr lang="en-US"/>
          </a:p>
        </p:txBody>
      </p:sp>
      <p:sp>
        <p:nvSpPr>
          <p:cNvPr id="105" name="Rectangle 210">
            <a:extLst>
              <a:ext uri="{FF2B5EF4-FFF2-40B4-BE49-F238E27FC236}">
                <a16:creationId xmlns:a16="http://schemas.microsoft.com/office/drawing/2014/main" id="{9840966A-A203-BFD3-8A5C-2FB7DA0E5E04}"/>
              </a:ext>
            </a:extLst>
          </p:cNvPr>
          <p:cNvSpPr>
            <a:spLocks noChangeArrowheads="1"/>
          </p:cNvSpPr>
          <p:nvPr/>
        </p:nvSpPr>
        <p:spPr bwMode="auto">
          <a:xfrm flipH="1" flipV="1">
            <a:off x="3063875" y="4371099"/>
            <a:ext cx="127000" cy="1285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6" name="Rectangle 211">
            <a:extLst>
              <a:ext uri="{FF2B5EF4-FFF2-40B4-BE49-F238E27FC236}">
                <a16:creationId xmlns:a16="http://schemas.microsoft.com/office/drawing/2014/main" id="{FBDFF18C-0377-DD06-4CEA-9E4E18647FCC}"/>
              </a:ext>
            </a:extLst>
          </p:cNvPr>
          <p:cNvSpPr>
            <a:spLocks noChangeArrowheads="1"/>
          </p:cNvSpPr>
          <p:nvPr/>
        </p:nvSpPr>
        <p:spPr bwMode="auto">
          <a:xfrm flipH="1" flipV="1">
            <a:off x="3063875" y="3988511"/>
            <a:ext cx="127000" cy="127000"/>
          </a:xfrm>
          <a:prstGeom prst="rect">
            <a:avLst/>
          </a:prstGeom>
          <a:solidFill>
            <a:srgbClr val="000000"/>
          </a:solidFill>
          <a:ln w="0">
            <a:solidFill>
              <a:srgbClr val="000000"/>
            </a:solidFill>
            <a:miter lim="800000"/>
            <a:headEnd/>
            <a:tailEnd/>
          </a:ln>
        </p:spPr>
        <p:txBody>
          <a:bodyPr/>
          <a:lstStyle/>
          <a:p>
            <a:endParaRPr lang="en-US"/>
          </a:p>
        </p:txBody>
      </p:sp>
      <p:sp>
        <p:nvSpPr>
          <p:cNvPr id="107" name="Rectangle 212">
            <a:extLst>
              <a:ext uri="{FF2B5EF4-FFF2-40B4-BE49-F238E27FC236}">
                <a16:creationId xmlns:a16="http://schemas.microsoft.com/office/drawing/2014/main" id="{F1A78AE9-DB7E-30DD-E307-B2E976F60012}"/>
              </a:ext>
            </a:extLst>
          </p:cNvPr>
          <p:cNvSpPr>
            <a:spLocks noChangeArrowheads="1"/>
          </p:cNvSpPr>
          <p:nvPr/>
        </p:nvSpPr>
        <p:spPr bwMode="auto">
          <a:xfrm flipH="1" flipV="1">
            <a:off x="3063875" y="3988511"/>
            <a:ext cx="127000" cy="1270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 name="Text Box 213">
            <a:extLst>
              <a:ext uri="{FF2B5EF4-FFF2-40B4-BE49-F238E27FC236}">
                <a16:creationId xmlns:a16="http://schemas.microsoft.com/office/drawing/2014/main" id="{C7289A9E-C7A7-8626-A568-40B87DD750AA}"/>
              </a:ext>
            </a:extLst>
          </p:cNvPr>
          <p:cNvSpPr txBox="1">
            <a:spLocks noChangeArrowheads="1"/>
          </p:cNvSpPr>
          <p:nvPr/>
        </p:nvSpPr>
        <p:spPr bwMode="auto">
          <a:xfrm>
            <a:off x="2970213" y="4991811"/>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09" name="Text Box 214">
            <a:extLst>
              <a:ext uri="{FF2B5EF4-FFF2-40B4-BE49-F238E27FC236}">
                <a16:creationId xmlns:a16="http://schemas.microsoft.com/office/drawing/2014/main" id="{83088BE9-DFCD-7F72-2DBF-A049A2667564}"/>
              </a:ext>
            </a:extLst>
          </p:cNvPr>
          <p:cNvSpPr txBox="1">
            <a:spLocks noChangeArrowheads="1"/>
          </p:cNvSpPr>
          <p:nvPr/>
        </p:nvSpPr>
        <p:spPr bwMode="auto">
          <a:xfrm>
            <a:off x="2970213" y="3191586"/>
            <a:ext cx="328612"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110" name="Rectangle 215">
            <a:extLst>
              <a:ext uri="{FF2B5EF4-FFF2-40B4-BE49-F238E27FC236}">
                <a16:creationId xmlns:a16="http://schemas.microsoft.com/office/drawing/2014/main" id="{BF55153D-98A1-83AF-5DB4-DD8B84389B35}"/>
              </a:ext>
            </a:extLst>
          </p:cNvPr>
          <p:cNvSpPr>
            <a:spLocks noChangeArrowheads="1"/>
          </p:cNvSpPr>
          <p:nvPr/>
        </p:nvSpPr>
        <p:spPr bwMode="auto">
          <a:xfrm flipH="1" flipV="1">
            <a:off x="2997200" y="3928186"/>
            <a:ext cx="255588" cy="2555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extLst>
      <p:ext uri="{BB962C8B-B14F-4D97-AF65-F5344CB8AC3E}">
        <p14:creationId xmlns:p14="http://schemas.microsoft.com/office/powerpoint/2010/main" val="1441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dissolve">
                                      <p:cBhvr>
                                        <p:cTn id="7" dur="500"/>
                                        <p:tgtEl>
                                          <p:spTgt spid="93"/>
                                        </p:tgtEl>
                                      </p:cBhvr>
                                    </p:animEffect>
                                  </p:childTnLst>
                                </p:cTn>
                              </p:par>
                              <p:par>
                                <p:cTn id="8" presetID="9"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dissolve">
                                      <p:cBhvr>
                                        <p:cTn id="10" dur="500"/>
                                        <p:tgtEl>
                                          <p:spTgt spid="94"/>
                                        </p:tgtEl>
                                      </p:cBhvr>
                                    </p:animEffect>
                                  </p:childTnLst>
                                </p:cTn>
                              </p:par>
                              <p:par>
                                <p:cTn id="11" presetID="9" presetClass="entr" presetSubtype="0"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dissolve">
                                      <p:cBhvr>
                                        <p:cTn id="13" dur="500"/>
                                        <p:tgtEl>
                                          <p:spTgt spid="95"/>
                                        </p:tgtEl>
                                      </p:cBhvr>
                                    </p:animEffect>
                                  </p:childTnLst>
                                </p:cTn>
                              </p:par>
                              <p:par>
                                <p:cTn id="14" presetID="9" presetClass="entr" presetSubtype="0" fill="hold"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dissolve">
                                      <p:cBhvr>
                                        <p:cTn id="16" dur="500"/>
                                        <p:tgtEl>
                                          <p:spTgt spid="96"/>
                                        </p:tgtEl>
                                      </p:cBhvr>
                                    </p:animEffect>
                                  </p:childTnLst>
                                </p:cTn>
                              </p:par>
                              <p:par>
                                <p:cTn id="17" presetID="9"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dissolve">
                                      <p:cBhvr>
                                        <p:cTn id="19" dur="500"/>
                                        <p:tgtEl>
                                          <p:spTgt spid="97"/>
                                        </p:tgtEl>
                                      </p:cBhvr>
                                    </p:animEffect>
                                  </p:childTnLst>
                                </p:cTn>
                              </p:par>
                              <p:par>
                                <p:cTn id="20" presetID="9" presetClass="entr" presetSubtype="0" fill="hold" nodeType="with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dissolve">
                                      <p:cBhvr>
                                        <p:cTn id="22" dur="500"/>
                                        <p:tgtEl>
                                          <p:spTgt spid="98"/>
                                        </p:tgtEl>
                                      </p:cBhvr>
                                    </p:animEffect>
                                  </p:childTnLst>
                                </p:cTn>
                              </p:par>
                              <p:par>
                                <p:cTn id="23" presetID="9" presetClass="entr" presetSubtype="0" fill="hold" nodeType="withEffect">
                                  <p:stCondLst>
                                    <p:cond delay="0"/>
                                  </p:stCondLst>
                                  <p:childTnLst>
                                    <p:set>
                                      <p:cBhvr>
                                        <p:cTn id="24" dur="1" fill="hold">
                                          <p:stCondLst>
                                            <p:cond delay="0"/>
                                          </p:stCondLst>
                                        </p:cTn>
                                        <p:tgtEl>
                                          <p:spTgt spid="99"/>
                                        </p:tgtEl>
                                        <p:attrNameLst>
                                          <p:attrName>style.visibility</p:attrName>
                                        </p:attrNameLst>
                                      </p:cBhvr>
                                      <p:to>
                                        <p:strVal val="visible"/>
                                      </p:to>
                                    </p:set>
                                    <p:animEffect transition="in" filter="dissolve">
                                      <p:cBhvr>
                                        <p:cTn id="25" dur="500"/>
                                        <p:tgtEl>
                                          <p:spTgt spid="99"/>
                                        </p:tgtEl>
                                      </p:cBhvr>
                                    </p:animEffect>
                                  </p:childTnLst>
                                </p:cTn>
                              </p:par>
                              <p:par>
                                <p:cTn id="26" presetID="9" presetClass="entr" presetSubtype="0" fill="hold"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dissolve">
                                      <p:cBhvr>
                                        <p:cTn id="28" dur="500"/>
                                        <p:tgtEl>
                                          <p:spTgt spid="100"/>
                                        </p:tgtEl>
                                      </p:cBhvr>
                                    </p:animEffect>
                                  </p:childTnLst>
                                </p:cTn>
                              </p:par>
                              <p:par>
                                <p:cTn id="29" presetID="9" presetClass="entr" presetSubtype="0" fill="hold" nodeType="withEffect">
                                  <p:stCondLst>
                                    <p:cond delay="0"/>
                                  </p:stCondLst>
                                  <p:childTnLst>
                                    <p:set>
                                      <p:cBhvr>
                                        <p:cTn id="30" dur="1" fill="hold">
                                          <p:stCondLst>
                                            <p:cond delay="0"/>
                                          </p:stCondLst>
                                        </p:cTn>
                                        <p:tgtEl>
                                          <p:spTgt spid="101"/>
                                        </p:tgtEl>
                                        <p:attrNameLst>
                                          <p:attrName>style.visibility</p:attrName>
                                        </p:attrNameLst>
                                      </p:cBhvr>
                                      <p:to>
                                        <p:strVal val="visible"/>
                                      </p:to>
                                    </p:set>
                                    <p:animEffect transition="in" filter="dissolve">
                                      <p:cBhvr>
                                        <p:cTn id="31" dur="500"/>
                                        <p:tgtEl>
                                          <p:spTgt spid="101"/>
                                        </p:tgtEl>
                                      </p:cBhvr>
                                    </p:animEffect>
                                  </p:childTnLst>
                                </p:cTn>
                              </p:par>
                              <p:par>
                                <p:cTn id="32" presetID="9" presetClass="entr" presetSubtype="0" fill="hold" nodeType="with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dissolve">
                                      <p:cBhvr>
                                        <p:cTn id="34" dur="500"/>
                                        <p:tgtEl>
                                          <p:spTgt spid="104"/>
                                        </p:tgtEl>
                                      </p:cBhvr>
                                    </p:animEffect>
                                  </p:childTnLst>
                                </p:cTn>
                              </p:par>
                              <p:par>
                                <p:cTn id="35" presetID="9" presetClass="entr" presetSubtype="0" fill="hold" nodeType="with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dissolve">
                                      <p:cBhvr>
                                        <p:cTn id="37" dur="500"/>
                                        <p:tgtEl>
                                          <p:spTgt spid="105"/>
                                        </p:tgtEl>
                                      </p:cBhvr>
                                    </p:animEffect>
                                  </p:childTnLst>
                                </p:cTn>
                              </p:par>
                              <p:par>
                                <p:cTn id="38" presetID="9" presetClass="entr" presetSubtype="0" fill="hold" nodeType="withEffect">
                                  <p:stCondLst>
                                    <p:cond delay="0"/>
                                  </p:stCondLst>
                                  <p:childTnLst>
                                    <p:set>
                                      <p:cBhvr>
                                        <p:cTn id="39" dur="1" fill="hold">
                                          <p:stCondLst>
                                            <p:cond delay="0"/>
                                          </p:stCondLst>
                                        </p:cTn>
                                        <p:tgtEl>
                                          <p:spTgt spid="106"/>
                                        </p:tgtEl>
                                        <p:attrNameLst>
                                          <p:attrName>style.visibility</p:attrName>
                                        </p:attrNameLst>
                                      </p:cBhvr>
                                      <p:to>
                                        <p:strVal val="visible"/>
                                      </p:to>
                                    </p:set>
                                    <p:animEffect transition="in" filter="dissolve">
                                      <p:cBhvr>
                                        <p:cTn id="40" dur="500"/>
                                        <p:tgtEl>
                                          <p:spTgt spid="106"/>
                                        </p:tgtEl>
                                      </p:cBhvr>
                                    </p:animEffect>
                                  </p:childTnLst>
                                </p:cTn>
                              </p:par>
                              <p:par>
                                <p:cTn id="41" presetID="9" presetClass="entr" presetSubtype="0" fill="hold" nodeType="with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dissolve">
                                      <p:cBhvr>
                                        <p:cTn id="43" dur="500"/>
                                        <p:tgtEl>
                                          <p:spTgt spid="10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08"/>
                                        </p:tgtEl>
                                        <p:attrNameLst>
                                          <p:attrName>style.visibility</p:attrName>
                                        </p:attrNameLst>
                                      </p:cBhvr>
                                      <p:to>
                                        <p:strVal val="visible"/>
                                      </p:to>
                                    </p:set>
                                    <p:animEffect transition="in" filter="dissolve">
                                      <p:cBhvr>
                                        <p:cTn id="46" dur="500"/>
                                        <p:tgtEl>
                                          <p:spTgt spid="10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09"/>
                                        </p:tgtEl>
                                        <p:attrNameLst>
                                          <p:attrName>style.visibility</p:attrName>
                                        </p:attrNameLst>
                                      </p:cBhvr>
                                      <p:to>
                                        <p:strVal val="visible"/>
                                      </p:to>
                                    </p:set>
                                    <p:animEffect transition="in" filter="dissolve">
                                      <p:cBhvr>
                                        <p:cTn id="49" dur="500"/>
                                        <p:tgtEl>
                                          <p:spTgt spid="109"/>
                                        </p:tgtEl>
                                      </p:cBhvr>
                                    </p:animEffect>
                                  </p:childTnLst>
                                </p:cTn>
                              </p:par>
                              <p:par>
                                <p:cTn id="50" presetID="9" presetClass="entr" presetSubtype="0"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dissolve">
                                      <p:cBhvr>
                                        <p:cTn id="52" dur="500"/>
                                        <p:tgtEl>
                                          <p:spTgt spid="110"/>
                                        </p:tgtEl>
                                      </p:cBhvr>
                                    </p:animEffect>
                                  </p:childTnLst>
                                </p:cTn>
                              </p:par>
                              <p:par>
                                <p:cTn id="53" presetID="9" presetClass="entr" presetSubtype="0" fill="hold" nodeType="withEffect">
                                  <p:stCondLst>
                                    <p:cond delay="0"/>
                                  </p:stCondLst>
                                  <p:childTnLst>
                                    <p:set>
                                      <p:cBhvr>
                                        <p:cTn id="54" dur="1" fill="hold">
                                          <p:stCondLst>
                                            <p:cond delay="0"/>
                                          </p:stCondLst>
                                        </p:cTn>
                                        <p:tgtEl>
                                          <p:spTgt spid="92"/>
                                        </p:tgtEl>
                                        <p:attrNameLst>
                                          <p:attrName>style.visibility</p:attrName>
                                        </p:attrNameLst>
                                      </p:cBhvr>
                                      <p:to>
                                        <p:strVal val="visible"/>
                                      </p:to>
                                    </p:set>
                                    <p:animEffect transition="in" filter="dissolve">
                                      <p:cBhvr>
                                        <p:cTn id="55" dur="500"/>
                                        <p:tgtEl>
                                          <p:spTgt spid="92"/>
                                        </p:tgtEl>
                                      </p:cBhvr>
                                    </p:animEffect>
                                  </p:childTnLst>
                                </p:cTn>
                              </p:par>
                              <p:par>
                                <p:cTn id="56" presetID="9" presetClass="entr" presetSubtype="0" fill="hold" nodeType="with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dissolve">
                                      <p:cBhvr>
                                        <p:cTn id="58" dur="500"/>
                                        <p:tgtEl>
                                          <p:spTgt spid="103"/>
                                        </p:tgtEl>
                                      </p:cBhvr>
                                    </p:animEffect>
                                  </p:childTnLst>
                                </p:cTn>
                              </p:par>
                              <p:par>
                                <p:cTn id="59" presetID="9"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animEffect transition="in" filter="dissolve">
                                      <p:cBhvr>
                                        <p:cTn id="61" dur="500"/>
                                        <p:tgtEl>
                                          <p:spTgt spid="74"/>
                                        </p:tgtEl>
                                      </p:cBhvr>
                                    </p:animEffect>
                                  </p:childTnLst>
                                </p:cTn>
                              </p:par>
                              <p:par>
                                <p:cTn id="62" presetID="9" presetClass="entr" presetSubtype="0" fill="hold" nodeType="withEffect">
                                  <p:stCondLst>
                                    <p:cond delay="0"/>
                                  </p:stCondLst>
                                  <p:childTnLst>
                                    <p:set>
                                      <p:cBhvr>
                                        <p:cTn id="63" dur="1" fill="hold">
                                          <p:stCondLst>
                                            <p:cond delay="0"/>
                                          </p:stCondLst>
                                        </p:cTn>
                                        <p:tgtEl>
                                          <p:spTgt spid="73"/>
                                        </p:tgtEl>
                                        <p:attrNameLst>
                                          <p:attrName>style.visibility</p:attrName>
                                        </p:attrNameLst>
                                      </p:cBhvr>
                                      <p:to>
                                        <p:strVal val="visible"/>
                                      </p:to>
                                    </p:set>
                                    <p:animEffect transition="in" filter="dissolve">
                                      <p:cBhvr>
                                        <p:cTn id="64" dur="500"/>
                                        <p:tgtEl>
                                          <p:spTgt spid="73"/>
                                        </p:tgtEl>
                                      </p:cBhvr>
                                    </p:animEffect>
                                  </p:childTnLst>
                                </p:cTn>
                              </p:par>
                              <p:par>
                                <p:cTn id="65" presetID="9" presetClass="entr" presetSubtype="0" fill="hold" nodeType="with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dissolve">
                                      <p:cBhvr>
                                        <p:cTn id="67" dur="500"/>
                                        <p:tgtEl>
                                          <p:spTgt spid="91"/>
                                        </p:tgtEl>
                                      </p:cBhvr>
                                    </p:animEffect>
                                  </p:childTnLst>
                                </p:cTn>
                              </p:par>
                              <p:par>
                                <p:cTn id="68" presetID="9" presetClass="entr" presetSubtype="0" fill="hold" nodeType="withEffect">
                                  <p:stCondLst>
                                    <p:cond delay="0"/>
                                  </p:stCondLst>
                                  <p:childTnLst>
                                    <p:set>
                                      <p:cBhvr>
                                        <p:cTn id="69" dur="1" fill="hold">
                                          <p:stCondLst>
                                            <p:cond delay="0"/>
                                          </p:stCondLst>
                                        </p:cTn>
                                        <p:tgtEl>
                                          <p:spTgt spid="102"/>
                                        </p:tgtEl>
                                        <p:attrNameLst>
                                          <p:attrName>style.visibility</p:attrName>
                                        </p:attrNameLst>
                                      </p:cBhvr>
                                      <p:to>
                                        <p:strVal val="visible"/>
                                      </p:to>
                                    </p:set>
                                    <p:animEffect transition="in" filter="dissolve">
                                      <p:cBhvr>
                                        <p:cTn id="70" dur="500"/>
                                        <p:tgtEl>
                                          <p:spTgt spid="102"/>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dissolve">
                                      <p:cBhvr>
                                        <p:cTn id="75" dur="500"/>
                                        <p:tgtEl>
                                          <p:spTgt spid="75"/>
                                        </p:tgtEl>
                                      </p:cBhvr>
                                    </p:animEffect>
                                  </p:childTnLst>
                                </p:cTn>
                              </p:par>
                              <p:par>
                                <p:cTn id="76" presetID="9" presetClass="entr" presetSubtype="0" fill="hold" nodeType="withEffect">
                                  <p:stCondLst>
                                    <p:cond delay="0"/>
                                  </p:stCondLst>
                                  <p:childTnLst>
                                    <p:set>
                                      <p:cBhvr>
                                        <p:cTn id="77" dur="1" fill="hold">
                                          <p:stCondLst>
                                            <p:cond delay="0"/>
                                          </p:stCondLst>
                                        </p:cTn>
                                        <p:tgtEl>
                                          <p:spTgt spid="76"/>
                                        </p:tgtEl>
                                        <p:attrNameLst>
                                          <p:attrName>style.visibility</p:attrName>
                                        </p:attrNameLst>
                                      </p:cBhvr>
                                      <p:to>
                                        <p:strVal val="visible"/>
                                      </p:to>
                                    </p:set>
                                    <p:animEffect transition="in" filter="dissolve">
                                      <p:cBhvr>
                                        <p:cTn id="78" dur="500"/>
                                        <p:tgtEl>
                                          <p:spTgt spid="76"/>
                                        </p:tgtEl>
                                      </p:cBhvr>
                                    </p:animEffect>
                                  </p:childTnLst>
                                </p:cTn>
                              </p:par>
                              <p:par>
                                <p:cTn id="79" presetID="9" presetClass="entr" presetSubtype="0" fill="hold" nodeType="withEffect">
                                  <p:stCondLst>
                                    <p:cond delay="0"/>
                                  </p:stCondLst>
                                  <p:childTnLst>
                                    <p:set>
                                      <p:cBhvr>
                                        <p:cTn id="80" dur="1" fill="hold">
                                          <p:stCondLst>
                                            <p:cond delay="0"/>
                                          </p:stCondLst>
                                        </p:cTn>
                                        <p:tgtEl>
                                          <p:spTgt spid="77"/>
                                        </p:tgtEl>
                                        <p:attrNameLst>
                                          <p:attrName>style.visibility</p:attrName>
                                        </p:attrNameLst>
                                      </p:cBhvr>
                                      <p:to>
                                        <p:strVal val="visible"/>
                                      </p:to>
                                    </p:set>
                                    <p:animEffect transition="in" filter="dissolve">
                                      <p:cBhvr>
                                        <p:cTn id="81" dur="500"/>
                                        <p:tgtEl>
                                          <p:spTgt spid="77"/>
                                        </p:tgtEl>
                                      </p:cBhvr>
                                    </p:animEffect>
                                  </p:childTnLst>
                                </p:cTn>
                              </p:par>
                              <p:par>
                                <p:cTn id="82" presetID="9" presetClass="entr" presetSubtype="0" fill="hold" nodeType="withEffect">
                                  <p:stCondLst>
                                    <p:cond delay="0"/>
                                  </p:stCondLst>
                                  <p:childTnLst>
                                    <p:set>
                                      <p:cBhvr>
                                        <p:cTn id="83" dur="1" fill="hold">
                                          <p:stCondLst>
                                            <p:cond delay="0"/>
                                          </p:stCondLst>
                                        </p:cTn>
                                        <p:tgtEl>
                                          <p:spTgt spid="78"/>
                                        </p:tgtEl>
                                        <p:attrNameLst>
                                          <p:attrName>style.visibility</p:attrName>
                                        </p:attrNameLst>
                                      </p:cBhvr>
                                      <p:to>
                                        <p:strVal val="visible"/>
                                      </p:to>
                                    </p:set>
                                    <p:animEffect transition="in" filter="dissolve">
                                      <p:cBhvr>
                                        <p:cTn id="84" dur="500"/>
                                        <p:tgtEl>
                                          <p:spTgt spid="78"/>
                                        </p:tgtEl>
                                      </p:cBhvr>
                                    </p:animEffect>
                                  </p:childTnLst>
                                </p:cTn>
                              </p:par>
                              <p:par>
                                <p:cTn id="85" presetID="9" presetClass="entr" presetSubtype="0" fill="hold" nodeType="withEffect">
                                  <p:stCondLst>
                                    <p:cond delay="0"/>
                                  </p:stCondLst>
                                  <p:childTnLst>
                                    <p:set>
                                      <p:cBhvr>
                                        <p:cTn id="86" dur="1" fill="hold">
                                          <p:stCondLst>
                                            <p:cond delay="0"/>
                                          </p:stCondLst>
                                        </p:cTn>
                                        <p:tgtEl>
                                          <p:spTgt spid="79"/>
                                        </p:tgtEl>
                                        <p:attrNameLst>
                                          <p:attrName>style.visibility</p:attrName>
                                        </p:attrNameLst>
                                      </p:cBhvr>
                                      <p:to>
                                        <p:strVal val="visible"/>
                                      </p:to>
                                    </p:set>
                                    <p:animEffect transition="in" filter="dissolve">
                                      <p:cBhvr>
                                        <p:cTn id="87" dur="500"/>
                                        <p:tgtEl>
                                          <p:spTgt spid="79"/>
                                        </p:tgtEl>
                                      </p:cBhvr>
                                    </p:animEffect>
                                  </p:childTnLst>
                                </p:cTn>
                              </p:par>
                              <p:par>
                                <p:cTn id="88" presetID="9" presetClass="entr" presetSubtype="0" fill="hold" nodeType="withEffect">
                                  <p:stCondLst>
                                    <p:cond delay="0"/>
                                  </p:stCondLst>
                                  <p:childTnLst>
                                    <p:set>
                                      <p:cBhvr>
                                        <p:cTn id="89" dur="1" fill="hold">
                                          <p:stCondLst>
                                            <p:cond delay="0"/>
                                          </p:stCondLst>
                                        </p:cTn>
                                        <p:tgtEl>
                                          <p:spTgt spid="80"/>
                                        </p:tgtEl>
                                        <p:attrNameLst>
                                          <p:attrName>style.visibility</p:attrName>
                                        </p:attrNameLst>
                                      </p:cBhvr>
                                      <p:to>
                                        <p:strVal val="visible"/>
                                      </p:to>
                                    </p:set>
                                    <p:animEffect transition="in" filter="dissolve">
                                      <p:cBhvr>
                                        <p:cTn id="90" dur="500"/>
                                        <p:tgtEl>
                                          <p:spTgt spid="80"/>
                                        </p:tgtEl>
                                      </p:cBhvr>
                                    </p:animEffect>
                                  </p:childTnLst>
                                </p:cTn>
                              </p:par>
                              <p:par>
                                <p:cTn id="91" presetID="9" presetClass="entr" presetSubtype="0" fill="hold" nodeType="withEffect">
                                  <p:stCondLst>
                                    <p:cond delay="0"/>
                                  </p:stCondLst>
                                  <p:childTnLst>
                                    <p:set>
                                      <p:cBhvr>
                                        <p:cTn id="92" dur="1" fill="hold">
                                          <p:stCondLst>
                                            <p:cond delay="0"/>
                                          </p:stCondLst>
                                        </p:cTn>
                                        <p:tgtEl>
                                          <p:spTgt spid="81"/>
                                        </p:tgtEl>
                                        <p:attrNameLst>
                                          <p:attrName>style.visibility</p:attrName>
                                        </p:attrNameLst>
                                      </p:cBhvr>
                                      <p:to>
                                        <p:strVal val="visible"/>
                                      </p:to>
                                    </p:set>
                                    <p:animEffect transition="in" filter="dissolve">
                                      <p:cBhvr>
                                        <p:cTn id="93" dur="500"/>
                                        <p:tgtEl>
                                          <p:spTgt spid="81"/>
                                        </p:tgtEl>
                                      </p:cBhvr>
                                    </p:animEffect>
                                  </p:childTnLst>
                                </p:cTn>
                              </p:par>
                              <p:par>
                                <p:cTn id="94" presetID="9" presetClass="entr" presetSubtype="0" fill="hold" nodeType="withEffect">
                                  <p:stCondLst>
                                    <p:cond delay="0"/>
                                  </p:stCondLst>
                                  <p:childTnLst>
                                    <p:set>
                                      <p:cBhvr>
                                        <p:cTn id="95" dur="1" fill="hold">
                                          <p:stCondLst>
                                            <p:cond delay="0"/>
                                          </p:stCondLst>
                                        </p:cTn>
                                        <p:tgtEl>
                                          <p:spTgt spid="82"/>
                                        </p:tgtEl>
                                        <p:attrNameLst>
                                          <p:attrName>style.visibility</p:attrName>
                                        </p:attrNameLst>
                                      </p:cBhvr>
                                      <p:to>
                                        <p:strVal val="visible"/>
                                      </p:to>
                                    </p:set>
                                    <p:animEffect transition="in" filter="dissolve">
                                      <p:cBhvr>
                                        <p:cTn id="96" dur="500"/>
                                        <p:tgtEl>
                                          <p:spTgt spid="82"/>
                                        </p:tgtEl>
                                      </p:cBhvr>
                                    </p:animEffect>
                                  </p:childTnLst>
                                </p:cTn>
                              </p:par>
                              <p:par>
                                <p:cTn id="97" presetID="9" presetClass="entr" presetSubtype="0" fill="hold" nodeType="withEffect">
                                  <p:stCondLst>
                                    <p:cond delay="0"/>
                                  </p:stCondLst>
                                  <p:childTnLst>
                                    <p:set>
                                      <p:cBhvr>
                                        <p:cTn id="98" dur="1" fill="hold">
                                          <p:stCondLst>
                                            <p:cond delay="0"/>
                                          </p:stCondLst>
                                        </p:cTn>
                                        <p:tgtEl>
                                          <p:spTgt spid="83"/>
                                        </p:tgtEl>
                                        <p:attrNameLst>
                                          <p:attrName>style.visibility</p:attrName>
                                        </p:attrNameLst>
                                      </p:cBhvr>
                                      <p:to>
                                        <p:strVal val="visible"/>
                                      </p:to>
                                    </p:set>
                                    <p:animEffect transition="in" filter="dissolve">
                                      <p:cBhvr>
                                        <p:cTn id="99" dur="500"/>
                                        <p:tgtEl>
                                          <p:spTgt spid="83"/>
                                        </p:tgtEl>
                                      </p:cBhvr>
                                    </p:animEffect>
                                  </p:childTnLst>
                                </p:cTn>
                              </p:par>
                              <p:par>
                                <p:cTn id="100" presetID="9" presetClass="entr" presetSubtype="0" fill="hold" nodeType="withEffect">
                                  <p:stCondLst>
                                    <p:cond delay="0"/>
                                  </p:stCondLst>
                                  <p:childTnLst>
                                    <p:set>
                                      <p:cBhvr>
                                        <p:cTn id="101" dur="1" fill="hold">
                                          <p:stCondLst>
                                            <p:cond delay="0"/>
                                          </p:stCondLst>
                                        </p:cTn>
                                        <p:tgtEl>
                                          <p:spTgt spid="84"/>
                                        </p:tgtEl>
                                        <p:attrNameLst>
                                          <p:attrName>style.visibility</p:attrName>
                                        </p:attrNameLst>
                                      </p:cBhvr>
                                      <p:to>
                                        <p:strVal val="visible"/>
                                      </p:to>
                                    </p:set>
                                    <p:animEffect transition="in" filter="dissolve">
                                      <p:cBhvr>
                                        <p:cTn id="102" dur="500"/>
                                        <p:tgtEl>
                                          <p:spTgt spid="84"/>
                                        </p:tgtEl>
                                      </p:cBhvr>
                                    </p:animEffect>
                                  </p:childTnLst>
                                </p:cTn>
                              </p:par>
                              <p:par>
                                <p:cTn id="103" presetID="9" presetClass="entr" presetSubtype="0" fill="hold" nodeType="withEffect">
                                  <p:stCondLst>
                                    <p:cond delay="0"/>
                                  </p:stCondLst>
                                  <p:childTnLst>
                                    <p:set>
                                      <p:cBhvr>
                                        <p:cTn id="104" dur="1" fill="hold">
                                          <p:stCondLst>
                                            <p:cond delay="0"/>
                                          </p:stCondLst>
                                        </p:cTn>
                                        <p:tgtEl>
                                          <p:spTgt spid="85"/>
                                        </p:tgtEl>
                                        <p:attrNameLst>
                                          <p:attrName>style.visibility</p:attrName>
                                        </p:attrNameLst>
                                      </p:cBhvr>
                                      <p:to>
                                        <p:strVal val="visible"/>
                                      </p:to>
                                    </p:set>
                                    <p:animEffect transition="in" filter="dissolve">
                                      <p:cBhvr>
                                        <p:cTn id="105" dur="500"/>
                                        <p:tgtEl>
                                          <p:spTgt spid="85"/>
                                        </p:tgtEl>
                                      </p:cBhvr>
                                    </p:animEffect>
                                  </p:childTnLst>
                                </p:cTn>
                              </p:par>
                              <p:par>
                                <p:cTn id="106" presetID="9" presetClass="entr" presetSubtype="0" fill="hold" nodeType="withEffect">
                                  <p:stCondLst>
                                    <p:cond delay="0"/>
                                  </p:stCondLst>
                                  <p:childTnLst>
                                    <p:set>
                                      <p:cBhvr>
                                        <p:cTn id="107" dur="1" fill="hold">
                                          <p:stCondLst>
                                            <p:cond delay="0"/>
                                          </p:stCondLst>
                                        </p:cTn>
                                        <p:tgtEl>
                                          <p:spTgt spid="86"/>
                                        </p:tgtEl>
                                        <p:attrNameLst>
                                          <p:attrName>style.visibility</p:attrName>
                                        </p:attrNameLst>
                                      </p:cBhvr>
                                      <p:to>
                                        <p:strVal val="visible"/>
                                      </p:to>
                                    </p:set>
                                    <p:animEffect transition="in" filter="dissolve">
                                      <p:cBhvr>
                                        <p:cTn id="108" dur="500"/>
                                        <p:tgtEl>
                                          <p:spTgt spid="86"/>
                                        </p:tgtEl>
                                      </p:cBhvr>
                                    </p:animEffect>
                                  </p:childTnLst>
                                </p:cTn>
                              </p:par>
                              <p:par>
                                <p:cTn id="109" presetID="9" presetClass="entr" presetSubtype="0" fill="hold" nodeType="withEffect">
                                  <p:stCondLst>
                                    <p:cond delay="0"/>
                                  </p:stCondLst>
                                  <p:childTnLst>
                                    <p:set>
                                      <p:cBhvr>
                                        <p:cTn id="110" dur="1" fill="hold">
                                          <p:stCondLst>
                                            <p:cond delay="0"/>
                                          </p:stCondLst>
                                        </p:cTn>
                                        <p:tgtEl>
                                          <p:spTgt spid="87"/>
                                        </p:tgtEl>
                                        <p:attrNameLst>
                                          <p:attrName>style.visibility</p:attrName>
                                        </p:attrNameLst>
                                      </p:cBhvr>
                                      <p:to>
                                        <p:strVal val="visible"/>
                                      </p:to>
                                    </p:set>
                                    <p:animEffect transition="in" filter="dissolve">
                                      <p:cBhvr>
                                        <p:cTn id="111" dur="500"/>
                                        <p:tgtEl>
                                          <p:spTgt spid="87"/>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88"/>
                                        </p:tgtEl>
                                        <p:attrNameLst>
                                          <p:attrName>style.visibility</p:attrName>
                                        </p:attrNameLst>
                                      </p:cBhvr>
                                      <p:to>
                                        <p:strVal val="visible"/>
                                      </p:to>
                                    </p:set>
                                    <p:animEffect transition="in" filter="dissolve">
                                      <p:cBhvr>
                                        <p:cTn id="114" dur="500"/>
                                        <p:tgtEl>
                                          <p:spTgt spid="88"/>
                                        </p:tgtEl>
                                      </p:cBhvr>
                                    </p:animEffect>
                                  </p:childTnLst>
                                </p:cTn>
                              </p:par>
                              <p:par>
                                <p:cTn id="115" presetID="9" presetClass="entr" presetSubtype="0" fill="hold" nodeType="withEffect">
                                  <p:stCondLst>
                                    <p:cond delay="0"/>
                                  </p:stCondLst>
                                  <p:childTnLst>
                                    <p:set>
                                      <p:cBhvr>
                                        <p:cTn id="116" dur="1" fill="hold">
                                          <p:stCondLst>
                                            <p:cond delay="0"/>
                                          </p:stCondLst>
                                        </p:cTn>
                                        <p:tgtEl>
                                          <p:spTgt spid="90"/>
                                        </p:tgtEl>
                                        <p:attrNameLst>
                                          <p:attrName>style.visibility</p:attrName>
                                        </p:attrNameLst>
                                      </p:cBhvr>
                                      <p:to>
                                        <p:strVal val="visible"/>
                                      </p:to>
                                    </p:set>
                                    <p:animEffect transition="in" filter="dissolve">
                                      <p:cBhvr>
                                        <p:cTn id="117" dur="500"/>
                                        <p:tgtEl>
                                          <p:spTgt spid="9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89"/>
                                        </p:tgtEl>
                                        <p:attrNameLst>
                                          <p:attrName>style.visibility</p:attrName>
                                        </p:attrNameLst>
                                      </p:cBhvr>
                                      <p:to>
                                        <p:strVal val="visible"/>
                                      </p:to>
                                    </p:set>
                                    <p:animEffect transition="in" filter="dissolve">
                                      <p:cBhvr>
                                        <p:cTn id="120" dur="500"/>
                                        <p:tgtEl>
                                          <p:spTgt spid="89"/>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5"/>
                                        </p:tgtEl>
                                        <p:attrNameLst>
                                          <p:attrName>style.visibility</p:attrName>
                                        </p:attrNameLst>
                                      </p:cBhvr>
                                      <p:to>
                                        <p:strVal val="visible"/>
                                      </p:to>
                                    </p:set>
                                    <p:animEffect transition="in" filter="dissolve">
                                      <p:cBhvr>
                                        <p:cTn id="123" dur="500"/>
                                        <p:tgtEl>
                                          <p:spTgt spid="5"/>
                                        </p:tgtEl>
                                      </p:cBhvr>
                                    </p:animEffec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nodeType="clickEffect">
                                  <p:stCondLst>
                                    <p:cond delay="0"/>
                                  </p:stCondLst>
                                  <p:childTnLst>
                                    <p:set>
                                      <p:cBhvr>
                                        <p:cTn id="127" dur="1" fill="hold">
                                          <p:stCondLst>
                                            <p:cond delay="0"/>
                                          </p:stCondLst>
                                        </p:cTn>
                                        <p:tgtEl>
                                          <p:spTgt spid="6"/>
                                        </p:tgtEl>
                                        <p:attrNameLst>
                                          <p:attrName>style.visibility</p:attrName>
                                        </p:attrNameLst>
                                      </p:cBhvr>
                                      <p:to>
                                        <p:strVal val="visible"/>
                                      </p:to>
                                    </p:set>
                                    <p:animEffect transition="in" filter="dissolve">
                                      <p:cBhvr>
                                        <p:cTn id="128" dur="500"/>
                                        <p:tgtEl>
                                          <p:spTgt spid="6"/>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
                                        </p:tgtEl>
                                        <p:attrNameLst>
                                          <p:attrName>style.visibility</p:attrName>
                                        </p:attrNameLst>
                                      </p:cBhvr>
                                      <p:to>
                                        <p:strVal val="visible"/>
                                      </p:to>
                                    </p:set>
                                    <p:animEffect transition="in" filter="dissolve">
                                      <p:cBhvr>
                                        <p:cTn id="131" dur="500"/>
                                        <p:tgtEl>
                                          <p:spTgt spid="4"/>
                                        </p:tgtEl>
                                      </p:cBhvr>
                                    </p:animEffect>
                                  </p:childTnLst>
                                </p:cTn>
                              </p:par>
                            </p:childTnLst>
                          </p:cTn>
                        </p:par>
                      </p:childTnLst>
                    </p:cTn>
                  </p:par>
                  <p:par>
                    <p:cTn id="132" fill="hold">
                      <p:stCondLst>
                        <p:cond delay="indefinite"/>
                      </p:stCondLst>
                      <p:childTnLst>
                        <p:par>
                          <p:cTn id="133" fill="hold">
                            <p:stCondLst>
                              <p:cond delay="0"/>
                            </p:stCondLst>
                            <p:childTnLst>
                              <p:par>
                                <p:cTn id="134" presetID="9" presetClass="entr" presetSubtype="0" fill="hold" nodeType="clickEffect">
                                  <p:stCondLst>
                                    <p:cond delay="0"/>
                                  </p:stCondLst>
                                  <p:childTnLst>
                                    <p:set>
                                      <p:cBhvr>
                                        <p:cTn id="135" dur="1" fill="hold">
                                          <p:stCondLst>
                                            <p:cond delay="0"/>
                                          </p:stCondLst>
                                        </p:cTn>
                                        <p:tgtEl>
                                          <p:spTgt spid="21"/>
                                        </p:tgtEl>
                                        <p:attrNameLst>
                                          <p:attrName>style.visibility</p:attrName>
                                        </p:attrNameLst>
                                      </p:cBhvr>
                                      <p:to>
                                        <p:strVal val="visible"/>
                                      </p:to>
                                    </p:set>
                                    <p:animEffect transition="in" filter="dissolve">
                                      <p:cBhvr>
                                        <p:cTn id="1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8" grpId="0"/>
      <p:bldP spid="89" grpId="0"/>
      <p:bldP spid="108" grpId="0"/>
      <p:bldP spid="10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EF15C-C885-F8C7-53E4-D3E811550662}"/>
              </a:ext>
            </a:extLst>
          </p:cNvPr>
          <p:cNvSpPr>
            <a:spLocks noGrp="1"/>
          </p:cNvSpPr>
          <p:nvPr>
            <p:ph type="title"/>
          </p:nvPr>
        </p:nvSpPr>
        <p:spPr/>
        <p:txBody>
          <a:bodyPr/>
          <a:lstStyle/>
          <a:p>
            <a:r>
              <a:rPr lang="en-US" dirty="0"/>
              <a:t>Horizontal and Vertical Constraint Graph</a:t>
            </a:r>
          </a:p>
        </p:txBody>
      </p:sp>
      <p:sp>
        <p:nvSpPr>
          <p:cNvPr id="3" name="Content Placeholder 2">
            <a:extLst>
              <a:ext uri="{FF2B5EF4-FFF2-40B4-BE49-F238E27FC236}">
                <a16:creationId xmlns:a16="http://schemas.microsoft.com/office/drawing/2014/main" id="{AA54F6C8-A80F-536E-8448-5D9DA6F6488A}"/>
              </a:ext>
            </a:extLst>
          </p:cNvPr>
          <p:cNvSpPr>
            <a:spLocks noGrp="1"/>
          </p:cNvSpPr>
          <p:nvPr>
            <p:ph idx="1"/>
          </p:nvPr>
        </p:nvSpPr>
        <p:spPr/>
        <p:txBody>
          <a:bodyPr/>
          <a:lstStyle/>
          <a:p>
            <a:r>
              <a:rPr lang="en-US" altLang="zh-CN" dirty="0">
                <a:ea typeface="宋体" panose="02010600030101010101" pitchFamily="2" charset="-122"/>
              </a:rPr>
              <a:t>The relative positions of nets in a channel routing instance can be modeled by </a:t>
            </a:r>
            <a:r>
              <a:rPr lang="en-US" altLang="zh-CN" dirty="0">
                <a:solidFill>
                  <a:srgbClr val="CC0000"/>
                </a:solidFill>
                <a:ea typeface="宋体" panose="02010600030101010101" pitchFamily="2" charset="-122"/>
              </a:rPr>
              <a:t>horizontal </a:t>
            </a:r>
            <a:r>
              <a:rPr lang="en-US" altLang="zh-CN" dirty="0">
                <a:ea typeface="宋体" panose="02010600030101010101" pitchFamily="2" charset="-122"/>
              </a:rPr>
              <a:t>and </a:t>
            </a:r>
            <a:r>
              <a:rPr lang="en-US" altLang="zh-CN" dirty="0">
                <a:solidFill>
                  <a:srgbClr val="CC0000"/>
                </a:solidFill>
                <a:ea typeface="宋体" panose="02010600030101010101" pitchFamily="2" charset="-122"/>
              </a:rPr>
              <a:t>vertical constraint graphs</a:t>
            </a:r>
            <a:br>
              <a:rPr lang="en-US" altLang="zh-CN" dirty="0">
                <a:ea typeface="宋体" panose="02010600030101010101" pitchFamily="2" charset="-122"/>
              </a:rPr>
            </a:br>
            <a:endParaRPr lang="en-US" altLang="zh-CN" dirty="0">
              <a:ea typeface="宋体" panose="02010600030101010101" pitchFamily="2" charset="-122"/>
            </a:endParaRPr>
          </a:p>
          <a:p>
            <a:pPr>
              <a:lnSpc>
                <a:spcPct val="100000"/>
              </a:lnSpc>
              <a:spcBef>
                <a:spcPct val="40000"/>
              </a:spcBef>
            </a:pPr>
            <a:r>
              <a:rPr lang="en-US" altLang="zh-CN" dirty="0">
                <a:solidFill>
                  <a:srgbClr val="000000"/>
                </a:solidFill>
                <a:ea typeface="宋体" panose="02010600030101010101" pitchFamily="2" charset="-122"/>
                <a:cs typeface="Times New Roman" panose="02020603050405020304" pitchFamily="18" charset="0"/>
              </a:rPr>
              <a:t>These graphs are used to </a:t>
            </a:r>
          </a:p>
          <a:p>
            <a:pPr marL="914400" lvl="1" indent="-457200">
              <a:lnSpc>
                <a:spcPct val="100000"/>
              </a:lnSpc>
              <a:spcBef>
                <a:spcPct val="40000"/>
              </a:spcBef>
              <a:buFont typeface="+mj-lt"/>
              <a:buAutoNum type="arabicPeriod"/>
            </a:pPr>
            <a:r>
              <a:rPr lang="en-US" altLang="zh-CN" dirty="0">
                <a:solidFill>
                  <a:srgbClr val="000000"/>
                </a:solidFill>
                <a:ea typeface="宋体" panose="02010600030101010101" pitchFamily="2" charset="-122"/>
                <a:cs typeface="Times New Roman" panose="02020603050405020304" pitchFamily="18" charset="0"/>
              </a:rPr>
              <a:t>initially predict the minimum number of tracks that are required</a:t>
            </a:r>
          </a:p>
          <a:p>
            <a:pPr marL="914400" lvl="1" indent="-457200">
              <a:lnSpc>
                <a:spcPct val="100000"/>
              </a:lnSpc>
              <a:spcBef>
                <a:spcPct val="40000"/>
              </a:spcBef>
              <a:buFont typeface="+mj-lt"/>
              <a:buAutoNum type="arabicPeriod"/>
            </a:pPr>
            <a:r>
              <a:rPr lang="en-US" altLang="zh-CN" dirty="0">
                <a:solidFill>
                  <a:srgbClr val="000000"/>
                </a:solidFill>
                <a:ea typeface="宋体" panose="02010600030101010101" pitchFamily="2" charset="-122"/>
                <a:cs typeface="Times New Roman" panose="02020603050405020304" pitchFamily="18" charset="0"/>
              </a:rPr>
              <a:t>detect potential routing conflicts</a:t>
            </a:r>
          </a:p>
          <a:p>
            <a:endParaRPr lang="en-US" dirty="0"/>
          </a:p>
        </p:txBody>
      </p:sp>
    </p:spTree>
    <p:extLst>
      <p:ext uri="{BB962C8B-B14F-4D97-AF65-F5344CB8AC3E}">
        <p14:creationId xmlns:p14="http://schemas.microsoft.com/office/powerpoint/2010/main" val="2847940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ACB7D-E840-3DF1-3255-956281511C7E}"/>
              </a:ext>
            </a:extLst>
          </p:cNvPr>
          <p:cNvSpPr>
            <a:spLocks noGrp="1"/>
          </p:cNvSpPr>
          <p:nvPr>
            <p:ph type="title"/>
          </p:nvPr>
        </p:nvSpPr>
        <p:spPr/>
        <p:txBody>
          <a:bodyPr/>
          <a:lstStyle/>
          <a:p>
            <a:r>
              <a:rPr lang="en-US" dirty="0"/>
              <a:t>Horizontal and Vertical Constraint Graph</a:t>
            </a:r>
          </a:p>
        </p:txBody>
      </p:sp>
      <p:sp>
        <p:nvSpPr>
          <p:cNvPr id="4" name="Rectangle 3">
            <a:extLst>
              <a:ext uri="{FF2B5EF4-FFF2-40B4-BE49-F238E27FC236}">
                <a16:creationId xmlns:a16="http://schemas.microsoft.com/office/drawing/2014/main" id="{AC41AFEE-93BF-BE58-4284-599812B2FF8C}"/>
              </a:ext>
            </a:extLst>
          </p:cNvPr>
          <p:cNvSpPr txBox="1">
            <a:spLocks noChangeArrowheads="1"/>
          </p:cNvSpPr>
          <p:nvPr/>
        </p:nvSpPr>
        <p:spPr>
          <a:xfrm>
            <a:off x="600075" y="3994151"/>
            <a:ext cx="10753725" cy="2519362"/>
          </a:xfrm>
          <a:prstGeom prst="rect">
            <a:avLst/>
          </a:prstGeom>
          <a:noFill/>
          <a:ln/>
        </p:spPr>
        <p:txBody>
          <a:bodyPr vert="horz" lIns="191095" tIns="44941" rIns="89883" bIns="4494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3850" indent="-323850" defTabSz="849313">
              <a:tabLst>
                <a:tab pos="284163" algn="l"/>
                <a:tab pos="512763" algn="l"/>
              </a:tabLst>
            </a:pPr>
            <a:r>
              <a:rPr lang="en-US" altLang="zh-CN" sz="2000" dirty="0">
                <a:ea typeface="宋体" panose="02010600030101010101" pitchFamily="2" charset="-122"/>
              </a:rPr>
              <a:t>Let </a:t>
            </a:r>
            <a:r>
              <a:rPr lang="en-US" altLang="zh-CN" sz="2000" i="1" dirty="0">
                <a:ea typeface="宋体" panose="02010600030101010101" pitchFamily="2" charset="-122"/>
              </a:rPr>
              <a:t>S</a:t>
            </a:r>
            <a:r>
              <a:rPr lang="en-US" altLang="zh-CN" sz="2000" dirty="0">
                <a:ea typeface="宋体" panose="02010600030101010101" pitchFamily="2" charset="-122"/>
              </a:rPr>
              <a:t>(</a:t>
            </a:r>
            <a:r>
              <a:rPr lang="en-US" altLang="zh-CN" sz="2000" i="1" dirty="0">
                <a:ea typeface="宋体" panose="02010600030101010101" pitchFamily="2" charset="-122"/>
              </a:rPr>
              <a:t>col</a:t>
            </a:r>
            <a:r>
              <a:rPr lang="en-US" altLang="zh-CN" sz="2000" dirty="0">
                <a:ea typeface="宋体" panose="02010600030101010101" pitchFamily="2" charset="-122"/>
              </a:rPr>
              <a:t>) denote the set of nets that pass through column </a:t>
            </a:r>
            <a:r>
              <a:rPr lang="en-US" altLang="zh-CN" sz="2000" i="1" dirty="0">
                <a:ea typeface="宋体" panose="02010600030101010101" pitchFamily="2" charset="-122"/>
              </a:rPr>
              <a:t>col</a:t>
            </a:r>
          </a:p>
          <a:p>
            <a:pPr marL="323850" indent="-323850" defTabSz="849313">
              <a:tabLst>
                <a:tab pos="284163" algn="l"/>
                <a:tab pos="512763" algn="l"/>
              </a:tabLst>
            </a:pPr>
            <a:r>
              <a:rPr lang="en-US" altLang="zh-CN" sz="2000" i="1" dirty="0">
                <a:ea typeface="宋体" panose="02010600030101010101" pitchFamily="2" charset="-122"/>
              </a:rPr>
              <a:t>S</a:t>
            </a:r>
            <a:r>
              <a:rPr lang="en-US" altLang="zh-CN" sz="2000" dirty="0">
                <a:ea typeface="宋体" panose="02010600030101010101" pitchFamily="2" charset="-122"/>
              </a:rPr>
              <a:t>(</a:t>
            </a:r>
            <a:r>
              <a:rPr lang="en-US" altLang="zh-CN" sz="2000" i="1" dirty="0">
                <a:ea typeface="宋体" panose="02010600030101010101" pitchFamily="2" charset="-122"/>
              </a:rPr>
              <a:t>col</a:t>
            </a:r>
            <a:r>
              <a:rPr lang="en-US" altLang="zh-CN" sz="2000" dirty="0">
                <a:ea typeface="宋体" panose="02010600030101010101" pitchFamily="2" charset="-122"/>
              </a:rPr>
              <a:t>) contains all nets that either (1) are connected to a pin in column </a:t>
            </a:r>
            <a:r>
              <a:rPr lang="en-US" altLang="zh-CN" sz="2000" i="1" dirty="0">
                <a:ea typeface="宋体" panose="02010600030101010101" pitchFamily="2" charset="-122"/>
              </a:rPr>
              <a:t>col</a:t>
            </a:r>
            <a:r>
              <a:rPr lang="en-US" altLang="zh-CN" sz="2000" dirty="0">
                <a:ea typeface="宋体" panose="02010600030101010101" pitchFamily="2" charset="-122"/>
              </a:rPr>
              <a:t> or (2) have pin connections to both the left and right of </a:t>
            </a:r>
            <a:r>
              <a:rPr lang="en-US" altLang="zh-CN" sz="2000" i="1" dirty="0">
                <a:ea typeface="宋体" panose="02010600030101010101" pitchFamily="2" charset="-122"/>
              </a:rPr>
              <a:t>col</a:t>
            </a:r>
            <a:r>
              <a:rPr lang="en-US" altLang="zh-CN" sz="2000" dirty="0">
                <a:ea typeface="宋体" panose="02010600030101010101" pitchFamily="2" charset="-122"/>
              </a:rPr>
              <a:t> </a:t>
            </a:r>
          </a:p>
          <a:p>
            <a:pPr marL="323850" indent="-323850" defTabSz="849313">
              <a:tabLst>
                <a:tab pos="284163" algn="l"/>
                <a:tab pos="512763" algn="l"/>
              </a:tabLst>
            </a:pPr>
            <a:r>
              <a:rPr lang="en-US" altLang="zh-CN" sz="2000" dirty="0">
                <a:ea typeface="宋体" panose="02010600030101010101" pitchFamily="2" charset="-122"/>
              </a:rPr>
              <a:t>Since horizontal segments cannot overlap, each net in </a:t>
            </a:r>
            <a:r>
              <a:rPr lang="en-US" altLang="zh-CN" sz="2000" i="1" dirty="0">
                <a:ea typeface="宋体" panose="02010600030101010101" pitchFamily="2" charset="-122"/>
              </a:rPr>
              <a:t>S</a:t>
            </a:r>
            <a:r>
              <a:rPr lang="en-US" altLang="zh-CN" sz="2000" dirty="0">
                <a:ea typeface="宋体" panose="02010600030101010101" pitchFamily="2" charset="-122"/>
              </a:rPr>
              <a:t>(</a:t>
            </a:r>
            <a:r>
              <a:rPr lang="en-US" altLang="zh-CN" sz="2000" i="1" dirty="0">
                <a:ea typeface="宋体" panose="02010600030101010101" pitchFamily="2" charset="-122"/>
              </a:rPr>
              <a:t>col</a:t>
            </a:r>
            <a:r>
              <a:rPr lang="en-US" altLang="zh-CN" sz="2000" dirty="0">
                <a:ea typeface="宋体" panose="02010600030101010101" pitchFamily="2" charset="-122"/>
              </a:rPr>
              <a:t>) must be assigned to a different track in column </a:t>
            </a:r>
            <a:r>
              <a:rPr lang="en-US" altLang="zh-CN" sz="2000" i="1" dirty="0">
                <a:ea typeface="宋体" panose="02010600030101010101" pitchFamily="2" charset="-122"/>
              </a:rPr>
              <a:t>col</a:t>
            </a:r>
            <a:r>
              <a:rPr lang="en-US" altLang="zh-CN" sz="2000" dirty="0">
                <a:ea typeface="宋体" panose="02010600030101010101" pitchFamily="2" charset="-122"/>
              </a:rPr>
              <a:t> </a:t>
            </a:r>
          </a:p>
          <a:p>
            <a:pPr marL="323850" indent="-323850" defTabSz="849313">
              <a:tabLst>
                <a:tab pos="284163" algn="l"/>
                <a:tab pos="512763" algn="l"/>
              </a:tabLst>
            </a:pPr>
            <a:r>
              <a:rPr lang="en-US" altLang="zh-CN" sz="2000" i="1" dirty="0">
                <a:ea typeface="宋体" panose="02010600030101010101" pitchFamily="2" charset="-122"/>
              </a:rPr>
              <a:t>S</a:t>
            </a:r>
            <a:r>
              <a:rPr lang="en-US" altLang="zh-CN" sz="2000" dirty="0">
                <a:ea typeface="宋体" panose="02010600030101010101" pitchFamily="2" charset="-122"/>
              </a:rPr>
              <a:t>(</a:t>
            </a:r>
            <a:r>
              <a:rPr lang="en-US" altLang="zh-CN" sz="2000" i="1" dirty="0">
                <a:ea typeface="宋体" panose="02010600030101010101" pitchFamily="2" charset="-122"/>
              </a:rPr>
              <a:t>col</a:t>
            </a:r>
            <a:r>
              <a:rPr lang="en-US" altLang="zh-CN" sz="2000" dirty="0">
                <a:ea typeface="宋体" panose="02010600030101010101" pitchFamily="2" charset="-122"/>
              </a:rPr>
              <a:t>) represents the lower bound on the number of tracks in </a:t>
            </a:r>
            <a:r>
              <a:rPr lang="en-US" altLang="zh-CN" sz="2000" dirty="0" err="1">
                <a:ea typeface="宋体" panose="02010600030101010101" pitchFamily="2" charset="-122"/>
              </a:rPr>
              <a:t>colum</a:t>
            </a:r>
            <a:r>
              <a:rPr lang="en-US" altLang="zh-CN" sz="2000" dirty="0">
                <a:ea typeface="宋体" panose="02010600030101010101" pitchFamily="2" charset="-122"/>
              </a:rPr>
              <a:t> </a:t>
            </a:r>
            <a:r>
              <a:rPr lang="en-US" altLang="zh-CN" sz="2000" i="1" dirty="0">
                <a:ea typeface="宋体" panose="02010600030101010101" pitchFamily="2" charset="-122"/>
              </a:rPr>
              <a:t>col</a:t>
            </a:r>
            <a:r>
              <a:rPr lang="en-US" altLang="zh-CN" sz="2000" dirty="0">
                <a:ea typeface="宋体" panose="02010600030101010101" pitchFamily="2" charset="-122"/>
              </a:rPr>
              <a:t>; lower bound of the channel height is given by maximum cardinality of any </a:t>
            </a:r>
            <a:r>
              <a:rPr lang="en-US" altLang="zh-CN" sz="2000" i="1" dirty="0">
                <a:ea typeface="宋体" panose="02010600030101010101" pitchFamily="2" charset="-122"/>
              </a:rPr>
              <a:t>S</a:t>
            </a:r>
            <a:r>
              <a:rPr lang="en-US" altLang="zh-CN" sz="2000" dirty="0">
                <a:ea typeface="宋体" panose="02010600030101010101" pitchFamily="2" charset="-122"/>
              </a:rPr>
              <a:t>(</a:t>
            </a:r>
            <a:r>
              <a:rPr lang="en-US" altLang="zh-CN" sz="2000" i="1" dirty="0">
                <a:ea typeface="宋体" panose="02010600030101010101" pitchFamily="2" charset="-122"/>
              </a:rPr>
              <a:t>col</a:t>
            </a:r>
            <a:r>
              <a:rPr lang="en-US" altLang="zh-CN" sz="2000" dirty="0">
                <a:ea typeface="宋体" panose="02010600030101010101" pitchFamily="2" charset="-122"/>
              </a:rPr>
              <a:t>)</a:t>
            </a:r>
          </a:p>
        </p:txBody>
      </p:sp>
      <p:grpSp>
        <p:nvGrpSpPr>
          <p:cNvPr id="5" name="Group 4">
            <a:extLst>
              <a:ext uri="{FF2B5EF4-FFF2-40B4-BE49-F238E27FC236}">
                <a16:creationId xmlns:a16="http://schemas.microsoft.com/office/drawing/2014/main" id="{0BAAD325-B496-8918-AF26-FCC0A1C7318D}"/>
              </a:ext>
            </a:extLst>
          </p:cNvPr>
          <p:cNvGrpSpPr>
            <a:grpSpLocks/>
          </p:cNvGrpSpPr>
          <p:nvPr/>
        </p:nvGrpSpPr>
        <p:grpSpPr bwMode="auto">
          <a:xfrm>
            <a:off x="4024085" y="2852510"/>
            <a:ext cx="4437063" cy="387350"/>
            <a:chOff x="902" y="1689"/>
            <a:chExt cx="2795" cy="244"/>
          </a:xfrm>
        </p:grpSpPr>
        <p:grpSp>
          <p:nvGrpSpPr>
            <p:cNvPr id="6" name="Group 5">
              <a:extLst>
                <a:ext uri="{FF2B5EF4-FFF2-40B4-BE49-F238E27FC236}">
                  <a16:creationId xmlns:a16="http://schemas.microsoft.com/office/drawing/2014/main" id="{8783FAD9-E28C-3AD9-58BA-FA65EEC86C14}"/>
                </a:ext>
              </a:extLst>
            </p:cNvPr>
            <p:cNvGrpSpPr>
              <a:grpSpLocks noChangeAspect="1"/>
            </p:cNvGrpSpPr>
            <p:nvPr/>
          </p:nvGrpSpPr>
          <p:grpSpPr bwMode="auto">
            <a:xfrm>
              <a:off x="992" y="1710"/>
              <a:ext cx="2647" cy="39"/>
              <a:chOff x="459" y="725"/>
              <a:chExt cx="2993" cy="0"/>
            </a:xfrm>
          </p:grpSpPr>
          <p:sp>
            <p:nvSpPr>
              <p:cNvPr id="19" name="Line 6">
                <a:extLst>
                  <a:ext uri="{FF2B5EF4-FFF2-40B4-BE49-F238E27FC236}">
                    <a16:creationId xmlns:a16="http://schemas.microsoft.com/office/drawing/2014/main" id="{3D74BAF6-44E2-0F78-BB2E-55D6DA72F9D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7">
                <a:extLst>
                  <a:ext uri="{FF2B5EF4-FFF2-40B4-BE49-F238E27FC236}">
                    <a16:creationId xmlns:a16="http://schemas.microsoft.com/office/drawing/2014/main" id="{8216BE74-4655-B6DC-FA1B-DEB1E4AEF325}"/>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8">
                <a:extLst>
                  <a:ext uri="{FF2B5EF4-FFF2-40B4-BE49-F238E27FC236}">
                    <a16:creationId xmlns:a16="http://schemas.microsoft.com/office/drawing/2014/main" id="{BF58A461-9CD0-AB95-CA30-74401BFC2EFC}"/>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9">
                <a:extLst>
                  <a:ext uri="{FF2B5EF4-FFF2-40B4-BE49-F238E27FC236}">
                    <a16:creationId xmlns:a16="http://schemas.microsoft.com/office/drawing/2014/main" id="{7E814D98-830E-7754-BE95-727AD04D0C34}"/>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10">
                <a:extLst>
                  <a:ext uri="{FF2B5EF4-FFF2-40B4-BE49-F238E27FC236}">
                    <a16:creationId xmlns:a16="http://schemas.microsoft.com/office/drawing/2014/main" id="{98ED17AC-3095-033B-D86B-51E66A5B96C9}"/>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11">
                <a:extLst>
                  <a:ext uri="{FF2B5EF4-FFF2-40B4-BE49-F238E27FC236}">
                    <a16:creationId xmlns:a16="http://schemas.microsoft.com/office/drawing/2014/main" id="{08E52768-1DF3-B8E2-7305-696021BA7816}"/>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12">
                <a:extLst>
                  <a:ext uri="{FF2B5EF4-FFF2-40B4-BE49-F238E27FC236}">
                    <a16:creationId xmlns:a16="http://schemas.microsoft.com/office/drawing/2014/main" id="{463FCB04-6080-C471-4DDF-D3562DB7D384}"/>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13">
                <a:extLst>
                  <a:ext uri="{FF2B5EF4-FFF2-40B4-BE49-F238E27FC236}">
                    <a16:creationId xmlns:a16="http://schemas.microsoft.com/office/drawing/2014/main" id="{FE14264D-8349-071F-36E2-D44C5F5CF67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14">
                <a:extLst>
                  <a:ext uri="{FF2B5EF4-FFF2-40B4-BE49-F238E27FC236}">
                    <a16:creationId xmlns:a16="http://schemas.microsoft.com/office/drawing/2014/main" id="{DC4C20CD-24D9-6836-263F-1BA18FCF6243}"/>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15">
                <a:extLst>
                  <a:ext uri="{FF2B5EF4-FFF2-40B4-BE49-F238E27FC236}">
                    <a16:creationId xmlns:a16="http://schemas.microsoft.com/office/drawing/2014/main" id="{9C4F789C-A3BD-3143-9876-B6A872A9E471}"/>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16">
                <a:extLst>
                  <a:ext uri="{FF2B5EF4-FFF2-40B4-BE49-F238E27FC236}">
                    <a16:creationId xmlns:a16="http://schemas.microsoft.com/office/drawing/2014/main" id="{61DFE92B-EB00-E21F-877E-09533EA8EFD7}"/>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 name="Text Box 17">
              <a:extLst>
                <a:ext uri="{FF2B5EF4-FFF2-40B4-BE49-F238E27FC236}">
                  <a16:creationId xmlns:a16="http://schemas.microsoft.com/office/drawing/2014/main" id="{B597D798-1115-4A0C-3DF6-DD4BBF06BED3}"/>
                </a:ext>
              </a:extLst>
            </p:cNvPr>
            <p:cNvSpPr txBox="1">
              <a:spLocks noChangeAspect="1" noChangeArrowheads="1"/>
            </p:cNvSpPr>
            <p:nvPr/>
          </p:nvSpPr>
          <p:spPr bwMode="auto">
            <a:xfrm>
              <a:off x="90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8" name="Text Box 18">
              <a:extLst>
                <a:ext uri="{FF2B5EF4-FFF2-40B4-BE49-F238E27FC236}">
                  <a16:creationId xmlns:a16="http://schemas.microsoft.com/office/drawing/2014/main" id="{A21AC16E-5146-48AD-D4BF-3B44CBD7EB52}"/>
                </a:ext>
              </a:extLst>
            </p:cNvPr>
            <p:cNvSpPr txBox="1">
              <a:spLocks noChangeAspect="1" noChangeArrowheads="1"/>
            </p:cNvSpPr>
            <p:nvPr/>
          </p:nvSpPr>
          <p:spPr bwMode="auto">
            <a:xfrm>
              <a:off x="114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9" name="Text Box 19">
              <a:extLst>
                <a:ext uri="{FF2B5EF4-FFF2-40B4-BE49-F238E27FC236}">
                  <a16:creationId xmlns:a16="http://schemas.microsoft.com/office/drawing/2014/main" id="{5EEBA041-33E4-99F8-C0C0-A85CC0546738}"/>
                </a:ext>
              </a:extLst>
            </p:cNvPr>
            <p:cNvSpPr txBox="1">
              <a:spLocks noChangeAspect="1" noChangeArrowheads="1"/>
            </p:cNvSpPr>
            <p:nvPr/>
          </p:nvSpPr>
          <p:spPr bwMode="auto">
            <a:xfrm>
              <a:off x="1384" y="1710"/>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 name="Text Box 20">
              <a:extLst>
                <a:ext uri="{FF2B5EF4-FFF2-40B4-BE49-F238E27FC236}">
                  <a16:creationId xmlns:a16="http://schemas.microsoft.com/office/drawing/2014/main" id="{5D0D1BD1-15E8-408E-8DAB-D33C1428DA2F}"/>
                </a:ext>
              </a:extLst>
            </p:cNvPr>
            <p:cNvSpPr txBox="1">
              <a:spLocks noChangeAspect="1" noChangeArrowheads="1"/>
            </p:cNvSpPr>
            <p:nvPr/>
          </p:nvSpPr>
          <p:spPr bwMode="auto">
            <a:xfrm>
              <a:off x="162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11" name="Text Box 21">
              <a:extLst>
                <a:ext uri="{FF2B5EF4-FFF2-40B4-BE49-F238E27FC236}">
                  <a16:creationId xmlns:a16="http://schemas.microsoft.com/office/drawing/2014/main" id="{7D3734F2-D8E5-D167-3EF1-0AB5A8DB390C}"/>
                </a:ext>
              </a:extLst>
            </p:cNvPr>
            <p:cNvSpPr txBox="1">
              <a:spLocks noChangeAspect="1" noChangeArrowheads="1"/>
            </p:cNvSpPr>
            <p:nvPr/>
          </p:nvSpPr>
          <p:spPr bwMode="auto">
            <a:xfrm>
              <a:off x="186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2" name="Text Box 22">
              <a:extLst>
                <a:ext uri="{FF2B5EF4-FFF2-40B4-BE49-F238E27FC236}">
                  <a16:creationId xmlns:a16="http://schemas.microsoft.com/office/drawing/2014/main" id="{5D45222B-AC53-0911-DC22-C93266DD1697}"/>
                </a:ext>
              </a:extLst>
            </p:cNvPr>
            <p:cNvSpPr txBox="1">
              <a:spLocks noChangeAspect="1" noChangeArrowheads="1"/>
            </p:cNvSpPr>
            <p:nvPr/>
          </p:nvSpPr>
          <p:spPr bwMode="auto">
            <a:xfrm>
              <a:off x="2103"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13" name="Text Box 23">
              <a:extLst>
                <a:ext uri="{FF2B5EF4-FFF2-40B4-BE49-F238E27FC236}">
                  <a16:creationId xmlns:a16="http://schemas.microsoft.com/office/drawing/2014/main" id="{118571F6-0F2B-75C9-A85D-4095FCB7D808}"/>
                </a:ext>
              </a:extLst>
            </p:cNvPr>
            <p:cNvSpPr txBox="1">
              <a:spLocks noChangeAspect="1" noChangeArrowheads="1"/>
            </p:cNvSpPr>
            <p:nvPr/>
          </p:nvSpPr>
          <p:spPr bwMode="auto">
            <a:xfrm>
              <a:off x="235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4" name="Text Box 24">
              <a:extLst>
                <a:ext uri="{FF2B5EF4-FFF2-40B4-BE49-F238E27FC236}">
                  <a16:creationId xmlns:a16="http://schemas.microsoft.com/office/drawing/2014/main" id="{ABEA2249-9A52-FB07-B9B8-A5E3954F622A}"/>
                </a:ext>
              </a:extLst>
            </p:cNvPr>
            <p:cNvSpPr txBox="1">
              <a:spLocks noChangeAspect="1" noChangeArrowheads="1"/>
            </p:cNvSpPr>
            <p:nvPr/>
          </p:nvSpPr>
          <p:spPr bwMode="auto">
            <a:xfrm>
              <a:off x="259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15" name="Text Box 25">
              <a:extLst>
                <a:ext uri="{FF2B5EF4-FFF2-40B4-BE49-F238E27FC236}">
                  <a16:creationId xmlns:a16="http://schemas.microsoft.com/office/drawing/2014/main" id="{9CD8FC82-3D24-9CAF-8953-079E0DF8EC3B}"/>
                </a:ext>
              </a:extLst>
            </p:cNvPr>
            <p:cNvSpPr txBox="1">
              <a:spLocks noChangeAspect="1" noChangeArrowheads="1"/>
            </p:cNvSpPr>
            <p:nvPr/>
          </p:nvSpPr>
          <p:spPr bwMode="auto">
            <a:xfrm>
              <a:off x="307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16" name="Text Box 26">
              <a:extLst>
                <a:ext uri="{FF2B5EF4-FFF2-40B4-BE49-F238E27FC236}">
                  <a16:creationId xmlns:a16="http://schemas.microsoft.com/office/drawing/2014/main" id="{B9D2834D-642F-870C-4932-CA6FA3845F25}"/>
                </a:ext>
              </a:extLst>
            </p:cNvPr>
            <p:cNvSpPr txBox="1">
              <a:spLocks noChangeAspect="1" noChangeArrowheads="1"/>
            </p:cNvSpPr>
            <p:nvPr/>
          </p:nvSpPr>
          <p:spPr bwMode="auto">
            <a:xfrm>
              <a:off x="331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7" name="Text Box 27">
              <a:extLst>
                <a:ext uri="{FF2B5EF4-FFF2-40B4-BE49-F238E27FC236}">
                  <a16:creationId xmlns:a16="http://schemas.microsoft.com/office/drawing/2014/main" id="{11ACD20B-F473-3E46-8242-2879C778D8FA}"/>
                </a:ext>
              </a:extLst>
            </p:cNvPr>
            <p:cNvSpPr txBox="1">
              <a:spLocks noChangeAspect="1" noChangeArrowheads="1"/>
            </p:cNvSpPr>
            <p:nvPr/>
          </p:nvSpPr>
          <p:spPr bwMode="auto">
            <a:xfrm>
              <a:off x="2819" y="1702"/>
              <a:ext cx="3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8" name="Rectangle 28">
              <a:extLst>
                <a:ext uri="{FF2B5EF4-FFF2-40B4-BE49-F238E27FC236}">
                  <a16:creationId xmlns:a16="http://schemas.microsoft.com/office/drawing/2014/main" id="{EC719686-8C82-201F-2FC7-508B09CE753F}"/>
                </a:ext>
              </a:extLst>
            </p:cNvPr>
            <p:cNvSpPr>
              <a:spLocks noChangeAspect="1" noChangeArrowheads="1"/>
            </p:cNvSpPr>
            <p:nvPr/>
          </p:nvSpPr>
          <p:spPr bwMode="auto">
            <a:xfrm>
              <a:off x="3431" y="1689"/>
              <a:ext cx="266" cy="42"/>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0" name="Group 71">
            <a:extLst>
              <a:ext uri="{FF2B5EF4-FFF2-40B4-BE49-F238E27FC236}">
                <a16:creationId xmlns:a16="http://schemas.microsoft.com/office/drawing/2014/main" id="{30986D01-672F-2BFD-140B-48DB351336CC}"/>
              </a:ext>
            </a:extLst>
          </p:cNvPr>
          <p:cNvGrpSpPr>
            <a:grpSpLocks/>
          </p:cNvGrpSpPr>
          <p:nvPr/>
        </p:nvGrpSpPr>
        <p:grpSpPr bwMode="auto">
          <a:xfrm>
            <a:off x="3147785" y="1368197"/>
            <a:ext cx="5386388" cy="698500"/>
            <a:chOff x="440" y="754"/>
            <a:chExt cx="3393" cy="440"/>
          </a:xfrm>
        </p:grpSpPr>
        <p:grpSp>
          <p:nvGrpSpPr>
            <p:cNvPr id="31" name="Group 30">
              <a:extLst>
                <a:ext uri="{FF2B5EF4-FFF2-40B4-BE49-F238E27FC236}">
                  <a16:creationId xmlns:a16="http://schemas.microsoft.com/office/drawing/2014/main" id="{7022BE10-F9E7-9375-24B9-3EA59744BF6E}"/>
                </a:ext>
              </a:extLst>
            </p:cNvPr>
            <p:cNvGrpSpPr>
              <a:grpSpLocks noChangeAspect="1"/>
            </p:cNvGrpSpPr>
            <p:nvPr/>
          </p:nvGrpSpPr>
          <p:grpSpPr bwMode="auto">
            <a:xfrm>
              <a:off x="1093" y="1154"/>
              <a:ext cx="2646" cy="40"/>
              <a:chOff x="459" y="725"/>
              <a:chExt cx="2993" cy="0"/>
            </a:xfrm>
          </p:grpSpPr>
          <p:sp>
            <p:nvSpPr>
              <p:cNvPr id="45" name="Line 31">
                <a:extLst>
                  <a:ext uri="{FF2B5EF4-FFF2-40B4-BE49-F238E27FC236}">
                    <a16:creationId xmlns:a16="http://schemas.microsoft.com/office/drawing/2014/main" id="{9B62C6F4-1CEC-C3A7-A809-80C90737DD38}"/>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32">
                <a:extLst>
                  <a:ext uri="{FF2B5EF4-FFF2-40B4-BE49-F238E27FC236}">
                    <a16:creationId xmlns:a16="http://schemas.microsoft.com/office/drawing/2014/main" id="{24124E06-E44B-51F2-8438-EFCEEDE27261}"/>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33">
                <a:extLst>
                  <a:ext uri="{FF2B5EF4-FFF2-40B4-BE49-F238E27FC236}">
                    <a16:creationId xmlns:a16="http://schemas.microsoft.com/office/drawing/2014/main" id="{FDAC0EC7-36A1-A57D-64BD-B696BEC48A59}"/>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34">
                <a:extLst>
                  <a:ext uri="{FF2B5EF4-FFF2-40B4-BE49-F238E27FC236}">
                    <a16:creationId xmlns:a16="http://schemas.microsoft.com/office/drawing/2014/main" id="{F71306D0-6FA1-B158-8A2D-47F8DB5A7DE9}"/>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35">
                <a:extLst>
                  <a:ext uri="{FF2B5EF4-FFF2-40B4-BE49-F238E27FC236}">
                    <a16:creationId xmlns:a16="http://schemas.microsoft.com/office/drawing/2014/main" id="{80430D8D-85C2-57A0-B732-84BC19BE36C5}"/>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36">
                <a:extLst>
                  <a:ext uri="{FF2B5EF4-FFF2-40B4-BE49-F238E27FC236}">
                    <a16:creationId xmlns:a16="http://schemas.microsoft.com/office/drawing/2014/main" id="{ABDF26BF-31A9-CAB3-7AB3-D82724FAE343}"/>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37">
                <a:extLst>
                  <a:ext uri="{FF2B5EF4-FFF2-40B4-BE49-F238E27FC236}">
                    <a16:creationId xmlns:a16="http://schemas.microsoft.com/office/drawing/2014/main" id="{79759ED7-3725-02A6-7005-452162600B0D}"/>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38">
                <a:extLst>
                  <a:ext uri="{FF2B5EF4-FFF2-40B4-BE49-F238E27FC236}">
                    <a16:creationId xmlns:a16="http://schemas.microsoft.com/office/drawing/2014/main" id="{A99E2686-D3F0-BF50-3214-740277ECC6DE}"/>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39">
                <a:extLst>
                  <a:ext uri="{FF2B5EF4-FFF2-40B4-BE49-F238E27FC236}">
                    <a16:creationId xmlns:a16="http://schemas.microsoft.com/office/drawing/2014/main" id="{FBB8F8F7-9FA8-BE7A-55FD-D45267D42CAA}"/>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40">
                <a:extLst>
                  <a:ext uri="{FF2B5EF4-FFF2-40B4-BE49-F238E27FC236}">
                    <a16:creationId xmlns:a16="http://schemas.microsoft.com/office/drawing/2014/main" id="{1784B052-3B5A-F652-89EC-DA6141324E52}"/>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Line 41">
                <a:extLst>
                  <a:ext uri="{FF2B5EF4-FFF2-40B4-BE49-F238E27FC236}">
                    <a16:creationId xmlns:a16="http://schemas.microsoft.com/office/drawing/2014/main" id="{007383C7-495A-33EC-47FF-E5AF73D30ABE}"/>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 name="Text Box 42">
              <a:extLst>
                <a:ext uri="{FF2B5EF4-FFF2-40B4-BE49-F238E27FC236}">
                  <a16:creationId xmlns:a16="http://schemas.microsoft.com/office/drawing/2014/main" id="{BA555174-1FE8-1A8A-340B-5BAB6F50E41B}"/>
                </a:ext>
              </a:extLst>
            </p:cNvPr>
            <p:cNvSpPr txBox="1">
              <a:spLocks noChangeAspect="1" noChangeArrowheads="1"/>
            </p:cNvSpPr>
            <p:nvPr/>
          </p:nvSpPr>
          <p:spPr bwMode="auto">
            <a:xfrm>
              <a:off x="1001" y="954"/>
              <a:ext cx="2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33" name="Text Box 43">
              <a:extLst>
                <a:ext uri="{FF2B5EF4-FFF2-40B4-BE49-F238E27FC236}">
                  <a16:creationId xmlns:a16="http://schemas.microsoft.com/office/drawing/2014/main" id="{A32811E4-D485-21CF-71B7-17B91A2C3D8E}"/>
                </a:ext>
              </a:extLst>
            </p:cNvPr>
            <p:cNvSpPr txBox="1">
              <a:spLocks noChangeAspect="1" noChangeArrowheads="1"/>
            </p:cNvSpPr>
            <p:nvPr/>
          </p:nvSpPr>
          <p:spPr bwMode="auto">
            <a:xfrm>
              <a:off x="1228"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34" name="Text Box 44">
              <a:extLst>
                <a:ext uri="{FF2B5EF4-FFF2-40B4-BE49-F238E27FC236}">
                  <a16:creationId xmlns:a16="http://schemas.microsoft.com/office/drawing/2014/main" id="{B83B58DC-50FC-2FA5-D62E-B4C7074028C5}"/>
                </a:ext>
              </a:extLst>
            </p:cNvPr>
            <p:cNvSpPr txBox="1">
              <a:spLocks noChangeAspect="1" noChangeArrowheads="1"/>
            </p:cNvSpPr>
            <p:nvPr/>
          </p:nvSpPr>
          <p:spPr bwMode="auto">
            <a:xfrm>
              <a:off x="1474"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35" name="Text Box 45">
              <a:extLst>
                <a:ext uri="{FF2B5EF4-FFF2-40B4-BE49-F238E27FC236}">
                  <a16:creationId xmlns:a16="http://schemas.microsoft.com/office/drawing/2014/main" id="{47F28968-2624-28E8-E2EC-F07CF74CEB20}"/>
                </a:ext>
              </a:extLst>
            </p:cNvPr>
            <p:cNvSpPr txBox="1">
              <a:spLocks noChangeAspect="1" noChangeArrowheads="1"/>
            </p:cNvSpPr>
            <p:nvPr/>
          </p:nvSpPr>
          <p:spPr bwMode="auto">
            <a:xfrm>
              <a:off x="1713"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6" name="Text Box 46">
              <a:extLst>
                <a:ext uri="{FF2B5EF4-FFF2-40B4-BE49-F238E27FC236}">
                  <a16:creationId xmlns:a16="http://schemas.microsoft.com/office/drawing/2014/main" id="{AD3195EC-ABDA-DA9B-C0F0-5B785532AD24}"/>
                </a:ext>
              </a:extLst>
            </p:cNvPr>
            <p:cNvSpPr txBox="1">
              <a:spLocks noChangeAspect="1" noChangeArrowheads="1"/>
            </p:cNvSpPr>
            <p:nvPr/>
          </p:nvSpPr>
          <p:spPr bwMode="auto">
            <a:xfrm>
              <a:off x="196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37" name="Text Box 47">
              <a:extLst>
                <a:ext uri="{FF2B5EF4-FFF2-40B4-BE49-F238E27FC236}">
                  <a16:creationId xmlns:a16="http://schemas.microsoft.com/office/drawing/2014/main" id="{8563686C-4641-B8E2-9D33-0D677DF6881E}"/>
                </a:ext>
              </a:extLst>
            </p:cNvPr>
            <p:cNvSpPr txBox="1">
              <a:spLocks noChangeAspect="1" noChangeArrowheads="1"/>
            </p:cNvSpPr>
            <p:nvPr/>
          </p:nvSpPr>
          <p:spPr bwMode="auto">
            <a:xfrm>
              <a:off x="244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38" name="Text Box 48">
              <a:extLst>
                <a:ext uri="{FF2B5EF4-FFF2-40B4-BE49-F238E27FC236}">
                  <a16:creationId xmlns:a16="http://schemas.microsoft.com/office/drawing/2014/main" id="{8BAC6C48-C666-920A-862C-F7EE9EAA13AD}"/>
                </a:ext>
              </a:extLst>
            </p:cNvPr>
            <p:cNvSpPr txBox="1">
              <a:spLocks noChangeAspect="1" noChangeArrowheads="1"/>
            </p:cNvSpPr>
            <p:nvPr/>
          </p:nvSpPr>
          <p:spPr bwMode="auto">
            <a:xfrm>
              <a:off x="2202"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39" name="Text Box 49">
              <a:extLst>
                <a:ext uri="{FF2B5EF4-FFF2-40B4-BE49-F238E27FC236}">
                  <a16:creationId xmlns:a16="http://schemas.microsoft.com/office/drawing/2014/main" id="{C5D72ACF-6475-343D-28FD-8A2DCDC8177E}"/>
                </a:ext>
              </a:extLst>
            </p:cNvPr>
            <p:cNvSpPr txBox="1">
              <a:spLocks noChangeAspect="1" noChangeArrowheads="1"/>
            </p:cNvSpPr>
            <p:nvPr/>
          </p:nvSpPr>
          <p:spPr bwMode="auto">
            <a:xfrm>
              <a:off x="268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40" name="Text Box 50">
              <a:extLst>
                <a:ext uri="{FF2B5EF4-FFF2-40B4-BE49-F238E27FC236}">
                  <a16:creationId xmlns:a16="http://schemas.microsoft.com/office/drawing/2014/main" id="{A7B789DC-C9F8-A608-63EF-1AC62A1E6144}"/>
                </a:ext>
              </a:extLst>
            </p:cNvPr>
            <p:cNvSpPr txBox="1">
              <a:spLocks noChangeAspect="1" noChangeArrowheads="1"/>
            </p:cNvSpPr>
            <p:nvPr/>
          </p:nvSpPr>
          <p:spPr bwMode="auto">
            <a:xfrm>
              <a:off x="2914"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41" name="Text Box 51">
              <a:extLst>
                <a:ext uri="{FF2B5EF4-FFF2-40B4-BE49-F238E27FC236}">
                  <a16:creationId xmlns:a16="http://schemas.microsoft.com/office/drawing/2014/main" id="{20B4FF71-6BD0-2336-27A9-F0E9876412C1}"/>
                </a:ext>
              </a:extLst>
            </p:cNvPr>
            <p:cNvSpPr txBox="1">
              <a:spLocks noChangeAspect="1" noChangeArrowheads="1"/>
            </p:cNvSpPr>
            <p:nvPr/>
          </p:nvSpPr>
          <p:spPr bwMode="auto">
            <a:xfrm>
              <a:off x="316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42" name="Text Box 52">
              <a:extLst>
                <a:ext uri="{FF2B5EF4-FFF2-40B4-BE49-F238E27FC236}">
                  <a16:creationId xmlns:a16="http://schemas.microsoft.com/office/drawing/2014/main" id="{E415C1AB-7C0B-1F0F-FF9A-50033D485632}"/>
                </a:ext>
              </a:extLst>
            </p:cNvPr>
            <p:cNvSpPr txBox="1">
              <a:spLocks noChangeAspect="1" noChangeArrowheads="1"/>
            </p:cNvSpPr>
            <p:nvPr/>
          </p:nvSpPr>
          <p:spPr bwMode="auto">
            <a:xfrm>
              <a:off x="340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43" name="Rectangle 53">
              <a:extLst>
                <a:ext uri="{FF2B5EF4-FFF2-40B4-BE49-F238E27FC236}">
                  <a16:creationId xmlns:a16="http://schemas.microsoft.com/office/drawing/2014/main" id="{C1C555AF-A71E-8B6B-0554-F8C94FF5A30D}"/>
                </a:ext>
              </a:extLst>
            </p:cNvPr>
            <p:cNvSpPr>
              <a:spLocks noChangeAspect="1" noChangeArrowheads="1"/>
            </p:cNvSpPr>
            <p:nvPr/>
          </p:nvSpPr>
          <p:spPr bwMode="auto">
            <a:xfrm>
              <a:off x="3521" y="1127"/>
              <a:ext cx="266" cy="53"/>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54">
              <a:extLst>
                <a:ext uri="{FF2B5EF4-FFF2-40B4-BE49-F238E27FC236}">
                  <a16:creationId xmlns:a16="http://schemas.microsoft.com/office/drawing/2014/main" id="{93EE8177-11C0-251E-3064-BB9337CF754F}"/>
                </a:ext>
              </a:extLst>
            </p:cNvPr>
            <p:cNvSpPr txBox="1">
              <a:spLocks noChangeAspect="1" noChangeArrowheads="1"/>
            </p:cNvSpPr>
            <p:nvPr/>
          </p:nvSpPr>
          <p:spPr bwMode="auto">
            <a:xfrm>
              <a:off x="440" y="754"/>
              <a:ext cx="3393"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Column</a:t>
              </a:r>
              <a:r>
                <a:rPr lang="de-DE" altLang="en-US" dirty="0"/>
                <a:t>  </a:t>
              </a:r>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endParaRPr lang="en-US" altLang="zh-CN" i="1" dirty="0">
                <a:ea typeface="宋体" panose="02010600030101010101" pitchFamily="2" charset="-122"/>
              </a:endParaRPr>
            </a:p>
          </p:txBody>
        </p:sp>
      </p:grpSp>
      <p:grpSp>
        <p:nvGrpSpPr>
          <p:cNvPr id="56" name="Group 55">
            <a:extLst>
              <a:ext uri="{FF2B5EF4-FFF2-40B4-BE49-F238E27FC236}">
                <a16:creationId xmlns:a16="http://schemas.microsoft.com/office/drawing/2014/main" id="{BF20402F-9CFB-085B-B2D8-AC8341425DF5}"/>
              </a:ext>
            </a:extLst>
          </p:cNvPr>
          <p:cNvGrpSpPr>
            <a:grpSpLocks/>
          </p:cNvGrpSpPr>
          <p:nvPr/>
        </p:nvGrpSpPr>
        <p:grpSpPr bwMode="auto">
          <a:xfrm>
            <a:off x="4024085" y="2663597"/>
            <a:ext cx="2247900" cy="576263"/>
            <a:chOff x="902" y="1570"/>
            <a:chExt cx="1416" cy="363"/>
          </a:xfrm>
        </p:grpSpPr>
        <p:sp>
          <p:nvSpPr>
            <p:cNvPr id="57" name="Oval 56">
              <a:extLst>
                <a:ext uri="{FF2B5EF4-FFF2-40B4-BE49-F238E27FC236}">
                  <a16:creationId xmlns:a16="http://schemas.microsoft.com/office/drawing/2014/main" id="{9567EDC6-45A4-5050-51A9-C0A842B3B264}"/>
                </a:ext>
              </a:extLst>
            </p:cNvPr>
            <p:cNvSpPr>
              <a:spLocks noChangeArrowheads="1"/>
            </p:cNvSpPr>
            <p:nvPr/>
          </p:nvSpPr>
          <p:spPr bwMode="auto">
            <a:xfrm>
              <a:off x="2109" y="1731"/>
              <a:ext cx="209" cy="202"/>
            </a:xfrm>
            <a:prstGeom prst="ellipse">
              <a:avLst/>
            </a:prstGeom>
            <a:noFill/>
            <a:ln w="19050"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p>
              <a:endParaRPr lang="en-US"/>
            </a:p>
          </p:txBody>
        </p:sp>
        <p:sp>
          <p:nvSpPr>
            <p:cNvPr id="58" name="Line 57">
              <a:extLst>
                <a:ext uri="{FF2B5EF4-FFF2-40B4-BE49-F238E27FC236}">
                  <a16:creationId xmlns:a16="http://schemas.microsoft.com/office/drawing/2014/main" id="{119F6FEE-4F6D-ACFE-3C18-EA93C1BE7020}"/>
                </a:ext>
              </a:extLst>
            </p:cNvPr>
            <p:cNvSpPr>
              <a:spLocks noChangeShapeType="1"/>
            </p:cNvSpPr>
            <p:nvPr/>
          </p:nvSpPr>
          <p:spPr bwMode="auto">
            <a:xfrm>
              <a:off x="992" y="1570"/>
              <a:ext cx="1214" cy="0"/>
            </a:xfrm>
            <a:prstGeom prst="line">
              <a:avLst/>
            </a:prstGeom>
            <a:noFill/>
            <a:ln w="28575">
              <a:solidFill>
                <a:srgbClr val="CC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a:p>
          </p:txBody>
        </p:sp>
        <p:sp>
          <p:nvSpPr>
            <p:cNvPr id="59" name="Line 58">
              <a:extLst>
                <a:ext uri="{FF2B5EF4-FFF2-40B4-BE49-F238E27FC236}">
                  <a16:creationId xmlns:a16="http://schemas.microsoft.com/office/drawing/2014/main" id="{58FE5171-A811-D5BE-9A52-E44D4C37DE9A}"/>
                </a:ext>
              </a:extLst>
            </p:cNvPr>
            <p:cNvSpPr>
              <a:spLocks noChangeShapeType="1"/>
            </p:cNvSpPr>
            <p:nvPr/>
          </p:nvSpPr>
          <p:spPr bwMode="auto">
            <a:xfrm>
              <a:off x="2200" y="1570"/>
              <a:ext cx="0" cy="119"/>
            </a:xfrm>
            <a:prstGeom prst="line">
              <a:avLst/>
            </a:prstGeom>
            <a:noFill/>
            <a:ln w="28575">
              <a:solidFill>
                <a:srgbClr val="CC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a:p>
          </p:txBody>
        </p:sp>
        <p:sp>
          <p:nvSpPr>
            <p:cNvPr id="60" name="Line 59">
              <a:extLst>
                <a:ext uri="{FF2B5EF4-FFF2-40B4-BE49-F238E27FC236}">
                  <a16:creationId xmlns:a16="http://schemas.microsoft.com/office/drawing/2014/main" id="{BB29A99F-1E8C-68E0-DA50-2C3CCE8356BA}"/>
                </a:ext>
              </a:extLst>
            </p:cNvPr>
            <p:cNvSpPr>
              <a:spLocks noChangeShapeType="1"/>
            </p:cNvSpPr>
            <p:nvPr/>
          </p:nvSpPr>
          <p:spPr bwMode="auto">
            <a:xfrm>
              <a:off x="992" y="1570"/>
              <a:ext cx="0" cy="119"/>
            </a:xfrm>
            <a:prstGeom prst="line">
              <a:avLst/>
            </a:prstGeom>
            <a:noFill/>
            <a:ln w="28575">
              <a:solidFill>
                <a:srgbClr val="CC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a:p>
          </p:txBody>
        </p:sp>
        <p:sp>
          <p:nvSpPr>
            <p:cNvPr id="61" name="Oval 60">
              <a:extLst>
                <a:ext uri="{FF2B5EF4-FFF2-40B4-BE49-F238E27FC236}">
                  <a16:creationId xmlns:a16="http://schemas.microsoft.com/office/drawing/2014/main" id="{B30A0C19-434F-E14E-2A31-839A8F62A9C9}"/>
                </a:ext>
              </a:extLst>
            </p:cNvPr>
            <p:cNvSpPr>
              <a:spLocks noChangeArrowheads="1"/>
            </p:cNvSpPr>
            <p:nvPr/>
          </p:nvSpPr>
          <p:spPr bwMode="auto">
            <a:xfrm>
              <a:off x="902" y="1731"/>
              <a:ext cx="209" cy="202"/>
            </a:xfrm>
            <a:prstGeom prst="ellipse">
              <a:avLst/>
            </a:prstGeom>
            <a:noFill/>
            <a:ln w="19050"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p>
              <a:endParaRPr lang="en-US"/>
            </a:p>
          </p:txBody>
        </p:sp>
      </p:grpSp>
      <p:grpSp>
        <p:nvGrpSpPr>
          <p:cNvPr id="62" name="Group 61">
            <a:extLst>
              <a:ext uri="{FF2B5EF4-FFF2-40B4-BE49-F238E27FC236}">
                <a16:creationId xmlns:a16="http://schemas.microsoft.com/office/drawing/2014/main" id="{CCB949EA-2AF3-9199-8EFE-0BB7C7CAB3C0}"/>
              </a:ext>
            </a:extLst>
          </p:cNvPr>
          <p:cNvGrpSpPr>
            <a:grpSpLocks/>
          </p:cNvGrpSpPr>
          <p:nvPr/>
        </p:nvGrpSpPr>
        <p:grpSpPr bwMode="auto">
          <a:xfrm>
            <a:off x="4232048" y="1685697"/>
            <a:ext cx="688975" cy="2243138"/>
            <a:chOff x="1033" y="954"/>
            <a:chExt cx="434" cy="1413"/>
          </a:xfrm>
        </p:grpSpPr>
        <p:sp>
          <p:nvSpPr>
            <p:cNvPr id="63" name="Text Box 62">
              <a:extLst>
                <a:ext uri="{FF2B5EF4-FFF2-40B4-BE49-F238E27FC236}">
                  <a16:creationId xmlns:a16="http://schemas.microsoft.com/office/drawing/2014/main" id="{F3FC87D9-C40C-C3C8-E3ED-A99DE17D3FEA}"/>
                </a:ext>
              </a:extLst>
            </p:cNvPr>
            <p:cNvSpPr txBox="1">
              <a:spLocks noChangeArrowheads="1"/>
            </p:cNvSpPr>
            <p:nvPr/>
          </p:nvSpPr>
          <p:spPr bwMode="auto">
            <a:xfrm>
              <a:off x="1033" y="2108"/>
              <a:ext cx="434"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t>S</a:t>
              </a:r>
              <a:r>
                <a:rPr lang="de-DE" altLang="en-US" dirty="0"/>
                <a:t>(</a:t>
              </a:r>
              <a:r>
                <a:rPr lang="de-DE" altLang="en-US" i="1" dirty="0"/>
                <a:t>b</a:t>
              </a:r>
              <a:r>
                <a:rPr lang="de-DE" altLang="en-US" dirty="0"/>
                <a:t>)</a:t>
              </a:r>
              <a:endParaRPr lang="en-US" altLang="zh-CN" dirty="0">
                <a:ea typeface="宋体" panose="02010600030101010101" pitchFamily="2" charset="-122"/>
              </a:endParaRPr>
            </a:p>
          </p:txBody>
        </p:sp>
        <p:sp>
          <p:nvSpPr>
            <p:cNvPr id="64" name="Oval 63">
              <a:extLst>
                <a:ext uri="{FF2B5EF4-FFF2-40B4-BE49-F238E27FC236}">
                  <a16:creationId xmlns:a16="http://schemas.microsoft.com/office/drawing/2014/main" id="{A368AB7D-B6F1-F054-A042-0F11E0F55434}"/>
                </a:ext>
              </a:extLst>
            </p:cNvPr>
            <p:cNvSpPr>
              <a:spLocks noChangeAspect="1" noChangeArrowheads="1"/>
            </p:cNvSpPr>
            <p:nvPr/>
          </p:nvSpPr>
          <p:spPr bwMode="auto">
            <a:xfrm>
              <a:off x="1122" y="954"/>
              <a:ext cx="241" cy="979"/>
            </a:xfrm>
            <a:prstGeom prst="ellipse">
              <a:avLst/>
            </a:prstGeom>
            <a:noFill/>
            <a:ln w="28575">
              <a:solidFill>
                <a:srgbClr val="80808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65" name="Text Box 64">
            <a:extLst>
              <a:ext uri="{FF2B5EF4-FFF2-40B4-BE49-F238E27FC236}">
                <a16:creationId xmlns:a16="http://schemas.microsoft.com/office/drawing/2014/main" id="{A12B9A71-CEDF-9C18-AB1C-870B405ED439}"/>
              </a:ext>
            </a:extLst>
          </p:cNvPr>
          <p:cNvSpPr txBox="1">
            <a:spLocks noChangeArrowheads="1"/>
          </p:cNvSpPr>
          <p:nvPr/>
        </p:nvSpPr>
        <p:spPr bwMode="auto">
          <a:xfrm>
            <a:off x="4716234" y="3528785"/>
            <a:ext cx="4612823" cy="39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dirty="0"/>
              <a:t>= {</a:t>
            </a:r>
            <a:r>
              <a:rPr lang="de-DE" altLang="en-US" i="1" dirty="0">
                <a:solidFill>
                  <a:srgbClr val="0C325C"/>
                </a:solidFill>
              </a:rPr>
              <a:t>A</a:t>
            </a:r>
            <a:r>
              <a:rPr lang="de-DE" altLang="en-US" dirty="0"/>
              <a:t>, </a:t>
            </a:r>
            <a:r>
              <a:rPr lang="de-DE" altLang="en-US" i="1" dirty="0">
                <a:solidFill>
                  <a:srgbClr val="0C325C"/>
                </a:solidFill>
              </a:rPr>
              <a:t>B</a:t>
            </a:r>
            <a:r>
              <a:rPr lang="de-DE" altLang="en-US" dirty="0"/>
              <a:t>, </a:t>
            </a:r>
            <a:r>
              <a:rPr lang="de-DE" altLang="en-US" i="1" dirty="0">
                <a:solidFill>
                  <a:srgbClr val="0C325C"/>
                </a:solidFill>
              </a:rPr>
              <a:t>C</a:t>
            </a:r>
            <a:r>
              <a:rPr lang="de-DE" altLang="en-US" dirty="0"/>
              <a:t>} – </a:t>
            </a:r>
            <a:r>
              <a:rPr lang="de-DE" altLang="en-US" b="1" dirty="0" err="1">
                <a:solidFill>
                  <a:srgbClr val="FF0000"/>
                </a:solidFill>
              </a:rPr>
              <a:t>lower</a:t>
            </a:r>
            <a:r>
              <a:rPr lang="de-DE" altLang="en-US" b="1" dirty="0">
                <a:solidFill>
                  <a:srgbClr val="FF0000"/>
                </a:solidFill>
              </a:rPr>
              <a:t> </a:t>
            </a:r>
            <a:r>
              <a:rPr lang="de-DE" altLang="en-US" b="1" dirty="0" err="1">
                <a:solidFill>
                  <a:srgbClr val="FF0000"/>
                </a:solidFill>
              </a:rPr>
              <a:t>bound</a:t>
            </a:r>
            <a:r>
              <a:rPr lang="de-DE" altLang="en-US" b="1" dirty="0">
                <a:solidFill>
                  <a:srgbClr val="FF0000"/>
                </a:solidFill>
              </a:rPr>
              <a:t> </a:t>
            </a:r>
            <a:r>
              <a:rPr lang="de-DE" altLang="en-US" b="1" dirty="0" err="1">
                <a:solidFill>
                  <a:srgbClr val="FF0000"/>
                </a:solidFill>
              </a:rPr>
              <a:t>of</a:t>
            </a:r>
            <a:r>
              <a:rPr lang="de-DE" altLang="en-US" b="1" dirty="0">
                <a:solidFill>
                  <a:srgbClr val="FF0000"/>
                </a:solidFill>
              </a:rPr>
              <a:t> # </a:t>
            </a:r>
            <a:r>
              <a:rPr lang="de-DE" altLang="en-US" b="1" dirty="0" err="1">
                <a:solidFill>
                  <a:srgbClr val="FF0000"/>
                </a:solidFill>
              </a:rPr>
              <a:t>tracks</a:t>
            </a:r>
            <a:r>
              <a:rPr lang="de-DE" altLang="en-US" b="1" dirty="0">
                <a:solidFill>
                  <a:srgbClr val="FF0000"/>
                </a:solidFill>
              </a:rPr>
              <a:t> = 3</a:t>
            </a:r>
            <a:endParaRPr lang="en-US" altLang="zh-CN" b="1" dirty="0">
              <a:solidFill>
                <a:srgbClr val="FF0000"/>
              </a:solidFill>
              <a:ea typeface="宋体" panose="02010600030101010101" pitchFamily="2" charset="-122"/>
            </a:endParaRPr>
          </a:p>
        </p:txBody>
      </p:sp>
      <p:sp>
        <p:nvSpPr>
          <p:cNvPr id="66" name="Line 65">
            <a:extLst>
              <a:ext uri="{FF2B5EF4-FFF2-40B4-BE49-F238E27FC236}">
                <a16:creationId xmlns:a16="http://schemas.microsoft.com/office/drawing/2014/main" id="{787FE35A-4435-D7DD-0C0C-DF46B7D0F417}"/>
              </a:ext>
            </a:extLst>
          </p:cNvPr>
          <p:cNvSpPr>
            <a:spLocks noChangeShapeType="1"/>
          </p:cNvSpPr>
          <p:nvPr/>
        </p:nvSpPr>
        <p:spPr bwMode="auto">
          <a:xfrm>
            <a:off x="4563835" y="3239860"/>
            <a:ext cx="0" cy="288925"/>
          </a:xfrm>
          <a:prstGeom prst="line">
            <a:avLst/>
          </a:prstGeom>
          <a:noFill/>
          <a:ln w="28575">
            <a:solidFill>
              <a:srgbClr val="80808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a:p>
        </p:txBody>
      </p:sp>
      <p:grpSp>
        <p:nvGrpSpPr>
          <p:cNvPr id="67" name="Group 66">
            <a:extLst>
              <a:ext uri="{FF2B5EF4-FFF2-40B4-BE49-F238E27FC236}">
                <a16:creationId xmlns:a16="http://schemas.microsoft.com/office/drawing/2014/main" id="{488770BE-0563-8AD6-FF1C-D4A073079C3F}"/>
              </a:ext>
            </a:extLst>
          </p:cNvPr>
          <p:cNvGrpSpPr>
            <a:grpSpLocks/>
          </p:cNvGrpSpPr>
          <p:nvPr/>
        </p:nvGrpSpPr>
        <p:grpSpPr bwMode="auto">
          <a:xfrm>
            <a:off x="4532085" y="1992085"/>
            <a:ext cx="1149350" cy="874712"/>
            <a:chOff x="1231" y="1159"/>
            <a:chExt cx="724" cy="551"/>
          </a:xfrm>
        </p:grpSpPr>
        <p:sp>
          <p:nvSpPr>
            <p:cNvPr id="68" name="Line 67">
              <a:extLst>
                <a:ext uri="{FF2B5EF4-FFF2-40B4-BE49-F238E27FC236}">
                  <a16:creationId xmlns:a16="http://schemas.microsoft.com/office/drawing/2014/main" id="{B5FE1110-483C-093C-08EB-CCA25B147B57}"/>
                </a:ext>
              </a:extLst>
            </p:cNvPr>
            <p:cNvSpPr>
              <a:spLocks noChangeShapeType="1"/>
            </p:cNvSpPr>
            <p:nvPr/>
          </p:nvSpPr>
          <p:spPr bwMode="auto">
            <a:xfrm>
              <a:off x="1243" y="1480"/>
              <a:ext cx="482" cy="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a:p>
          </p:txBody>
        </p:sp>
        <p:sp>
          <p:nvSpPr>
            <p:cNvPr id="69" name="Line 68">
              <a:extLst>
                <a:ext uri="{FF2B5EF4-FFF2-40B4-BE49-F238E27FC236}">
                  <a16:creationId xmlns:a16="http://schemas.microsoft.com/office/drawing/2014/main" id="{79D21450-D7F0-3F01-D49D-6673B8D45D19}"/>
                </a:ext>
              </a:extLst>
            </p:cNvPr>
            <p:cNvSpPr>
              <a:spLocks noChangeShapeType="1"/>
            </p:cNvSpPr>
            <p:nvPr/>
          </p:nvSpPr>
          <p:spPr bwMode="auto">
            <a:xfrm flipV="1">
              <a:off x="1231" y="1480"/>
              <a:ext cx="2" cy="230"/>
            </a:xfrm>
            <a:prstGeom prst="line">
              <a:avLst/>
            </a:prstGeom>
            <a:noFill/>
            <a:ln w="28575">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a:p>
          </p:txBody>
        </p:sp>
        <p:sp>
          <p:nvSpPr>
            <p:cNvPr id="70" name="Line 69">
              <a:extLst>
                <a:ext uri="{FF2B5EF4-FFF2-40B4-BE49-F238E27FC236}">
                  <a16:creationId xmlns:a16="http://schemas.microsoft.com/office/drawing/2014/main" id="{B94D201B-628F-D789-9B86-E52478F9C347}"/>
                </a:ext>
              </a:extLst>
            </p:cNvPr>
            <p:cNvSpPr>
              <a:spLocks noChangeShapeType="1"/>
            </p:cNvSpPr>
            <p:nvPr/>
          </p:nvSpPr>
          <p:spPr bwMode="auto">
            <a:xfrm>
              <a:off x="1264" y="1389"/>
              <a:ext cx="691" cy="0"/>
            </a:xfrm>
            <a:prstGeom prst="line">
              <a:avLst/>
            </a:prstGeom>
            <a:noFill/>
            <a:ln w="28575">
              <a:solidFill>
                <a:srgbClr val="CC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spAutoFit/>
            </a:bodyPr>
            <a:lstStyle/>
            <a:p>
              <a:endParaRPr lang="en-US"/>
            </a:p>
          </p:txBody>
        </p:sp>
        <p:sp>
          <p:nvSpPr>
            <p:cNvPr id="71" name="Line 70">
              <a:extLst>
                <a:ext uri="{FF2B5EF4-FFF2-40B4-BE49-F238E27FC236}">
                  <a16:creationId xmlns:a16="http://schemas.microsoft.com/office/drawing/2014/main" id="{F82F8A93-D6E7-B2CA-A0D8-BB6076A5A2C6}"/>
                </a:ext>
              </a:extLst>
            </p:cNvPr>
            <p:cNvSpPr>
              <a:spLocks noChangeShapeType="1"/>
            </p:cNvSpPr>
            <p:nvPr/>
          </p:nvSpPr>
          <p:spPr bwMode="auto">
            <a:xfrm flipV="1">
              <a:off x="1247" y="1159"/>
              <a:ext cx="2" cy="230"/>
            </a:xfrm>
            <a:prstGeom prst="line">
              <a:avLst/>
            </a:prstGeom>
            <a:noFill/>
            <a:ln w="28575">
              <a:solidFill>
                <a:srgbClr val="CC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a:p>
          </p:txBody>
        </p:sp>
      </p:grpSp>
    </p:spTree>
    <p:extLst>
      <p:ext uri="{BB962C8B-B14F-4D97-AF65-F5344CB8AC3E}">
        <p14:creationId xmlns:p14="http://schemas.microsoft.com/office/powerpoint/2010/main" val="21301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dissolv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dissolve">
                                      <p:cBhvr>
                                        <p:cTn id="32" dur="500"/>
                                        <p:tgtEl>
                                          <p:spTgt spid="6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dissolve">
                                      <p:cBhvr>
                                        <p:cTn id="37" dur="500"/>
                                        <p:tgtEl>
                                          <p:spTgt spid="62"/>
                                        </p:tgtEl>
                                      </p:cBhvr>
                                    </p:animEffect>
                                  </p:childTnLst>
                                </p:cTn>
                              </p:par>
                              <p:par>
                                <p:cTn id="38" presetID="9" presetClass="entr" presetSubtype="0" fill="hold"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dissolve">
                                      <p:cBhvr>
                                        <p:cTn id="40" dur="500"/>
                                        <p:tgtEl>
                                          <p:spTgt spid="66"/>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dissolve">
                                      <p:cBhvr>
                                        <p:cTn id="4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6C21-FD5F-4A66-25BE-8BA7718B5336}"/>
              </a:ext>
            </a:extLst>
          </p:cNvPr>
          <p:cNvSpPr>
            <a:spLocks noGrp="1"/>
          </p:cNvSpPr>
          <p:nvPr>
            <p:ph type="title"/>
          </p:nvPr>
        </p:nvSpPr>
        <p:spPr/>
        <p:txBody>
          <a:bodyPr/>
          <a:lstStyle/>
          <a:p>
            <a:r>
              <a:rPr lang="en-US" dirty="0"/>
              <a:t>Horizontal and Vertical Constraint Graph</a:t>
            </a:r>
          </a:p>
        </p:txBody>
      </p:sp>
      <p:sp>
        <p:nvSpPr>
          <p:cNvPr id="55" name="Line 2">
            <a:extLst>
              <a:ext uri="{FF2B5EF4-FFF2-40B4-BE49-F238E27FC236}">
                <a16:creationId xmlns:a16="http://schemas.microsoft.com/office/drawing/2014/main" id="{1E8916A9-9C58-5A64-D3A2-6EEE4F747455}"/>
              </a:ext>
            </a:extLst>
          </p:cNvPr>
          <p:cNvSpPr>
            <a:spLocks noChangeAspect="1" noChangeShapeType="1"/>
          </p:cNvSpPr>
          <p:nvPr/>
        </p:nvSpPr>
        <p:spPr bwMode="auto">
          <a:xfrm flipV="1">
            <a:off x="7471456" y="2834368"/>
            <a:ext cx="1147763"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6" name="Line 3">
            <a:extLst>
              <a:ext uri="{FF2B5EF4-FFF2-40B4-BE49-F238E27FC236}">
                <a16:creationId xmlns:a16="http://schemas.microsoft.com/office/drawing/2014/main" id="{868015E6-8264-1AA8-8A73-104922AD0A1C}"/>
              </a:ext>
            </a:extLst>
          </p:cNvPr>
          <p:cNvSpPr>
            <a:spLocks noChangeAspect="1" noChangeShapeType="1"/>
          </p:cNvSpPr>
          <p:nvPr/>
        </p:nvSpPr>
        <p:spPr bwMode="auto">
          <a:xfrm flipV="1">
            <a:off x="7092044" y="2599418"/>
            <a:ext cx="1908175"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7" name="Line 4">
            <a:extLst>
              <a:ext uri="{FF2B5EF4-FFF2-40B4-BE49-F238E27FC236}">
                <a16:creationId xmlns:a16="http://schemas.microsoft.com/office/drawing/2014/main" id="{F893E078-36BA-D589-6094-F3D03B878A55}"/>
              </a:ext>
            </a:extLst>
          </p:cNvPr>
          <p:cNvSpPr>
            <a:spLocks noChangeAspect="1" noChangeShapeType="1"/>
          </p:cNvSpPr>
          <p:nvPr/>
        </p:nvSpPr>
        <p:spPr bwMode="auto">
          <a:xfrm>
            <a:off x="7471456" y="3047093"/>
            <a:ext cx="76358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 name="Line 5">
            <a:extLst>
              <a:ext uri="{FF2B5EF4-FFF2-40B4-BE49-F238E27FC236}">
                <a16:creationId xmlns:a16="http://schemas.microsoft.com/office/drawing/2014/main" id="{1F125416-D201-E4F9-1465-B094145F6EED}"/>
              </a:ext>
            </a:extLst>
          </p:cNvPr>
          <p:cNvSpPr>
            <a:spLocks noChangeAspect="1" noChangeShapeType="1"/>
          </p:cNvSpPr>
          <p:nvPr/>
        </p:nvSpPr>
        <p:spPr bwMode="auto">
          <a:xfrm flipV="1">
            <a:off x="7852456" y="3237593"/>
            <a:ext cx="229393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9" name="Line 6">
            <a:extLst>
              <a:ext uri="{FF2B5EF4-FFF2-40B4-BE49-F238E27FC236}">
                <a16:creationId xmlns:a16="http://schemas.microsoft.com/office/drawing/2014/main" id="{507EE52A-F6AF-DBC1-89E7-043924FE6D0F}"/>
              </a:ext>
            </a:extLst>
          </p:cNvPr>
          <p:cNvSpPr>
            <a:spLocks noChangeAspect="1" noChangeShapeType="1"/>
          </p:cNvSpPr>
          <p:nvPr/>
        </p:nvSpPr>
        <p:spPr bwMode="auto">
          <a:xfrm flipV="1">
            <a:off x="7852456" y="3428093"/>
            <a:ext cx="766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 name="Line 7">
            <a:extLst>
              <a:ext uri="{FF2B5EF4-FFF2-40B4-BE49-F238E27FC236}">
                <a16:creationId xmlns:a16="http://schemas.microsoft.com/office/drawing/2014/main" id="{4F7D309F-F1DF-236C-6C77-22F6A5268ADC}"/>
              </a:ext>
            </a:extLst>
          </p:cNvPr>
          <p:cNvSpPr>
            <a:spLocks noChangeAspect="1" noChangeShapeType="1"/>
          </p:cNvSpPr>
          <p:nvPr/>
        </p:nvSpPr>
        <p:spPr bwMode="auto">
          <a:xfrm flipV="1">
            <a:off x="9000219" y="3620180"/>
            <a:ext cx="382587"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1" name="Line 8">
            <a:extLst>
              <a:ext uri="{FF2B5EF4-FFF2-40B4-BE49-F238E27FC236}">
                <a16:creationId xmlns:a16="http://schemas.microsoft.com/office/drawing/2014/main" id="{CF0AB29B-9B04-6BA0-BD18-DD49F8BEC844}"/>
              </a:ext>
            </a:extLst>
          </p:cNvPr>
          <p:cNvSpPr>
            <a:spLocks noChangeAspect="1" noChangeShapeType="1"/>
          </p:cNvSpPr>
          <p:nvPr/>
        </p:nvSpPr>
        <p:spPr bwMode="auto">
          <a:xfrm flipV="1">
            <a:off x="9382806" y="3813855"/>
            <a:ext cx="1528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 name="Line 9">
            <a:extLst>
              <a:ext uri="{FF2B5EF4-FFF2-40B4-BE49-F238E27FC236}">
                <a16:creationId xmlns:a16="http://schemas.microsoft.com/office/drawing/2014/main" id="{146A81D7-7729-55CF-8BC9-54478E392F09}"/>
              </a:ext>
            </a:extLst>
          </p:cNvPr>
          <p:cNvSpPr>
            <a:spLocks noChangeAspect="1" noChangeShapeType="1"/>
          </p:cNvSpPr>
          <p:nvPr/>
        </p:nvSpPr>
        <p:spPr bwMode="auto">
          <a:xfrm flipV="1">
            <a:off x="9765394" y="4001180"/>
            <a:ext cx="763587" cy="1588"/>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63" name="Group 10">
            <a:extLst>
              <a:ext uri="{FF2B5EF4-FFF2-40B4-BE49-F238E27FC236}">
                <a16:creationId xmlns:a16="http://schemas.microsoft.com/office/drawing/2014/main" id="{9D7EB687-86CB-1C91-0D8C-5DCFB3FC154B}"/>
              </a:ext>
            </a:extLst>
          </p:cNvPr>
          <p:cNvGrpSpPr>
            <a:grpSpLocks/>
          </p:cNvGrpSpPr>
          <p:nvPr/>
        </p:nvGrpSpPr>
        <p:grpSpPr bwMode="auto">
          <a:xfrm>
            <a:off x="7392081" y="2434318"/>
            <a:ext cx="2982913" cy="1741487"/>
            <a:chOff x="1192" y="2543"/>
            <a:chExt cx="1879" cy="1097"/>
          </a:xfrm>
          <a:solidFill>
            <a:schemeClr val="bg1"/>
          </a:solidFill>
        </p:grpSpPr>
        <p:sp>
          <p:nvSpPr>
            <p:cNvPr id="64" name="Text Box 11">
              <a:extLst>
                <a:ext uri="{FF2B5EF4-FFF2-40B4-BE49-F238E27FC236}">
                  <a16:creationId xmlns:a16="http://schemas.microsoft.com/office/drawing/2014/main" id="{037B5C72-B22C-4691-ABFA-10018E7D1CC2}"/>
                </a:ext>
              </a:extLst>
            </p:cNvPr>
            <p:cNvSpPr txBox="1">
              <a:spLocks noChangeAspect="1" noChangeArrowheads="1"/>
            </p:cNvSpPr>
            <p:nvPr/>
          </p:nvSpPr>
          <p:spPr bwMode="auto">
            <a:xfrm>
              <a:off x="1513" y="2688"/>
              <a:ext cx="194"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65" name="Text Box 12">
              <a:extLst>
                <a:ext uri="{FF2B5EF4-FFF2-40B4-BE49-F238E27FC236}">
                  <a16:creationId xmlns:a16="http://schemas.microsoft.com/office/drawing/2014/main" id="{A3D66964-586C-9209-EB11-B407874998B8}"/>
                </a:ext>
              </a:extLst>
            </p:cNvPr>
            <p:cNvSpPr txBox="1">
              <a:spLocks noChangeAspect="1" noChangeArrowheads="1"/>
            </p:cNvSpPr>
            <p:nvPr/>
          </p:nvSpPr>
          <p:spPr bwMode="auto">
            <a:xfrm>
              <a:off x="1192" y="2543"/>
              <a:ext cx="188"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66" name="Text Box 13">
              <a:extLst>
                <a:ext uri="{FF2B5EF4-FFF2-40B4-BE49-F238E27FC236}">
                  <a16:creationId xmlns:a16="http://schemas.microsoft.com/office/drawing/2014/main" id="{645CA15F-06BB-F8C8-3D4F-3B97E97DDC5D}"/>
                </a:ext>
              </a:extLst>
            </p:cNvPr>
            <p:cNvSpPr txBox="1">
              <a:spLocks noChangeAspect="1" noChangeArrowheads="1"/>
            </p:cNvSpPr>
            <p:nvPr/>
          </p:nvSpPr>
          <p:spPr bwMode="auto">
            <a:xfrm>
              <a:off x="1432" y="2849"/>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67" name="Text Box 14">
              <a:extLst>
                <a:ext uri="{FF2B5EF4-FFF2-40B4-BE49-F238E27FC236}">
                  <a16:creationId xmlns:a16="http://schemas.microsoft.com/office/drawing/2014/main" id="{79C1E116-BB58-F030-71F5-4E4712A19CDC}"/>
                </a:ext>
              </a:extLst>
            </p:cNvPr>
            <p:cNvSpPr txBox="1">
              <a:spLocks noChangeAspect="1" noChangeArrowheads="1"/>
            </p:cNvSpPr>
            <p:nvPr/>
          </p:nvSpPr>
          <p:spPr bwMode="auto">
            <a:xfrm>
              <a:off x="1834" y="2942"/>
              <a:ext cx="195"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68" name="Text Box 15">
              <a:extLst>
                <a:ext uri="{FF2B5EF4-FFF2-40B4-BE49-F238E27FC236}">
                  <a16:creationId xmlns:a16="http://schemas.microsoft.com/office/drawing/2014/main" id="{BA4DC35F-F06C-7C2C-0563-71D27EC1E432}"/>
                </a:ext>
              </a:extLst>
            </p:cNvPr>
            <p:cNvSpPr txBox="1">
              <a:spLocks noChangeAspect="1" noChangeArrowheads="1"/>
            </p:cNvSpPr>
            <p:nvPr/>
          </p:nvSpPr>
          <p:spPr bwMode="auto">
            <a:xfrm>
              <a:off x="1603" y="3073"/>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69" name="Text Box 16">
              <a:extLst>
                <a:ext uri="{FF2B5EF4-FFF2-40B4-BE49-F238E27FC236}">
                  <a16:creationId xmlns:a16="http://schemas.microsoft.com/office/drawing/2014/main" id="{67E36A64-2DE6-C012-896D-EDE7C3AEA553}"/>
                </a:ext>
              </a:extLst>
            </p:cNvPr>
            <p:cNvSpPr txBox="1">
              <a:spLocks noChangeAspect="1" noChangeArrowheads="1"/>
            </p:cNvSpPr>
            <p:nvPr/>
          </p:nvSpPr>
          <p:spPr bwMode="auto">
            <a:xfrm>
              <a:off x="2286" y="3169"/>
              <a:ext cx="113"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7" tIns="11434" rIns="57170"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70" name="Text Box 17">
              <a:extLst>
                <a:ext uri="{FF2B5EF4-FFF2-40B4-BE49-F238E27FC236}">
                  <a16:creationId xmlns:a16="http://schemas.microsoft.com/office/drawing/2014/main" id="{6057F384-2CA3-07D6-2A5A-C4320B2E10CE}"/>
                </a:ext>
              </a:extLst>
            </p:cNvPr>
            <p:cNvSpPr txBox="1">
              <a:spLocks noChangeAspect="1" noChangeArrowheads="1"/>
            </p:cNvSpPr>
            <p:nvPr/>
          </p:nvSpPr>
          <p:spPr bwMode="auto">
            <a:xfrm>
              <a:off x="2881" y="3313"/>
              <a:ext cx="18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71" name="Text Box 18">
              <a:extLst>
                <a:ext uri="{FF2B5EF4-FFF2-40B4-BE49-F238E27FC236}">
                  <a16:creationId xmlns:a16="http://schemas.microsoft.com/office/drawing/2014/main" id="{53D203C2-D0E1-489E-D5A3-A3AA8B81B669}"/>
                </a:ext>
              </a:extLst>
            </p:cNvPr>
            <p:cNvSpPr txBox="1">
              <a:spLocks noChangeAspect="1" noChangeArrowheads="1"/>
            </p:cNvSpPr>
            <p:nvPr/>
          </p:nvSpPr>
          <p:spPr bwMode="auto">
            <a:xfrm>
              <a:off x="2881" y="3462"/>
              <a:ext cx="190"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grpSp>
      <p:grpSp>
        <p:nvGrpSpPr>
          <p:cNvPr id="72" name="Group 20">
            <a:extLst>
              <a:ext uri="{FF2B5EF4-FFF2-40B4-BE49-F238E27FC236}">
                <a16:creationId xmlns:a16="http://schemas.microsoft.com/office/drawing/2014/main" id="{6F4DA5CB-25F9-EB95-3233-684276A8A24F}"/>
              </a:ext>
            </a:extLst>
          </p:cNvPr>
          <p:cNvGrpSpPr>
            <a:grpSpLocks/>
          </p:cNvGrpSpPr>
          <p:nvPr/>
        </p:nvGrpSpPr>
        <p:grpSpPr bwMode="auto">
          <a:xfrm>
            <a:off x="6920594" y="4288510"/>
            <a:ext cx="4370387" cy="355600"/>
            <a:chOff x="895" y="3711"/>
            <a:chExt cx="2753" cy="224"/>
          </a:xfrm>
        </p:grpSpPr>
        <p:grpSp>
          <p:nvGrpSpPr>
            <p:cNvPr id="73" name="Group 21">
              <a:extLst>
                <a:ext uri="{FF2B5EF4-FFF2-40B4-BE49-F238E27FC236}">
                  <a16:creationId xmlns:a16="http://schemas.microsoft.com/office/drawing/2014/main" id="{D6EAC936-B81C-B23C-B320-07823979152A}"/>
                </a:ext>
              </a:extLst>
            </p:cNvPr>
            <p:cNvGrpSpPr>
              <a:grpSpLocks noChangeAspect="1"/>
            </p:cNvGrpSpPr>
            <p:nvPr/>
          </p:nvGrpSpPr>
          <p:grpSpPr bwMode="auto">
            <a:xfrm>
              <a:off x="1001" y="3712"/>
              <a:ext cx="2647" cy="38"/>
              <a:chOff x="459" y="725"/>
              <a:chExt cx="2993" cy="0"/>
            </a:xfrm>
          </p:grpSpPr>
          <p:sp>
            <p:nvSpPr>
              <p:cNvPr id="86" name="Line 22">
                <a:extLst>
                  <a:ext uri="{FF2B5EF4-FFF2-40B4-BE49-F238E27FC236}">
                    <a16:creationId xmlns:a16="http://schemas.microsoft.com/office/drawing/2014/main" id="{F504581F-16FE-F8BC-714D-9BD0B2E733F6}"/>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23">
                <a:extLst>
                  <a:ext uri="{FF2B5EF4-FFF2-40B4-BE49-F238E27FC236}">
                    <a16:creationId xmlns:a16="http://schemas.microsoft.com/office/drawing/2014/main" id="{23563174-8B7A-E207-AA7E-A2EADC6EED4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24">
                <a:extLst>
                  <a:ext uri="{FF2B5EF4-FFF2-40B4-BE49-F238E27FC236}">
                    <a16:creationId xmlns:a16="http://schemas.microsoft.com/office/drawing/2014/main" id="{317BEA97-A50B-FDCC-C116-B37634B8D3D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25">
                <a:extLst>
                  <a:ext uri="{FF2B5EF4-FFF2-40B4-BE49-F238E27FC236}">
                    <a16:creationId xmlns:a16="http://schemas.microsoft.com/office/drawing/2014/main" id="{B38A9BE9-11F7-4CC0-113B-C7366066A2C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26">
                <a:extLst>
                  <a:ext uri="{FF2B5EF4-FFF2-40B4-BE49-F238E27FC236}">
                    <a16:creationId xmlns:a16="http://schemas.microsoft.com/office/drawing/2014/main" id="{57247500-EEAE-8C5A-CC24-6158EA0F554C}"/>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27">
                <a:extLst>
                  <a:ext uri="{FF2B5EF4-FFF2-40B4-BE49-F238E27FC236}">
                    <a16:creationId xmlns:a16="http://schemas.microsoft.com/office/drawing/2014/main" id="{ECBA8B62-ED2B-8EF3-E15F-1304DE5FF79B}"/>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28">
                <a:extLst>
                  <a:ext uri="{FF2B5EF4-FFF2-40B4-BE49-F238E27FC236}">
                    <a16:creationId xmlns:a16="http://schemas.microsoft.com/office/drawing/2014/main" id="{E2B462CF-204B-3699-E07D-259C6F717A6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29">
                <a:extLst>
                  <a:ext uri="{FF2B5EF4-FFF2-40B4-BE49-F238E27FC236}">
                    <a16:creationId xmlns:a16="http://schemas.microsoft.com/office/drawing/2014/main" id="{35190E6C-D76B-9895-9DEA-F500ABA2A1D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30">
                <a:extLst>
                  <a:ext uri="{FF2B5EF4-FFF2-40B4-BE49-F238E27FC236}">
                    <a16:creationId xmlns:a16="http://schemas.microsoft.com/office/drawing/2014/main" id="{179C73A7-8DCE-E261-8208-D7D389C304CE}"/>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31">
                <a:extLst>
                  <a:ext uri="{FF2B5EF4-FFF2-40B4-BE49-F238E27FC236}">
                    <a16:creationId xmlns:a16="http://schemas.microsoft.com/office/drawing/2014/main" id="{37BDEAD0-2450-829B-2CD3-B818681B418F}"/>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32">
                <a:extLst>
                  <a:ext uri="{FF2B5EF4-FFF2-40B4-BE49-F238E27FC236}">
                    <a16:creationId xmlns:a16="http://schemas.microsoft.com/office/drawing/2014/main" id="{4F686C60-D4C1-BBE2-5A25-E08F7E79E1E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4" name="Text Box 33">
              <a:extLst>
                <a:ext uri="{FF2B5EF4-FFF2-40B4-BE49-F238E27FC236}">
                  <a16:creationId xmlns:a16="http://schemas.microsoft.com/office/drawing/2014/main" id="{5D95E16D-1DDE-36F2-8B00-88B674DA8E09}"/>
                </a:ext>
              </a:extLst>
            </p:cNvPr>
            <p:cNvSpPr txBox="1">
              <a:spLocks noChangeAspect="1" noChangeArrowheads="1"/>
            </p:cNvSpPr>
            <p:nvPr/>
          </p:nvSpPr>
          <p:spPr bwMode="auto">
            <a:xfrm>
              <a:off x="895"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75" name="Text Box 34">
              <a:extLst>
                <a:ext uri="{FF2B5EF4-FFF2-40B4-BE49-F238E27FC236}">
                  <a16:creationId xmlns:a16="http://schemas.microsoft.com/office/drawing/2014/main" id="{8A5F5BE6-02B2-D248-87D6-2E54728D2B65}"/>
                </a:ext>
              </a:extLst>
            </p:cNvPr>
            <p:cNvSpPr txBox="1">
              <a:spLocks noChangeAspect="1" noChangeArrowheads="1"/>
            </p:cNvSpPr>
            <p:nvPr/>
          </p:nvSpPr>
          <p:spPr bwMode="auto">
            <a:xfrm>
              <a:off x="1137"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6" name="Text Box 35">
              <a:extLst>
                <a:ext uri="{FF2B5EF4-FFF2-40B4-BE49-F238E27FC236}">
                  <a16:creationId xmlns:a16="http://schemas.microsoft.com/office/drawing/2014/main" id="{BBA29A87-CBC0-58FE-B0C7-FD4C7C603BDD}"/>
                </a:ext>
              </a:extLst>
            </p:cNvPr>
            <p:cNvSpPr txBox="1">
              <a:spLocks noChangeAspect="1" noChangeArrowheads="1"/>
            </p:cNvSpPr>
            <p:nvPr/>
          </p:nvSpPr>
          <p:spPr bwMode="auto">
            <a:xfrm>
              <a:off x="1378"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7" name="Text Box 36">
              <a:extLst>
                <a:ext uri="{FF2B5EF4-FFF2-40B4-BE49-F238E27FC236}">
                  <a16:creationId xmlns:a16="http://schemas.microsoft.com/office/drawing/2014/main" id="{B454D1C9-F2B9-D7CF-6DDB-C9D1652AE34B}"/>
                </a:ext>
              </a:extLst>
            </p:cNvPr>
            <p:cNvSpPr txBox="1">
              <a:spLocks noChangeAspect="1" noChangeArrowheads="1"/>
            </p:cNvSpPr>
            <p:nvPr/>
          </p:nvSpPr>
          <p:spPr bwMode="auto">
            <a:xfrm>
              <a:off x="1619"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8" name="Text Box 37">
              <a:extLst>
                <a:ext uri="{FF2B5EF4-FFF2-40B4-BE49-F238E27FC236}">
                  <a16:creationId xmlns:a16="http://schemas.microsoft.com/office/drawing/2014/main" id="{9A04624F-0A6A-B752-F434-1E893384E9B5}"/>
                </a:ext>
              </a:extLst>
            </p:cNvPr>
            <p:cNvSpPr txBox="1">
              <a:spLocks noChangeAspect="1" noChangeArrowheads="1"/>
            </p:cNvSpPr>
            <p:nvPr/>
          </p:nvSpPr>
          <p:spPr bwMode="auto">
            <a:xfrm>
              <a:off x="1859" y="3712"/>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9" name="Text Box 38">
              <a:extLst>
                <a:ext uri="{FF2B5EF4-FFF2-40B4-BE49-F238E27FC236}">
                  <a16:creationId xmlns:a16="http://schemas.microsoft.com/office/drawing/2014/main" id="{93577DD5-F128-046F-FE99-8A88F819C66A}"/>
                </a:ext>
              </a:extLst>
            </p:cNvPr>
            <p:cNvSpPr txBox="1">
              <a:spLocks noChangeAspect="1" noChangeArrowheads="1"/>
            </p:cNvSpPr>
            <p:nvPr/>
          </p:nvSpPr>
          <p:spPr bwMode="auto">
            <a:xfrm>
              <a:off x="2100"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80" name="Text Box 39">
              <a:extLst>
                <a:ext uri="{FF2B5EF4-FFF2-40B4-BE49-F238E27FC236}">
                  <a16:creationId xmlns:a16="http://schemas.microsoft.com/office/drawing/2014/main" id="{7057B190-968B-01F8-BBC9-510B8B4C83F2}"/>
                </a:ext>
              </a:extLst>
            </p:cNvPr>
            <p:cNvSpPr txBox="1">
              <a:spLocks noChangeAspect="1" noChangeArrowheads="1"/>
            </p:cNvSpPr>
            <p:nvPr/>
          </p:nvSpPr>
          <p:spPr bwMode="auto">
            <a:xfrm>
              <a:off x="234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81" name="Text Box 40">
              <a:extLst>
                <a:ext uri="{FF2B5EF4-FFF2-40B4-BE49-F238E27FC236}">
                  <a16:creationId xmlns:a16="http://schemas.microsoft.com/office/drawing/2014/main" id="{D46F2A25-12F1-553A-F013-A66B0F0712D7}"/>
                </a:ext>
              </a:extLst>
            </p:cNvPr>
            <p:cNvSpPr txBox="1">
              <a:spLocks noChangeAspect="1" noChangeArrowheads="1"/>
            </p:cNvSpPr>
            <p:nvPr/>
          </p:nvSpPr>
          <p:spPr bwMode="auto">
            <a:xfrm>
              <a:off x="258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2" name="Text Box 41">
              <a:extLst>
                <a:ext uri="{FF2B5EF4-FFF2-40B4-BE49-F238E27FC236}">
                  <a16:creationId xmlns:a16="http://schemas.microsoft.com/office/drawing/2014/main" id="{163A1542-4E6F-B4E4-A91D-8DA8238C3422}"/>
                </a:ext>
              </a:extLst>
            </p:cNvPr>
            <p:cNvSpPr txBox="1">
              <a:spLocks noChangeAspect="1" noChangeArrowheads="1"/>
            </p:cNvSpPr>
            <p:nvPr/>
          </p:nvSpPr>
          <p:spPr bwMode="auto">
            <a:xfrm>
              <a:off x="3063"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3" name="Text Box 42">
              <a:extLst>
                <a:ext uri="{FF2B5EF4-FFF2-40B4-BE49-F238E27FC236}">
                  <a16:creationId xmlns:a16="http://schemas.microsoft.com/office/drawing/2014/main" id="{7E087281-8FBA-C961-966A-90E4E1E60D4B}"/>
                </a:ext>
              </a:extLst>
            </p:cNvPr>
            <p:cNvSpPr txBox="1">
              <a:spLocks noChangeAspect="1" noChangeArrowheads="1"/>
            </p:cNvSpPr>
            <p:nvPr/>
          </p:nvSpPr>
          <p:spPr bwMode="auto">
            <a:xfrm>
              <a:off x="3304"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84" name="Text Box 43">
              <a:extLst>
                <a:ext uri="{FF2B5EF4-FFF2-40B4-BE49-F238E27FC236}">
                  <a16:creationId xmlns:a16="http://schemas.microsoft.com/office/drawing/2014/main" id="{D6FA9D48-F839-4F5F-CC46-2B56678C0BE3}"/>
                </a:ext>
              </a:extLst>
            </p:cNvPr>
            <p:cNvSpPr txBox="1">
              <a:spLocks noChangeAspect="1" noChangeArrowheads="1"/>
            </p:cNvSpPr>
            <p:nvPr/>
          </p:nvSpPr>
          <p:spPr bwMode="auto">
            <a:xfrm>
              <a:off x="2820" y="3711"/>
              <a:ext cx="3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grpSp>
        <p:nvGrpSpPr>
          <p:cNvPr id="97" name="Group 96">
            <a:extLst>
              <a:ext uri="{FF2B5EF4-FFF2-40B4-BE49-F238E27FC236}">
                <a16:creationId xmlns:a16="http://schemas.microsoft.com/office/drawing/2014/main" id="{B5BFFC6D-55B2-F5CA-DE5B-7EE634705687}"/>
              </a:ext>
            </a:extLst>
          </p:cNvPr>
          <p:cNvGrpSpPr>
            <a:grpSpLocks/>
          </p:cNvGrpSpPr>
          <p:nvPr/>
        </p:nvGrpSpPr>
        <p:grpSpPr bwMode="auto">
          <a:xfrm>
            <a:off x="6945994" y="2027918"/>
            <a:ext cx="4344987" cy="381000"/>
            <a:chOff x="911" y="2287"/>
            <a:chExt cx="2737" cy="240"/>
          </a:xfrm>
        </p:grpSpPr>
        <p:grpSp>
          <p:nvGrpSpPr>
            <p:cNvPr id="98" name="Group 97">
              <a:extLst>
                <a:ext uri="{FF2B5EF4-FFF2-40B4-BE49-F238E27FC236}">
                  <a16:creationId xmlns:a16="http://schemas.microsoft.com/office/drawing/2014/main" id="{EC4D2EA0-0E83-94B5-F703-9D204C592490}"/>
                </a:ext>
              </a:extLst>
            </p:cNvPr>
            <p:cNvGrpSpPr>
              <a:grpSpLocks noChangeAspect="1"/>
            </p:cNvGrpSpPr>
            <p:nvPr/>
          </p:nvGrpSpPr>
          <p:grpSpPr bwMode="auto">
            <a:xfrm>
              <a:off x="1000" y="2487"/>
              <a:ext cx="2648" cy="40"/>
              <a:chOff x="459" y="725"/>
              <a:chExt cx="2993" cy="0"/>
            </a:xfrm>
          </p:grpSpPr>
          <p:sp>
            <p:nvSpPr>
              <p:cNvPr id="111" name="Line 98">
                <a:extLst>
                  <a:ext uri="{FF2B5EF4-FFF2-40B4-BE49-F238E27FC236}">
                    <a16:creationId xmlns:a16="http://schemas.microsoft.com/office/drawing/2014/main" id="{9CBDB497-BF78-9814-4CB8-D0DF61E7BBF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Line 99">
                <a:extLst>
                  <a:ext uri="{FF2B5EF4-FFF2-40B4-BE49-F238E27FC236}">
                    <a16:creationId xmlns:a16="http://schemas.microsoft.com/office/drawing/2014/main" id="{DADA4682-3EE8-E59E-E023-550DCFB1C43C}"/>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100">
                <a:extLst>
                  <a:ext uri="{FF2B5EF4-FFF2-40B4-BE49-F238E27FC236}">
                    <a16:creationId xmlns:a16="http://schemas.microsoft.com/office/drawing/2014/main" id="{D9CC83C8-4101-9AE0-C059-9B300BFAA34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Line 101">
                <a:extLst>
                  <a:ext uri="{FF2B5EF4-FFF2-40B4-BE49-F238E27FC236}">
                    <a16:creationId xmlns:a16="http://schemas.microsoft.com/office/drawing/2014/main" id="{EACB05F3-85CE-6A7E-4391-55D768F12DD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Line 102">
                <a:extLst>
                  <a:ext uri="{FF2B5EF4-FFF2-40B4-BE49-F238E27FC236}">
                    <a16:creationId xmlns:a16="http://schemas.microsoft.com/office/drawing/2014/main" id="{3C382C6E-24F9-14D6-7721-A5D26FD111C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Line 103">
                <a:extLst>
                  <a:ext uri="{FF2B5EF4-FFF2-40B4-BE49-F238E27FC236}">
                    <a16:creationId xmlns:a16="http://schemas.microsoft.com/office/drawing/2014/main" id="{2376255D-1F94-954C-7DB1-9A84DE2BA82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104">
                <a:extLst>
                  <a:ext uri="{FF2B5EF4-FFF2-40B4-BE49-F238E27FC236}">
                    <a16:creationId xmlns:a16="http://schemas.microsoft.com/office/drawing/2014/main" id="{A523A1E5-9512-0FDF-3270-FFA679F3D74F}"/>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105">
                <a:extLst>
                  <a:ext uri="{FF2B5EF4-FFF2-40B4-BE49-F238E27FC236}">
                    <a16:creationId xmlns:a16="http://schemas.microsoft.com/office/drawing/2014/main" id="{200477DB-0B71-2D02-941F-B26E6AAABE19}"/>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Line 106">
                <a:extLst>
                  <a:ext uri="{FF2B5EF4-FFF2-40B4-BE49-F238E27FC236}">
                    <a16:creationId xmlns:a16="http://schemas.microsoft.com/office/drawing/2014/main" id="{6FE212E2-04C3-73B4-0D4E-DB20023B16DB}"/>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107">
                <a:extLst>
                  <a:ext uri="{FF2B5EF4-FFF2-40B4-BE49-F238E27FC236}">
                    <a16:creationId xmlns:a16="http://schemas.microsoft.com/office/drawing/2014/main" id="{176A0C06-2D07-46D1-B734-B45E6032E1BE}"/>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108">
                <a:extLst>
                  <a:ext uri="{FF2B5EF4-FFF2-40B4-BE49-F238E27FC236}">
                    <a16:creationId xmlns:a16="http://schemas.microsoft.com/office/drawing/2014/main" id="{0E971F46-3006-E9A0-2517-0E4864A9B525}"/>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9" name="Text Box 109">
              <a:extLst>
                <a:ext uri="{FF2B5EF4-FFF2-40B4-BE49-F238E27FC236}">
                  <a16:creationId xmlns:a16="http://schemas.microsoft.com/office/drawing/2014/main" id="{E53C89C0-BD42-2A6A-CAF1-F1E4F34DA041}"/>
                </a:ext>
              </a:extLst>
            </p:cNvPr>
            <p:cNvSpPr txBox="1">
              <a:spLocks noChangeAspect="1" noChangeArrowheads="1"/>
            </p:cNvSpPr>
            <p:nvPr/>
          </p:nvSpPr>
          <p:spPr bwMode="auto">
            <a:xfrm>
              <a:off x="911" y="2287"/>
              <a:ext cx="202"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0" name="Text Box 110">
              <a:extLst>
                <a:ext uri="{FF2B5EF4-FFF2-40B4-BE49-F238E27FC236}">
                  <a16:creationId xmlns:a16="http://schemas.microsoft.com/office/drawing/2014/main" id="{CE5E871C-390E-A6C8-78F0-41F124EB2101}"/>
                </a:ext>
              </a:extLst>
            </p:cNvPr>
            <p:cNvSpPr txBox="1">
              <a:spLocks noChangeAspect="1" noChangeArrowheads="1"/>
            </p:cNvSpPr>
            <p:nvPr/>
          </p:nvSpPr>
          <p:spPr bwMode="auto">
            <a:xfrm>
              <a:off x="1128"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1" name="Text Box 111">
              <a:extLst>
                <a:ext uri="{FF2B5EF4-FFF2-40B4-BE49-F238E27FC236}">
                  <a16:creationId xmlns:a16="http://schemas.microsoft.com/office/drawing/2014/main" id="{887802B3-78E2-94CF-2074-4E16707836EC}"/>
                </a:ext>
              </a:extLst>
            </p:cNvPr>
            <p:cNvSpPr txBox="1">
              <a:spLocks noChangeAspect="1" noChangeArrowheads="1"/>
            </p:cNvSpPr>
            <p:nvPr/>
          </p:nvSpPr>
          <p:spPr bwMode="auto">
            <a:xfrm>
              <a:off x="1371"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2" name="Text Box 112">
              <a:extLst>
                <a:ext uri="{FF2B5EF4-FFF2-40B4-BE49-F238E27FC236}">
                  <a16:creationId xmlns:a16="http://schemas.microsoft.com/office/drawing/2014/main" id="{183D1ACE-637E-131B-47E9-1671AC1995BD}"/>
                </a:ext>
              </a:extLst>
            </p:cNvPr>
            <p:cNvSpPr txBox="1">
              <a:spLocks noChangeAspect="1" noChangeArrowheads="1"/>
            </p:cNvSpPr>
            <p:nvPr/>
          </p:nvSpPr>
          <p:spPr bwMode="auto">
            <a:xfrm>
              <a:off x="1609" y="2287"/>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3" name="Text Box 113">
              <a:extLst>
                <a:ext uri="{FF2B5EF4-FFF2-40B4-BE49-F238E27FC236}">
                  <a16:creationId xmlns:a16="http://schemas.microsoft.com/office/drawing/2014/main" id="{2B6FD5EB-06E8-1F9F-7AE1-DF7539E15DB3}"/>
                </a:ext>
              </a:extLst>
            </p:cNvPr>
            <p:cNvSpPr txBox="1">
              <a:spLocks noChangeAspect="1" noChangeArrowheads="1"/>
            </p:cNvSpPr>
            <p:nvPr/>
          </p:nvSpPr>
          <p:spPr bwMode="auto">
            <a:xfrm>
              <a:off x="1853"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4" name="Text Box 114">
              <a:extLst>
                <a:ext uri="{FF2B5EF4-FFF2-40B4-BE49-F238E27FC236}">
                  <a16:creationId xmlns:a16="http://schemas.microsoft.com/office/drawing/2014/main" id="{E157E5CF-F021-07E2-BC3F-A8FB38ACD46C}"/>
                </a:ext>
              </a:extLst>
            </p:cNvPr>
            <p:cNvSpPr txBox="1">
              <a:spLocks noChangeAspect="1" noChangeArrowheads="1"/>
            </p:cNvSpPr>
            <p:nvPr/>
          </p:nvSpPr>
          <p:spPr bwMode="auto">
            <a:xfrm>
              <a:off x="233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05" name="Text Box 115">
              <a:extLst>
                <a:ext uri="{FF2B5EF4-FFF2-40B4-BE49-F238E27FC236}">
                  <a16:creationId xmlns:a16="http://schemas.microsoft.com/office/drawing/2014/main" id="{BA0EA212-0FA0-0634-2BCD-32864D12D3D5}"/>
                </a:ext>
              </a:extLst>
            </p:cNvPr>
            <p:cNvSpPr txBox="1">
              <a:spLocks noChangeAspect="1" noChangeArrowheads="1"/>
            </p:cNvSpPr>
            <p:nvPr/>
          </p:nvSpPr>
          <p:spPr bwMode="auto">
            <a:xfrm>
              <a:off x="2094"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06" name="Text Box 116">
              <a:extLst>
                <a:ext uri="{FF2B5EF4-FFF2-40B4-BE49-F238E27FC236}">
                  <a16:creationId xmlns:a16="http://schemas.microsoft.com/office/drawing/2014/main" id="{1F5952DA-62E8-AD56-4592-FB9AC3A1FC87}"/>
                </a:ext>
              </a:extLst>
            </p:cNvPr>
            <p:cNvSpPr txBox="1">
              <a:spLocks noChangeAspect="1" noChangeArrowheads="1"/>
            </p:cNvSpPr>
            <p:nvPr/>
          </p:nvSpPr>
          <p:spPr bwMode="auto">
            <a:xfrm>
              <a:off x="2599" y="2287"/>
              <a:ext cx="2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7" name="Text Box 117">
              <a:extLst>
                <a:ext uri="{FF2B5EF4-FFF2-40B4-BE49-F238E27FC236}">
                  <a16:creationId xmlns:a16="http://schemas.microsoft.com/office/drawing/2014/main" id="{7B89378A-C747-D3EA-EA37-D838D9148B10}"/>
                </a:ext>
              </a:extLst>
            </p:cNvPr>
            <p:cNvSpPr txBox="1">
              <a:spLocks noChangeAspect="1" noChangeArrowheads="1"/>
            </p:cNvSpPr>
            <p:nvPr/>
          </p:nvSpPr>
          <p:spPr bwMode="auto">
            <a:xfrm>
              <a:off x="281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8" name="Text Box 118">
              <a:extLst>
                <a:ext uri="{FF2B5EF4-FFF2-40B4-BE49-F238E27FC236}">
                  <a16:creationId xmlns:a16="http://schemas.microsoft.com/office/drawing/2014/main" id="{3DD0C12F-D137-A484-685F-EAB620A158E6}"/>
                </a:ext>
              </a:extLst>
            </p:cNvPr>
            <p:cNvSpPr txBox="1">
              <a:spLocks noChangeAspect="1" noChangeArrowheads="1"/>
            </p:cNvSpPr>
            <p:nvPr/>
          </p:nvSpPr>
          <p:spPr bwMode="auto">
            <a:xfrm>
              <a:off x="3078" y="2287"/>
              <a:ext cx="3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9" name="Text Box 119">
              <a:extLst>
                <a:ext uri="{FF2B5EF4-FFF2-40B4-BE49-F238E27FC236}">
                  <a16:creationId xmlns:a16="http://schemas.microsoft.com/office/drawing/2014/main" id="{3C08D791-FDC0-6047-5F58-D5374A0547D5}"/>
                </a:ext>
              </a:extLst>
            </p:cNvPr>
            <p:cNvSpPr txBox="1">
              <a:spLocks noChangeAspect="1" noChangeArrowheads="1"/>
            </p:cNvSpPr>
            <p:nvPr/>
          </p:nvSpPr>
          <p:spPr bwMode="auto">
            <a:xfrm>
              <a:off x="3320" y="2287"/>
              <a:ext cx="3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122" name="Right Arrow 121">
            <a:extLst>
              <a:ext uri="{FF2B5EF4-FFF2-40B4-BE49-F238E27FC236}">
                <a16:creationId xmlns:a16="http://schemas.microsoft.com/office/drawing/2014/main" id="{5FB3D1F0-A5CA-C346-A43F-86122D3B1C05}"/>
              </a:ext>
            </a:extLst>
          </p:cNvPr>
          <p:cNvSpPr/>
          <p:nvPr/>
        </p:nvSpPr>
        <p:spPr>
          <a:xfrm>
            <a:off x="6261326" y="2375354"/>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45">
            <a:extLst>
              <a:ext uri="{FF2B5EF4-FFF2-40B4-BE49-F238E27FC236}">
                <a16:creationId xmlns:a16="http://schemas.microsoft.com/office/drawing/2014/main" id="{67B93BDB-B29C-FA55-9BE6-A23498C001D4}"/>
              </a:ext>
            </a:extLst>
          </p:cNvPr>
          <p:cNvGrpSpPr>
            <a:grpSpLocks/>
          </p:cNvGrpSpPr>
          <p:nvPr/>
        </p:nvGrpSpPr>
        <p:grpSpPr bwMode="auto">
          <a:xfrm>
            <a:off x="791257" y="1511750"/>
            <a:ext cx="5237163" cy="698500"/>
            <a:chOff x="440" y="754"/>
            <a:chExt cx="3299" cy="440"/>
          </a:xfrm>
        </p:grpSpPr>
        <p:grpSp>
          <p:nvGrpSpPr>
            <p:cNvPr id="124" name="Group 46">
              <a:extLst>
                <a:ext uri="{FF2B5EF4-FFF2-40B4-BE49-F238E27FC236}">
                  <a16:creationId xmlns:a16="http://schemas.microsoft.com/office/drawing/2014/main" id="{88456749-BBD5-6C4D-0AC5-50FC29B6ACF4}"/>
                </a:ext>
              </a:extLst>
            </p:cNvPr>
            <p:cNvGrpSpPr>
              <a:grpSpLocks noChangeAspect="1"/>
            </p:cNvGrpSpPr>
            <p:nvPr/>
          </p:nvGrpSpPr>
          <p:grpSpPr bwMode="auto">
            <a:xfrm>
              <a:off x="1093" y="1154"/>
              <a:ext cx="2646" cy="40"/>
              <a:chOff x="459" y="725"/>
              <a:chExt cx="2993" cy="0"/>
            </a:xfrm>
          </p:grpSpPr>
          <p:sp>
            <p:nvSpPr>
              <p:cNvPr id="137" name="Line 47">
                <a:extLst>
                  <a:ext uri="{FF2B5EF4-FFF2-40B4-BE49-F238E27FC236}">
                    <a16:creationId xmlns:a16="http://schemas.microsoft.com/office/drawing/2014/main" id="{46D21242-C0C1-663F-D453-1DFC2ECD80DF}"/>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8" name="Line 48">
                <a:extLst>
                  <a:ext uri="{FF2B5EF4-FFF2-40B4-BE49-F238E27FC236}">
                    <a16:creationId xmlns:a16="http://schemas.microsoft.com/office/drawing/2014/main" id="{DAB8A9A3-603C-B80A-D5CC-3CD0075C2BB5}"/>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9" name="Line 49">
                <a:extLst>
                  <a:ext uri="{FF2B5EF4-FFF2-40B4-BE49-F238E27FC236}">
                    <a16:creationId xmlns:a16="http://schemas.microsoft.com/office/drawing/2014/main" id="{5157CC8B-24ED-2116-E696-16CBBDE4758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 name="Line 50">
                <a:extLst>
                  <a:ext uri="{FF2B5EF4-FFF2-40B4-BE49-F238E27FC236}">
                    <a16:creationId xmlns:a16="http://schemas.microsoft.com/office/drawing/2014/main" id="{EF08F58B-C426-D0FD-489A-8529B78EB50A}"/>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 name="Line 51">
                <a:extLst>
                  <a:ext uri="{FF2B5EF4-FFF2-40B4-BE49-F238E27FC236}">
                    <a16:creationId xmlns:a16="http://schemas.microsoft.com/office/drawing/2014/main" id="{56A1AC90-4774-CF51-07D1-2C0B2D09F839}"/>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2" name="Line 52">
                <a:extLst>
                  <a:ext uri="{FF2B5EF4-FFF2-40B4-BE49-F238E27FC236}">
                    <a16:creationId xmlns:a16="http://schemas.microsoft.com/office/drawing/2014/main" id="{20A39758-B4B9-5E22-A144-7A14EB479F73}"/>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 name="Line 53">
                <a:extLst>
                  <a:ext uri="{FF2B5EF4-FFF2-40B4-BE49-F238E27FC236}">
                    <a16:creationId xmlns:a16="http://schemas.microsoft.com/office/drawing/2014/main" id="{2527979D-37C5-499F-D516-93191681AB6D}"/>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 name="Line 54">
                <a:extLst>
                  <a:ext uri="{FF2B5EF4-FFF2-40B4-BE49-F238E27FC236}">
                    <a16:creationId xmlns:a16="http://schemas.microsoft.com/office/drawing/2014/main" id="{CD3CED42-6B20-4B54-BDCD-F83EF1D46EF4}"/>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 name="Line 55">
                <a:extLst>
                  <a:ext uri="{FF2B5EF4-FFF2-40B4-BE49-F238E27FC236}">
                    <a16:creationId xmlns:a16="http://schemas.microsoft.com/office/drawing/2014/main" id="{3DBA8EB1-587B-B80B-1B4B-1F7DBF89A8FA}"/>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 name="Line 56">
                <a:extLst>
                  <a:ext uri="{FF2B5EF4-FFF2-40B4-BE49-F238E27FC236}">
                    <a16:creationId xmlns:a16="http://schemas.microsoft.com/office/drawing/2014/main" id="{3F20FC45-D1C8-8EEB-AFCE-10BDD83D0550}"/>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7" name="Line 57">
                <a:extLst>
                  <a:ext uri="{FF2B5EF4-FFF2-40B4-BE49-F238E27FC236}">
                    <a16:creationId xmlns:a16="http://schemas.microsoft.com/office/drawing/2014/main" id="{C86DDD8A-F165-0835-1A30-04F94B38687E}"/>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25" name="Text Box 58">
              <a:extLst>
                <a:ext uri="{FF2B5EF4-FFF2-40B4-BE49-F238E27FC236}">
                  <a16:creationId xmlns:a16="http://schemas.microsoft.com/office/drawing/2014/main" id="{697E74E0-6857-AA7A-5513-D3B4EDDC1653}"/>
                </a:ext>
              </a:extLst>
            </p:cNvPr>
            <p:cNvSpPr txBox="1">
              <a:spLocks noChangeAspect="1" noChangeArrowheads="1"/>
            </p:cNvSpPr>
            <p:nvPr/>
          </p:nvSpPr>
          <p:spPr bwMode="auto">
            <a:xfrm>
              <a:off x="1001" y="954"/>
              <a:ext cx="2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26" name="Text Box 59">
              <a:extLst>
                <a:ext uri="{FF2B5EF4-FFF2-40B4-BE49-F238E27FC236}">
                  <a16:creationId xmlns:a16="http://schemas.microsoft.com/office/drawing/2014/main" id="{56BCF9D1-4091-2BDB-9203-D688E7101794}"/>
                </a:ext>
              </a:extLst>
            </p:cNvPr>
            <p:cNvSpPr txBox="1">
              <a:spLocks noChangeAspect="1" noChangeArrowheads="1"/>
            </p:cNvSpPr>
            <p:nvPr/>
          </p:nvSpPr>
          <p:spPr bwMode="auto">
            <a:xfrm>
              <a:off x="1228"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27" name="Text Box 60">
              <a:extLst>
                <a:ext uri="{FF2B5EF4-FFF2-40B4-BE49-F238E27FC236}">
                  <a16:creationId xmlns:a16="http://schemas.microsoft.com/office/drawing/2014/main" id="{0DCD1EE8-BDCB-0104-4B7F-108711D04A7C}"/>
                </a:ext>
              </a:extLst>
            </p:cNvPr>
            <p:cNvSpPr txBox="1">
              <a:spLocks noChangeAspect="1" noChangeArrowheads="1"/>
            </p:cNvSpPr>
            <p:nvPr/>
          </p:nvSpPr>
          <p:spPr bwMode="auto">
            <a:xfrm>
              <a:off x="1474"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28" name="Text Box 61">
              <a:extLst>
                <a:ext uri="{FF2B5EF4-FFF2-40B4-BE49-F238E27FC236}">
                  <a16:creationId xmlns:a16="http://schemas.microsoft.com/office/drawing/2014/main" id="{DFBEB018-B0C8-5059-EDA4-30894290F5DE}"/>
                </a:ext>
              </a:extLst>
            </p:cNvPr>
            <p:cNvSpPr txBox="1">
              <a:spLocks noChangeAspect="1" noChangeArrowheads="1"/>
            </p:cNvSpPr>
            <p:nvPr/>
          </p:nvSpPr>
          <p:spPr bwMode="auto">
            <a:xfrm>
              <a:off x="1713"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29" name="Text Box 62">
              <a:extLst>
                <a:ext uri="{FF2B5EF4-FFF2-40B4-BE49-F238E27FC236}">
                  <a16:creationId xmlns:a16="http://schemas.microsoft.com/office/drawing/2014/main" id="{BA899EC4-86F0-937D-F66F-DC7017509A40}"/>
                </a:ext>
              </a:extLst>
            </p:cNvPr>
            <p:cNvSpPr txBox="1">
              <a:spLocks noChangeAspect="1" noChangeArrowheads="1"/>
            </p:cNvSpPr>
            <p:nvPr/>
          </p:nvSpPr>
          <p:spPr bwMode="auto">
            <a:xfrm>
              <a:off x="196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30" name="Text Box 63">
              <a:extLst>
                <a:ext uri="{FF2B5EF4-FFF2-40B4-BE49-F238E27FC236}">
                  <a16:creationId xmlns:a16="http://schemas.microsoft.com/office/drawing/2014/main" id="{E5B56B0C-BE83-38C0-3D21-871B06C03A29}"/>
                </a:ext>
              </a:extLst>
            </p:cNvPr>
            <p:cNvSpPr txBox="1">
              <a:spLocks noChangeAspect="1" noChangeArrowheads="1"/>
            </p:cNvSpPr>
            <p:nvPr/>
          </p:nvSpPr>
          <p:spPr bwMode="auto">
            <a:xfrm>
              <a:off x="244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31" name="Text Box 64">
              <a:extLst>
                <a:ext uri="{FF2B5EF4-FFF2-40B4-BE49-F238E27FC236}">
                  <a16:creationId xmlns:a16="http://schemas.microsoft.com/office/drawing/2014/main" id="{BF54C1A1-4461-C861-A685-C46F25ACBDBF}"/>
                </a:ext>
              </a:extLst>
            </p:cNvPr>
            <p:cNvSpPr txBox="1">
              <a:spLocks noChangeAspect="1" noChangeArrowheads="1"/>
            </p:cNvSpPr>
            <p:nvPr/>
          </p:nvSpPr>
          <p:spPr bwMode="auto">
            <a:xfrm>
              <a:off x="2202"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32" name="Text Box 65">
              <a:extLst>
                <a:ext uri="{FF2B5EF4-FFF2-40B4-BE49-F238E27FC236}">
                  <a16:creationId xmlns:a16="http://schemas.microsoft.com/office/drawing/2014/main" id="{D0C299B8-E5E0-D809-154B-05235F5D9138}"/>
                </a:ext>
              </a:extLst>
            </p:cNvPr>
            <p:cNvSpPr txBox="1">
              <a:spLocks noChangeAspect="1" noChangeArrowheads="1"/>
            </p:cNvSpPr>
            <p:nvPr/>
          </p:nvSpPr>
          <p:spPr bwMode="auto">
            <a:xfrm>
              <a:off x="268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33" name="Text Box 66">
              <a:extLst>
                <a:ext uri="{FF2B5EF4-FFF2-40B4-BE49-F238E27FC236}">
                  <a16:creationId xmlns:a16="http://schemas.microsoft.com/office/drawing/2014/main" id="{2E22DCD6-0A28-D495-F8F2-F53E0EF08C59}"/>
                </a:ext>
              </a:extLst>
            </p:cNvPr>
            <p:cNvSpPr txBox="1">
              <a:spLocks noChangeAspect="1" noChangeArrowheads="1"/>
            </p:cNvSpPr>
            <p:nvPr/>
          </p:nvSpPr>
          <p:spPr bwMode="auto">
            <a:xfrm>
              <a:off x="2914"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34" name="Text Box 67">
              <a:extLst>
                <a:ext uri="{FF2B5EF4-FFF2-40B4-BE49-F238E27FC236}">
                  <a16:creationId xmlns:a16="http://schemas.microsoft.com/office/drawing/2014/main" id="{582DCF42-A868-FEA4-77C3-DB06CB217299}"/>
                </a:ext>
              </a:extLst>
            </p:cNvPr>
            <p:cNvSpPr txBox="1">
              <a:spLocks noChangeAspect="1" noChangeArrowheads="1"/>
            </p:cNvSpPr>
            <p:nvPr/>
          </p:nvSpPr>
          <p:spPr bwMode="auto">
            <a:xfrm>
              <a:off x="316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35" name="Text Box 68">
              <a:extLst>
                <a:ext uri="{FF2B5EF4-FFF2-40B4-BE49-F238E27FC236}">
                  <a16:creationId xmlns:a16="http://schemas.microsoft.com/office/drawing/2014/main" id="{08217910-50C9-5EE0-B1CE-1C2EB70E3A77}"/>
                </a:ext>
              </a:extLst>
            </p:cNvPr>
            <p:cNvSpPr txBox="1">
              <a:spLocks noChangeAspect="1" noChangeArrowheads="1"/>
            </p:cNvSpPr>
            <p:nvPr/>
          </p:nvSpPr>
          <p:spPr bwMode="auto">
            <a:xfrm>
              <a:off x="340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36" name="Text Box 70">
              <a:extLst>
                <a:ext uri="{FF2B5EF4-FFF2-40B4-BE49-F238E27FC236}">
                  <a16:creationId xmlns:a16="http://schemas.microsoft.com/office/drawing/2014/main" id="{F74DDA40-0664-DD56-7A3F-C7A419480E34}"/>
                </a:ext>
              </a:extLst>
            </p:cNvPr>
            <p:cNvSpPr txBox="1">
              <a:spLocks noChangeAspect="1" noChangeArrowheads="1"/>
            </p:cNvSpPr>
            <p:nvPr/>
          </p:nvSpPr>
          <p:spPr bwMode="auto">
            <a:xfrm>
              <a:off x="440" y="754"/>
              <a:ext cx="321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Column</a:t>
              </a:r>
              <a:r>
                <a:rPr lang="de-DE" altLang="en-US" dirty="0"/>
                <a:t>  </a:t>
              </a:r>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grpSp>
      <p:grpSp>
        <p:nvGrpSpPr>
          <p:cNvPr id="148" name="Group 71">
            <a:extLst>
              <a:ext uri="{FF2B5EF4-FFF2-40B4-BE49-F238E27FC236}">
                <a16:creationId xmlns:a16="http://schemas.microsoft.com/office/drawing/2014/main" id="{15A98E89-08F7-89FB-12B6-57EFDACFB1E5}"/>
              </a:ext>
            </a:extLst>
          </p:cNvPr>
          <p:cNvGrpSpPr>
            <a:grpSpLocks/>
          </p:cNvGrpSpPr>
          <p:nvPr/>
        </p:nvGrpSpPr>
        <p:grpSpPr bwMode="auto">
          <a:xfrm>
            <a:off x="1667557" y="2540454"/>
            <a:ext cx="4344988" cy="366713"/>
            <a:chOff x="902" y="1702"/>
            <a:chExt cx="2737" cy="231"/>
          </a:xfrm>
        </p:grpSpPr>
        <p:grpSp>
          <p:nvGrpSpPr>
            <p:cNvPr id="149" name="Group 72">
              <a:extLst>
                <a:ext uri="{FF2B5EF4-FFF2-40B4-BE49-F238E27FC236}">
                  <a16:creationId xmlns:a16="http://schemas.microsoft.com/office/drawing/2014/main" id="{8C417363-D778-F83D-6578-AD68D579751E}"/>
                </a:ext>
              </a:extLst>
            </p:cNvPr>
            <p:cNvGrpSpPr>
              <a:grpSpLocks noChangeAspect="1"/>
            </p:cNvGrpSpPr>
            <p:nvPr/>
          </p:nvGrpSpPr>
          <p:grpSpPr bwMode="auto">
            <a:xfrm>
              <a:off x="992" y="1710"/>
              <a:ext cx="2647" cy="39"/>
              <a:chOff x="459" y="725"/>
              <a:chExt cx="2993" cy="0"/>
            </a:xfrm>
          </p:grpSpPr>
          <p:sp>
            <p:nvSpPr>
              <p:cNvPr id="161" name="Line 73">
                <a:extLst>
                  <a:ext uri="{FF2B5EF4-FFF2-40B4-BE49-F238E27FC236}">
                    <a16:creationId xmlns:a16="http://schemas.microsoft.com/office/drawing/2014/main" id="{624FAEBF-2F8E-5C00-8AFB-D8BF1584B623}"/>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 name="Line 74">
                <a:extLst>
                  <a:ext uri="{FF2B5EF4-FFF2-40B4-BE49-F238E27FC236}">
                    <a16:creationId xmlns:a16="http://schemas.microsoft.com/office/drawing/2014/main" id="{AB77BEB8-1937-5898-C716-D744B85F3D50}"/>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 name="Line 75">
                <a:extLst>
                  <a:ext uri="{FF2B5EF4-FFF2-40B4-BE49-F238E27FC236}">
                    <a16:creationId xmlns:a16="http://schemas.microsoft.com/office/drawing/2014/main" id="{4A8B4B76-AE49-EB37-BD3A-D8652B0480BB}"/>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 name="Line 76">
                <a:extLst>
                  <a:ext uri="{FF2B5EF4-FFF2-40B4-BE49-F238E27FC236}">
                    <a16:creationId xmlns:a16="http://schemas.microsoft.com/office/drawing/2014/main" id="{A84959EC-0020-0A19-B45E-3C15C98F568D}"/>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 name="Line 77">
                <a:extLst>
                  <a:ext uri="{FF2B5EF4-FFF2-40B4-BE49-F238E27FC236}">
                    <a16:creationId xmlns:a16="http://schemas.microsoft.com/office/drawing/2014/main" id="{26679B3C-8B1C-15FE-71A3-1733E285CB91}"/>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6" name="Line 78">
                <a:extLst>
                  <a:ext uri="{FF2B5EF4-FFF2-40B4-BE49-F238E27FC236}">
                    <a16:creationId xmlns:a16="http://schemas.microsoft.com/office/drawing/2014/main" id="{E93D4C03-EC95-65D5-148E-4483339CE2E9}"/>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 name="Line 79">
                <a:extLst>
                  <a:ext uri="{FF2B5EF4-FFF2-40B4-BE49-F238E27FC236}">
                    <a16:creationId xmlns:a16="http://schemas.microsoft.com/office/drawing/2014/main" id="{F9E33206-679B-33A6-600A-C4C47F554EE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8" name="Line 80">
                <a:extLst>
                  <a:ext uri="{FF2B5EF4-FFF2-40B4-BE49-F238E27FC236}">
                    <a16:creationId xmlns:a16="http://schemas.microsoft.com/office/drawing/2014/main" id="{7BE51E7E-1219-13AC-98C1-DCD428B14CB5}"/>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9" name="Line 81">
                <a:extLst>
                  <a:ext uri="{FF2B5EF4-FFF2-40B4-BE49-F238E27FC236}">
                    <a16:creationId xmlns:a16="http://schemas.microsoft.com/office/drawing/2014/main" id="{3F904B7F-99EE-A8BC-FED5-5B781CB631C9}"/>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0" name="Line 82">
                <a:extLst>
                  <a:ext uri="{FF2B5EF4-FFF2-40B4-BE49-F238E27FC236}">
                    <a16:creationId xmlns:a16="http://schemas.microsoft.com/office/drawing/2014/main" id="{15427427-C4A2-6C14-9AEA-980F9D96B5A1}"/>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 name="Line 83">
                <a:extLst>
                  <a:ext uri="{FF2B5EF4-FFF2-40B4-BE49-F238E27FC236}">
                    <a16:creationId xmlns:a16="http://schemas.microsoft.com/office/drawing/2014/main" id="{DC1F01CB-DFC7-97B1-8891-86AF53FDFCA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50" name="Text Box 84">
              <a:extLst>
                <a:ext uri="{FF2B5EF4-FFF2-40B4-BE49-F238E27FC236}">
                  <a16:creationId xmlns:a16="http://schemas.microsoft.com/office/drawing/2014/main" id="{BB4AC063-84B1-0698-13E3-53E9F2512B62}"/>
                </a:ext>
              </a:extLst>
            </p:cNvPr>
            <p:cNvSpPr txBox="1">
              <a:spLocks noChangeAspect="1" noChangeArrowheads="1"/>
            </p:cNvSpPr>
            <p:nvPr/>
          </p:nvSpPr>
          <p:spPr bwMode="auto">
            <a:xfrm>
              <a:off x="90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151" name="Text Box 85">
              <a:extLst>
                <a:ext uri="{FF2B5EF4-FFF2-40B4-BE49-F238E27FC236}">
                  <a16:creationId xmlns:a16="http://schemas.microsoft.com/office/drawing/2014/main" id="{6261B150-B0D4-86BA-A010-C901AFBE1979}"/>
                </a:ext>
              </a:extLst>
            </p:cNvPr>
            <p:cNvSpPr txBox="1">
              <a:spLocks noChangeAspect="1" noChangeArrowheads="1"/>
            </p:cNvSpPr>
            <p:nvPr/>
          </p:nvSpPr>
          <p:spPr bwMode="auto">
            <a:xfrm>
              <a:off x="114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152" name="Text Box 86">
              <a:extLst>
                <a:ext uri="{FF2B5EF4-FFF2-40B4-BE49-F238E27FC236}">
                  <a16:creationId xmlns:a16="http://schemas.microsoft.com/office/drawing/2014/main" id="{471EC409-651C-5675-3DBF-67257FD6BB13}"/>
                </a:ext>
              </a:extLst>
            </p:cNvPr>
            <p:cNvSpPr txBox="1">
              <a:spLocks noChangeAspect="1" noChangeArrowheads="1"/>
            </p:cNvSpPr>
            <p:nvPr/>
          </p:nvSpPr>
          <p:spPr bwMode="auto">
            <a:xfrm>
              <a:off x="1384" y="1710"/>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53" name="Text Box 87">
              <a:extLst>
                <a:ext uri="{FF2B5EF4-FFF2-40B4-BE49-F238E27FC236}">
                  <a16:creationId xmlns:a16="http://schemas.microsoft.com/office/drawing/2014/main" id="{ADDFC545-E1DD-CF42-35CD-87668DBE8567}"/>
                </a:ext>
              </a:extLst>
            </p:cNvPr>
            <p:cNvSpPr txBox="1">
              <a:spLocks noChangeAspect="1" noChangeArrowheads="1"/>
            </p:cNvSpPr>
            <p:nvPr/>
          </p:nvSpPr>
          <p:spPr bwMode="auto">
            <a:xfrm>
              <a:off x="162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154" name="Text Box 88">
              <a:extLst>
                <a:ext uri="{FF2B5EF4-FFF2-40B4-BE49-F238E27FC236}">
                  <a16:creationId xmlns:a16="http://schemas.microsoft.com/office/drawing/2014/main" id="{3ED13A56-0BE8-4E49-33BB-7E8C448D302E}"/>
                </a:ext>
              </a:extLst>
            </p:cNvPr>
            <p:cNvSpPr txBox="1">
              <a:spLocks noChangeAspect="1" noChangeArrowheads="1"/>
            </p:cNvSpPr>
            <p:nvPr/>
          </p:nvSpPr>
          <p:spPr bwMode="auto">
            <a:xfrm>
              <a:off x="186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55" name="Text Box 89">
              <a:extLst>
                <a:ext uri="{FF2B5EF4-FFF2-40B4-BE49-F238E27FC236}">
                  <a16:creationId xmlns:a16="http://schemas.microsoft.com/office/drawing/2014/main" id="{7BE23C57-4D1F-809A-1FEB-5913ADCC1721}"/>
                </a:ext>
              </a:extLst>
            </p:cNvPr>
            <p:cNvSpPr txBox="1">
              <a:spLocks noChangeAspect="1" noChangeArrowheads="1"/>
            </p:cNvSpPr>
            <p:nvPr/>
          </p:nvSpPr>
          <p:spPr bwMode="auto">
            <a:xfrm>
              <a:off x="2103"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156" name="Text Box 90">
              <a:extLst>
                <a:ext uri="{FF2B5EF4-FFF2-40B4-BE49-F238E27FC236}">
                  <a16:creationId xmlns:a16="http://schemas.microsoft.com/office/drawing/2014/main" id="{BD06B5BA-063F-3890-AA99-367EA307253F}"/>
                </a:ext>
              </a:extLst>
            </p:cNvPr>
            <p:cNvSpPr txBox="1">
              <a:spLocks noChangeAspect="1" noChangeArrowheads="1"/>
            </p:cNvSpPr>
            <p:nvPr/>
          </p:nvSpPr>
          <p:spPr bwMode="auto">
            <a:xfrm>
              <a:off x="235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57" name="Text Box 91">
              <a:extLst>
                <a:ext uri="{FF2B5EF4-FFF2-40B4-BE49-F238E27FC236}">
                  <a16:creationId xmlns:a16="http://schemas.microsoft.com/office/drawing/2014/main" id="{8A1882E9-934D-4C3D-3E1D-B51A425FFE33}"/>
                </a:ext>
              </a:extLst>
            </p:cNvPr>
            <p:cNvSpPr txBox="1">
              <a:spLocks noChangeAspect="1" noChangeArrowheads="1"/>
            </p:cNvSpPr>
            <p:nvPr/>
          </p:nvSpPr>
          <p:spPr bwMode="auto">
            <a:xfrm>
              <a:off x="259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158" name="Text Box 92">
              <a:extLst>
                <a:ext uri="{FF2B5EF4-FFF2-40B4-BE49-F238E27FC236}">
                  <a16:creationId xmlns:a16="http://schemas.microsoft.com/office/drawing/2014/main" id="{921600F4-F0DB-8AB6-7D7C-A04500E84123}"/>
                </a:ext>
              </a:extLst>
            </p:cNvPr>
            <p:cNvSpPr txBox="1">
              <a:spLocks noChangeAspect="1" noChangeArrowheads="1"/>
            </p:cNvSpPr>
            <p:nvPr/>
          </p:nvSpPr>
          <p:spPr bwMode="auto">
            <a:xfrm>
              <a:off x="307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159" name="Text Box 93">
              <a:extLst>
                <a:ext uri="{FF2B5EF4-FFF2-40B4-BE49-F238E27FC236}">
                  <a16:creationId xmlns:a16="http://schemas.microsoft.com/office/drawing/2014/main" id="{46433CD5-0DF5-102B-D96A-3447CC9383A6}"/>
                </a:ext>
              </a:extLst>
            </p:cNvPr>
            <p:cNvSpPr txBox="1">
              <a:spLocks noChangeAspect="1" noChangeArrowheads="1"/>
            </p:cNvSpPr>
            <p:nvPr/>
          </p:nvSpPr>
          <p:spPr bwMode="auto">
            <a:xfrm>
              <a:off x="331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60" name="Text Box 94">
              <a:extLst>
                <a:ext uri="{FF2B5EF4-FFF2-40B4-BE49-F238E27FC236}">
                  <a16:creationId xmlns:a16="http://schemas.microsoft.com/office/drawing/2014/main" id="{CDA23BB2-E552-23C4-D462-4353731FFBF9}"/>
                </a:ext>
              </a:extLst>
            </p:cNvPr>
            <p:cNvSpPr txBox="1">
              <a:spLocks noChangeAspect="1" noChangeArrowheads="1"/>
            </p:cNvSpPr>
            <p:nvPr/>
          </p:nvSpPr>
          <p:spPr bwMode="auto">
            <a:xfrm>
              <a:off x="2819" y="1702"/>
              <a:ext cx="3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172" name="Text Box 70">
            <a:extLst>
              <a:ext uri="{FF2B5EF4-FFF2-40B4-BE49-F238E27FC236}">
                <a16:creationId xmlns:a16="http://schemas.microsoft.com/office/drawing/2014/main" id="{DCCE6A85-5431-FF77-7645-D253BBED5FB2}"/>
              </a:ext>
            </a:extLst>
          </p:cNvPr>
          <p:cNvSpPr txBox="1">
            <a:spLocks noChangeAspect="1" noChangeArrowheads="1"/>
          </p:cNvSpPr>
          <p:nvPr/>
        </p:nvSpPr>
        <p:spPr bwMode="auto">
          <a:xfrm>
            <a:off x="6945994" y="1641925"/>
            <a:ext cx="4203699"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spTree>
    <p:extLst>
      <p:ext uri="{BB962C8B-B14F-4D97-AF65-F5344CB8AC3E}">
        <p14:creationId xmlns:p14="http://schemas.microsoft.com/office/powerpoint/2010/main" val="1799818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8CE53-FAA9-DF42-8AEF-6963B4F7755F}"/>
              </a:ext>
            </a:extLst>
          </p:cNvPr>
          <p:cNvSpPr>
            <a:spLocks noGrp="1"/>
          </p:cNvSpPr>
          <p:nvPr>
            <p:ph type="title"/>
          </p:nvPr>
        </p:nvSpPr>
        <p:spPr/>
        <p:txBody>
          <a:bodyPr/>
          <a:lstStyle/>
          <a:p>
            <a:r>
              <a:rPr lang="en-US" dirty="0"/>
              <a:t>Recap: Routing</a:t>
            </a:r>
          </a:p>
        </p:txBody>
      </p:sp>
      <p:pic>
        <p:nvPicPr>
          <p:cNvPr id="4" name="Picture 3" descr="eda.pdf">
            <a:extLst>
              <a:ext uri="{FF2B5EF4-FFF2-40B4-BE49-F238E27FC236}">
                <a16:creationId xmlns:a16="http://schemas.microsoft.com/office/drawing/2014/main" id="{5AEB510B-86B2-5DD9-5294-139362B69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56918"/>
            <a:ext cx="5159829" cy="4639319"/>
          </a:xfrm>
          <a:prstGeom prst="rect">
            <a:avLst/>
          </a:prstGeom>
        </p:spPr>
      </p:pic>
      <p:sp>
        <p:nvSpPr>
          <p:cNvPr id="5" name="Oval 4">
            <a:extLst>
              <a:ext uri="{FF2B5EF4-FFF2-40B4-BE49-F238E27FC236}">
                <a16:creationId xmlns:a16="http://schemas.microsoft.com/office/drawing/2014/main" id="{4B73A9DF-AF39-3D6B-023D-8B32BF414285}"/>
              </a:ext>
            </a:extLst>
          </p:cNvPr>
          <p:cNvSpPr/>
          <p:nvPr/>
        </p:nvSpPr>
        <p:spPr>
          <a:xfrm>
            <a:off x="3418114" y="3946463"/>
            <a:ext cx="1894115" cy="674914"/>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a:extLst>
              <a:ext uri="{FF2B5EF4-FFF2-40B4-BE49-F238E27FC236}">
                <a16:creationId xmlns:a16="http://schemas.microsoft.com/office/drawing/2014/main" id="{3E613E0C-77F7-DEF1-0681-80F37F5332A2}"/>
              </a:ext>
            </a:extLst>
          </p:cNvPr>
          <p:cNvSpPr/>
          <p:nvPr/>
        </p:nvSpPr>
        <p:spPr>
          <a:xfrm>
            <a:off x="6193971" y="1774371"/>
            <a:ext cx="5159829" cy="4114800"/>
          </a:xfrm>
          <a:prstGeom prst="wedgeRoundRectCallout">
            <a:avLst>
              <a:gd name="adj1" fmla="val -65866"/>
              <a:gd name="adj2" fmla="val 12389"/>
              <a:gd name="adj3" fmla="val 16667"/>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3">
            <a:extLst>
              <a:ext uri="{FF2B5EF4-FFF2-40B4-BE49-F238E27FC236}">
                <a16:creationId xmlns:a16="http://schemas.microsoft.com/office/drawing/2014/main" id="{4A843BEE-7BDE-0042-929A-A6485AB15F02}"/>
              </a:ext>
            </a:extLst>
          </p:cNvPr>
          <p:cNvPicPr>
            <a:picLocks noChangeArrowheads="1"/>
          </p:cNvPicPr>
          <p:nvPr/>
        </p:nvPicPr>
        <p:blipFill>
          <a:blip r:embed="rId4"/>
          <a:srcRect/>
          <a:stretch>
            <a:fillRect/>
          </a:stretch>
        </p:blipFill>
        <p:spPr bwMode="auto">
          <a:xfrm>
            <a:off x="6787682" y="2013737"/>
            <a:ext cx="3885195" cy="3668565"/>
          </a:xfrm>
          <a:prstGeom prst="rect">
            <a:avLst/>
          </a:prstGeom>
          <a:noFill/>
          <a:ln w="12700">
            <a:noFill/>
            <a:miter lim="800000"/>
            <a:headEnd/>
            <a:tailEnd/>
          </a:ln>
          <a:effectLst/>
        </p:spPr>
      </p:pic>
    </p:spTree>
    <p:extLst>
      <p:ext uri="{BB962C8B-B14F-4D97-AF65-F5344CB8AC3E}">
        <p14:creationId xmlns:p14="http://schemas.microsoft.com/office/powerpoint/2010/main" val="431702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6C21-FD5F-4A66-25BE-8BA7718B5336}"/>
              </a:ext>
            </a:extLst>
          </p:cNvPr>
          <p:cNvSpPr>
            <a:spLocks noGrp="1"/>
          </p:cNvSpPr>
          <p:nvPr>
            <p:ph type="title"/>
          </p:nvPr>
        </p:nvSpPr>
        <p:spPr/>
        <p:txBody>
          <a:bodyPr/>
          <a:lstStyle/>
          <a:p>
            <a:r>
              <a:rPr lang="en-US" dirty="0"/>
              <a:t>Horizontal and Vertical Constraint Graph</a:t>
            </a:r>
          </a:p>
        </p:txBody>
      </p:sp>
      <p:grpSp>
        <p:nvGrpSpPr>
          <p:cNvPr id="4" name="Group 45">
            <a:extLst>
              <a:ext uri="{FF2B5EF4-FFF2-40B4-BE49-F238E27FC236}">
                <a16:creationId xmlns:a16="http://schemas.microsoft.com/office/drawing/2014/main" id="{C9284271-3540-AAF4-13FB-EC604BDFBB03}"/>
              </a:ext>
            </a:extLst>
          </p:cNvPr>
          <p:cNvGrpSpPr>
            <a:grpSpLocks/>
          </p:cNvGrpSpPr>
          <p:nvPr/>
        </p:nvGrpSpPr>
        <p:grpSpPr bwMode="auto">
          <a:xfrm>
            <a:off x="791257" y="1511750"/>
            <a:ext cx="5237163" cy="698500"/>
            <a:chOff x="440" y="754"/>
            <a:chExt cx="3299" cy="440"/>
          </a:xfrm>
        </p:grpSpPr>
        <p:grpSp>
          <p:nvGrpSpPr>
            <p:cNvPr id="5" name="Group 46">
              <a:extLst>
                <a:ext uri="{FF2B5EF4-FFF2-40B4-BE49-F238E27FC236}">
                  <a16:creationId xmlns:a16="http://schemas.microsoft.com/office/drawing/2014/main" id="{48188805-EA87-955E-B490-BF2327624114}"/>
                </a:ext>
              </a:extLst>
            </p:cNvPr>
            <p:cNvGrpSpPr>
              <a:grpSpLocks noChangeAspect="1"/>
            </p:cNvGrpSpPr>
            <p:nvPr/>
          </p:nvGrpSpPr>
          <p:grpSpPr bwMode="auto">
            <a:xfrm>
              <a:off x="1093" y="1154"/>
              <a:ext cx="2646" cy="40"/>
              <a:chOff x="459" y="725"/>
              <a:chExt cx="2993" cy="0"/>
            </a:xfrm>
          </p:grpSpPr>
          <p:sp>
            <p:nvSpPr>
              <p:cNvPr id="19" name="Line 47">
                <a:extLst>
                  <a:ext uri="{FF2B5EF4-FFF2-40B4-BE49-F238E27FC236}">
                    <a16:creationId xmlns:a16="http://schemas.microsoft.com/office/drawing/2014/main" id="{9798B343-56ED-0B83-41F6-4CBA18618AE1}"/>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48">
                <a:extLst>
                  <a:ext uri="{FF2B5EF4-FFF2-40B4-BE49-F238E27FC236}">
                    <a16:creationId xmlns:a16="http://schemas.microsoft.com/office/drawing/2014/main" id="{E9CD88D4-8B73-2E4B-7F14-0B2E464626D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49">
                <a:extLst>
                  <a:ext uri="{FF2B5EF4-FFF2-40B4-BE49-F238E27FC236}">
                    <a16:creationId xmlns:a16="http://schemas.microsoft.com/office/drawing/2014/main" id="{24A87EFF-81C8-A2BD-FE83-E31DDE955BBA}"/>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50">
                <a:extLst>
                  <a:ext uri="{FF2B5EF4-FFF2-40B4-BE49-F238E27FC236}">
                    <a16:creationId xmlns:a16="http://schemas.microsoft.com/office/drawing/2014/main" id="{49F28E9B-84E3-F679-73C2-7F5ABE95DE19}"/>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51">
                <a:extLst>
                  <a:ext uri="{FF2B5EF4-FFF2-40B4-BE49-F238E27FC236}">
                    <a16:creationId xmlns:a16="http://schemas.microsoft.com/office/drawing/2014/main" id="{BD9D3378-FE7B-846A-C1C9-48A2EA04BB46}"/>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52">
                <a:extLst>
                  <a:ext uri="{FF2B5EF4-FFF2-40B4-BE49-F238E27FC236}">
                    <a16:creationId xmlns:a16="http://schemas.microsoft.com/office/drawing/2014/main" id="{1B6F9B72-D77B-AA4B-316C-295F3AC222AA}"/>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3">
                <a:extLst>
                  <a:ext uri="{FF2B5EF4-FFF2-40B4-BE49-F238E27FC236}">
                    <a16:creationId xmlns:a16="http://schemas.microsoft.com/office/drawing/2014/main" id="{714926E0-A1DB-72F7-9420-62E91D47054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54">
                <a:extLst>
                  <a:ext uri="{FF2B5EF4-FFF2-40B4-BE49-F238E27FC236}">
                    <a16:creationId xmlns:a16="http://schemas.microsoft.com/office/drawing/2014/main" id="{5EF9D50E-A525-C545-8727-2B117D1616BD}"/>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55">
                <a:extLst>
                  <a:ext uri="{FF2B5EF4-FFF2-40B4-BE49-F238E27FC236}">
                    <a16:creationId xmlns:a16="http://schemas.microsoft.com/office/drawing/2014/main" id="{36F82C65-010E-1689-B540-648B5D9CFFBC}"/>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56">
                <a:extLst>
                  <a:ext uri="{FF2B5EF4-FFF2-40B4-BE49-F238E27FC236}">
                    <a16:creationId xmlns:a16="http://schemas.microsoft.com/office/drawing/2014/main" id="{9AF4D337-98C9-6626-6F60-517010F4E065}"/>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57">
                <a:extLst>
                  <a:ext uri="{FF2B5EF4-FFF2-40B4-BE49-F238E27FC236}">
                    <a16:creationId xmlns:a16="http://schemas.microsoft.com/office/drawing/2014/main" id="{16A2182F-79BA-4679-941E-28C92F0E623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 name="Text Box 58">
              <a:extLst>
                <a:ext uri="{FF2B5EF4-FFF2-40B4-BE49-F238E27FC236}">
                  <a16:creationId xmlns:a16="http://schemas.microsoft.com/office/drawing/2014/main" id="{188548CD-E989-C809-9CA7-B3F73D24AB8F}"/>
                </a:ext>
              </a:extLst>
            </p:cNvPr>
            <p:cNvSpPr txBox="1">
              <a:spLocks noChangeAspect="1" noChangeArrowheads="1"/>
            </p:cNvSpPr>
            <p:nvPr/>
          </p:nvSpPr>
          <p:spPr bwMode="auto">
            <a:xfrm>
              <a:off x="1001" y="954"/>
              <a:ext cx="2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7" name="Text Box 59">
              <a:extLst>
                <a:ext uri="{FF2B5EF4-FFF2-40B4-BE49-F238E27FC236}">
                  <a16:creationId xmlns:a16="http://schemas.microsoft.com/office/drawing/2014/main" id="{D9ECC730-F44D-03EC-937B-6ADB6748A1E1}"/>
                </a:ext>
              </a:extLst>
            </p:cNvPr>
            <p:cNvSpPr txBox="1">
              <a:spLocks noChangeAspect="1" noChangeArrowheads="1"/>
            </p:cNvSpPr>
            <p:nvPr/>
          </p:nvSpPr>
          <p:spPr bwMode="auto">
            <a:xfrm>
              <a:off x="1228"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8" name="Text Box 60">
              <a:extLst>
                <a:ext uri="{FF2B5EF4-FFF2-40B4-BE49-F238E27FC236}">
                  <a16:creationId xmlns:a16="http://schemas.microsoft.com/office/drawing/2014/main" id="{F52F87DA-6FA6-7E83-4708-E244CE10A44C}"/>
                </a:ext>
              </a:extLst>
            </p:cNvPr>
            <p:cNvSpPr txBox="1">
              <a:spLocks noChangeAspect="1" noChangeArrowheads="1"/>
            </p:cNvSpPr>
            <p:nvPr/>
          </p:nvSpPr>
          <p:spPr bwMode="auto">
            <a:xfrm>
              <a:off x="1474"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9" name="Text Box 61">
              <a:extLst>
                <a:ext uri="{FF2B5EF4-FFF2-40B4-BE49-F238E27FC236}">
                  <a16:creationId xmlns:a16="http://schemas.microsoft.com/office/drawing/2014/main" id="{293DFB95-FD63-18CD-B940-0045A212A7D2}"/>
                </a:ext>
              </a:extLst>
            </p:cNvPr>
            <p:cNvSpPr txBox="1">
              <a:spLocks noChangeAspect="1" noChangeArrowheads="1"/>
            </p:cNvSpPr>
            <p:nvPr/>
          </p:nvSpPr>
          <p:spPr bwMode="auto">
            <a:xfrm>
              <a:off x="1713"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 name="Text Box 62">
              <a:extLst>
                <a:ext uri="{FF2B5EF4-FFF2-40B4-BE49-F238E27FC236}">
                  <a16:creationId xmlns:a16="http://schemas.microsoft.com/office/drawing/2014/main" id="{6D3223D9-B42F-930C-B1A5-57A5955F5687}"/>
                </a:ext>
              </a:extLst>
            </p:cNvPr>
            <p:cNvSpPr txBox="1">
              <a:spLocks noChangeAspect="1" noChangeArrowheads="1"/>
            </p:cNvSpPr>
            <p:nvPr/>
          </p:nvSpPr>
          <p:spPr bwMode="auto">
            <a:xfrm>
              <a:off x="196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1" name="Text Box 63">
              <a:extLst>
                <a:ext uri="{FF2B5EF4-FFF2-40B4-BE49-F238E27FC236}">
                  <a16:creationId xmlns:a16="http://schemas.microsoft.com/office/drawing/2014/main" id="{6C9DC07B-6844-AAA8-271F-59F18B210CA0}"/>
                </a:ext>
              </a:extLst>
            </p:cNvPr>
            <p:cNvSpPr txBox="1">
              <a:spLocks noChangeAspect="1" noChangeArrowheads="1"/>
            </p:cNvSpPr>
            <p:nvPr/>
          </p:nvSpPr>
          <p:spPr bwMode="auto">
            <a:xfrm>
              <a:off x="244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2" name="Text Box 64">
              <a:extLst>
                <a:ext uri="{FF2B5EF4-FFF2-40B4-BE49-F238E27FC236}">
                  <a16:creationId xmlns:a16="http://schemas.microsoft.com/office/drawing/2014/main" id="{7E99784B-3014-1616-F3BA-E60F90747E70}"/>
                </a:ext>
              </a:extLst>
            </p:cNvPr>
            <p:cNvSpPr txBox="1">
              <a:spLocks noChangeAspect="1" noChangeArrowheads="1"/>
            </p:cNvSpPr>
            <p:nvPr/>
          </p:nvSpPr>
          <p:spPr bwMode="auto">
            <a:xfrm>
              <a:off x="2202"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3" name="Text Box 65">
              <a:extLst>
                <a:ext uri="{FF2B5EF4-FFF2-40B4-BE49-F238E27FC236}">
                  <a16:creationId xmlns:a16="http://schemas.microsoft.com/office/drawing/2014/main" id="{8357AC20-F4C5-240A-A705-347EDE84E4BB}"/>
                </a:ext>
              </a:extLst>
            </p:cNvPr>
            <p:cNvSpPr txBox="1">
              <a:spLocks noChangeAspect="1" noChangeArrowheads="1"/>
            </p:cNvSpPr>
            <p:nvPr/>
          </p:nvSpPr>
          <p:spPr bwMode="auto">
            <a:xfrm>
              <a:off x="268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4" name="Text Box 66">
              <a:extLst>
                <a:ext uri="{FF2B5EF4-FFF2-40B4-BE49-F238E27FC236}">
                  <a16:creationId xmlns:a16="http://schemas.microsoft.com/office/drawing/2014/main" id="{C5ECF47D-66EF-4CFF-0CC8-FA50BFEC302C}"/>
                </a:ext>
              </a:extLst>
            </p:cNvPr>
            <p:cNvSpPr txBox="1">
              <a:spLocks noChangeAspect="1" noChangeArrowheads="1"/>
            </p:cNvSpPr>
            <p:nvPr/>
          </p:nvSpPr>
          <p:spPr bwMode="auto">
            <a:xfrm>
              <a:off x="2914"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5" name="Text Box 67">
              <a:extLst>
                <a:ext uri="{FF2B5EF4-FFF2-40B4-BE49-F238E27FC236}">
                  <a16:creationId xmlns:a16="http://schemas.microsoft.com/office/drawing/2014/main" id="{DC8059FE-6478-08CA-63B5-6F0957F076A3}"/>
                </a:ext>
              </a:extLst>
            </p:cNvPr>
            <p:cNvSpPr txBox="1">
              <a:spLocks noChangeAspect="1" noChangeArrowheads="1"/>
            </p:cNvSpPr>
            <p:nvPr/>
          </p:nvSpPr>
          <p:spPr bwMode="auto">
            <a:xfrm>
              <a:off x="316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6" name="Text Box 68">
              <a:extLst>
                <a:ext uri="{FF2B5EF4-FFF2-40B4-BE49-F238E27FC236}">
                  <a16:creationId xmlns:a16="http://schemas.microsoft.com/office/drawing/2014/main" id="{ED46E131-1DDF-6B6F-8526-884C6E5881FF}"/>
                </a:ext>
              </a:extLst>
            </p:cNvPr>
            <p:cNvSpPr txBox="1">
              <a:spLocks noChangeAspect="1" noChangeArrowheads="1"/>
            </p:cNvSpPr>
            <p:nvPr/>
          </p:nvSpPr>
          <p:spPr bwMode="auto">
            <a:xfrm>
              <a:off x="340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8" name="Text Box 70">
              <a:extLst>
                <a:ext uri="{FF2B5EF4-FFF2-40B4-BE49-F238E27FC236}">
                  <a16:creationId xmlns:a16="http://schemas.microsoft.com/office/drawing/2014/main" id="{F01DF185-67DA-8188-4846-D16753267394}"/>
                </a:ext>
              </a:extLst>
            </p:cNvPr>
            <p:cNvSpPr txBox="1">
              <a:spLocks noChangeAspect="1" noChangeArrowheads="1"/>
            </p:cNvSpPr>
            <p:nvPr/>
          </p:nvSpPr>
          <p:spPr bwMode="auto">
            <a:xfrm>
              <a:off x="440" y="754"/>
              <a:ext cx="321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Column</a:t>
              </a:r>
              <a:r>
                <a:rPr lang="de-DE" altLang="en-US" dirty="0"/>
                <a:t>  </a:t>
              </a:r>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grpSp>
      <p:grpSp>
        <p:nvGrpSpPr>
          <p:cNvPr id="30" name="Group 71">
            <a:extLst>
              <a:ext uri="{FF2B5EF4-FFF2-40B4-BE49-F238E27FC236}">
                <a16:creationId xmlns:a16="http://schemas.microsoft.com/office/drawing/2014/main" id="{CF7CD794-4907-DB20-3DE5-8C69579D1DD4}"/>
              </a:ext>
            </a:extLst>
          </p:cNvPr>
          <p:cNvGrpSpPr>
            <a:grpSpLocks/>
          </p:cNvGrpSpPr>
          <p:nvPr/>
        </p:nvGrpSpPr>
        <p:grpSpPr bwMode="auto">
          <a:xfrm>
            <a:off x="1667557" y="2540454"/>
            <a:ext cx="4344988" cy="366713"/>
            <a:chOff x="902" y="1702"/>
            <a:chExt cx="2737" cy="231"/>
          </a:xfrm>
        </p:grpSpPr>
        <p:grpSp>
          <p:nvGrpSpPr>
            <p:cNvPr id="31" name="Group 72">
              <a:extLst>
                <a:ext uri="{FF2B5EF4-FFF2-40B4-BE49-F238E27FC236}">
                  <a16:creationId xmlns:a16="http://schemas.microsoft.com/office/drawing/2014/main" id="{084FB6D7-7AA3-6424-FC99-81612F0351F3}"/>
                </a:ext>
              </a:extLst>
            </p:cNvPr>
            <p:cNvGrpSpPr>
              <a:grpSpLocks noChangeAspect="1"/>
            </p:cNvGrpSpPr>
            <p:nvPr/>
          </p:nvGrpSpPr>
          <p:grpSpPr bwMode="auto">
            <a:xfrm>
              <a:off x="992" y="1710"/>
              <a:ext cx="2647" cy="39"/>
              <a:chOff x="459" y="725"/>
              <a:chExt cx="2993" cy="0"/>
            </a:xfrm>
          </p:grpSpPr>
          <p:sp>
            <p:nvSpPr>
              <p:cNvPr id="44" name="Line 73">
                <a:extLst>
                  <a:ext uri="{FF2B5EF4-FFF2-40B4-BE49-F238E27FC236}">
                    <a16:creationId xmlns:a16="http://schemas.microsoft.com/office/drawing/2014/main" id="{8F57E0FE-1510-2C35-4F00-C66D928D258B}"/>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74">
                <a:extLst>
                  <a:ext uri="{FF2B5EF4-FFF2-40B4-BE49-F238E27FC236}">
                    <a16:creationId xmlns:a16="http://schemas.microsoft.com/office/drawing/2014/main" id="{C36B9A5A-482D-730B-C024-5B88B15C90C7}"/>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75">
                <a:extLst>
                  <a:ext uri="{FF2B5EF4-FFF2-40B4-BE49-F238E27FC236}">
                    <a16:creationId xmlns:a16="http://schemas.microsoft.com/office/drawing/2014/main" id="{C6D02216-2308-92FB-270B-A8F8D90FEDF7}"/>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76">
                <a:extLst>
                  <a:ext uri="{FF2B5EF4-FFF2-40B4-BE49-F238E27FC236}">
                    <a16:creationId xmlns:a16="http://schemas.microsoft.com/office/drawing/2014/main" id="{151FDAA3-B826-72DA-7D7A-38423C107D3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77">
                <a:extLst>
                  <a:ext uri="{FF2B5EF4-FFF2-40B4-BE49-F238E27FC236}">
                    <a16:creationId xmlns:a16="http://schemas.microsoft.com/office/drawing/2014/main" id="{C910BE48-02E5-28E1-77EA-9F42CA586B2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78">
                <a:extLst>
                  <a:ext uri="{FF2B5EF4-FFF2-40B4-BE49-F238E27FC236}">
                    <a16:creationId xmlns:a16="http://schemas.microsoft.com/office/drawing/2014/main" id="{8242847B-9A74-8857-680F-C6DD53B6D64C}"/>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79">
                <a:extLst>
                  <a:ext uri="{FF2B5EF4-FFF2-40B4-BE49-F238E27FC236}">
                    <a16:creationId xmlns:a16="http://schemas.microsoft.com/office/drawing/2014/main" id="{883296CB-D27D-3C9A-CE93-23A19C38B3DA}"/>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80">
                <a:extLst>
                  <a:ext uri="{FF2B5EF4-FFF2-40B4-BE49-F238E27FC236}">
                    <a16:creationId xmlns:a16="http://schemas.microsoft.com/office/drawing/2014/main" id="{0B5A7BBA-ADAC-CB09-E691-F0ED56DCF8F0}"/>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81">
                <a:extLst>
                  <a:ext uri="{FF2B5EF4-FFF2-40B4-BE49-F238E27FC236}">
                    <a16:creationId xmlns:a16="http://schemas.microsoft.com/office/drawing/2014/main" id="{2F05D15B-3888-5FE7-817E-CBE8C3F2AF86}"/>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82">
                <a:extLst>
                  <a:ext uri="{FF2B5EF4-FFF2-40B4-BE49-F238E27FC236}">
                    <a16:creationId xmlns:a16="http://schemas.microsoft.com/office/drawing/2014/main" id="{1508E4C8-3CB5-CAFC-CD98-8E96003CB8DC}"/>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83">
                <a:extLst>
                  <a:ext uri="{FF2B5EF4-FFF2-40B4-BE49-F238E27FC236}">
                    <a16:creationId xmlns:a16="http://schemas.microsoft.com/office/drawing/2014/main" id="{9D478738-27F2-0629-2C35-C922FA1B87E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 name="Text Box 84">
              <a:extLst>
                <a:ext uri="{FF2B5EF4-FFF2-40B4-BE49-F238E27FC236}">
                  <a16:creationId xmlns:a16="http://schemas.microsoft.com/office/drawing/2014/main" id="{5C2B2163-0F7B-F516-7914-E8EEC219C84A}"/>
                </a:ext>
              </a:extLst>
            </p:cNvPr>
            <p:cNvSpPr txBox="1">
              <a:spLocks noChangeAspect="1" noChangeArrowheads="1"/>
            </p:cNvSpPr>
            <p:nvPr/>
          </p:nvSpPr>
          <p:spPr bwMode="auto">
            <a:xfrm>
              <a:off x="90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3" name="Text Box 85">
              <a:extLst>
                <a:ext uri="{FF2B5EF4-FFF2-40B4-BE49-F238E27FC236}">
                  <a16:creationId xmlns:a16="http://schemas.microsoft.com/office/drawing/2014/main" id="{364D8966-1778-49E4-08CD-6A767B3E0409}"/>
                </a:ext>
              </a:extLst>
            </p:cNvPr>
            <p:cNvSpPr txBox="1">
              <a:spLocks noChangeAspect="1" noChangeArrowheads="1"/>
            </p:cNvSpPr>
            <p:nvPr/>
          </p:nvSpPr>
          <p:spPr bwMode="auto">
            <a:xfrm>
              <a:off x="114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4" name="Text Box 86">
              <a:extLst>
                <a:ext uri="{FF2B5EF4-FFF2-40B4-BE49-F238E27FC236}">
                  <a16:creationId xmlns:a16="http://schemas.microsoft.com/office/drawing/2014/main" id="{36B2A108-01C8-B540-D24D-CAB670E91C01}"/>
                </a:ext>
              </a:extLst>
            </p:cNvPr>
            <p:cNvSpPr txBox="1">
              <a:spLocks noChangeAspect="1" noChangeArrowheads="1"/>
            </p:cNvSpPr>
            <p:nvPr/>
          </p:nvSpPr>
          <p:spPr bwMode="auto">
            <a:xfrm>
              <a:off x="1384" y="1710"/>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5" name="Text Box 87">
              <a:extLst>
                <a:ext uri="{FF2B5EF4-FFF2-40B4-BE49-F238E27FC236}">
                  <a16:creationId xmlns:a16="http://schemas.microsoft.com/office/drawing/2014/main" id="{AF05709C-5A4A-2AA3-2137-287FD832DFE2}"/>
                </a:ext>
              </a:extLst>
            </p:cNvPr>
            <p:cNvSpPr txBox="1">
              <a:spLocks noChangeAspect="1" noChangeArrowheads="1"/>
            </p:cNvSpPr>
            <p:nvPr/>
          </p:nvSpPr>
          <p:spPr bwMode="auto">
            <a:xfrm>
              <a:off x="162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6" name="Text Box 88">
              <a:extLst>
                <a:ext uri="{FF2B5EF4-FFF2-40B4-BE49-F238E27FC236}">
                  <a16:creationId xmlns:a16="http://schemas.microsoft.com/office/drawing/2014/main" id="{A5FA1696-335B-60ED-C207-17DEC3456CDE}"/>
                </a:ext>
              </a:extLst>
            </p:cNvPr>
            <p:cNvSpPr txBox="1">
              <a:spLocks noChangeAspect="1" noChangeArrowheads="1"/>
            </p:cNvSpPr>
            <p:nvPr/>
          </p:nvSpPr>
          <p:spPr bwMode="auto">
            <a:xfrm>
              <a:off x="186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7" name="Text Box 89">
              <a:extLst>
                <a:ext uri="{FF2B5EF4-FFF2-40B4-BE49-F238E27FC236}">
                  <a16:creationId xmlns:a16="http://schemas.microsoft.com/office/drawing/2014/main" id="{5FDF1FF8-F7C5-97A6-0C80-CF8BEF02569B}"/>
                </a:ext>
              </a:extLst>
            </p:cNvPr>
            <p:cNvSpPr txBox="1">
              <a:spLocks noChangeAspect="1" noChangeArrowheads="1"/>
            </p:cNvSpPr>
            <p:nvPr/>
          </p:nvSpPr>
          <p:spPr bwMode="auto">
            <a:xfrm>
              <a:off x="2103"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8" name="Text Box 90">
              <a:extLst>
                <a:ext uri="{FF2B5EF4-FFF2-40B4-BE49-F238E27FC236}">
                  <a16:creationId xmlns:a16="http://schemas.microsoft.com/office/drawing/2014/main" id="{C953CE0B-9208-9BDD-74C9-691BDB8DCF61}"/>
                </a:ext>
              </a:extLst>
            </p:cNvPr>
            <p:cNvSpPr txBox="1">
              <a:spLocks noChangeAspect="1" noChangeArrowheads="1"/>
            </p:cNvSpPr>
            <p:nvPr/>
          </p:nvSpPr>
          <p:spPr bwMode="auto">
            <a:xfrm>
              <a:off x="235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39" name="Text Box 91">
              <a:extLst>
                <a:ext uri="{FF2B5EF4-FFF2-40B4-BE49-F238E27FC236}">
                  <a16:creationId xmlns:a16="http://schemas.microsoft.com/office/drawing/2014/main" id="{9CF97F7B-BE3C-B33E-8B02-C271C5452844}"/>
                </a:ext>
              </a:extLst>
            </p:cNvPr>
            <p:cNvSpPr txBox="1">
              <a:spLocks noChangeAspect="1" noChangeArrowheads="1"/>
            </p:cNvSpPr>
            <p:nvPr/>
          </p:nvSpPr>
          <p:spPr bwMode="auto">
            <a:xfrm>
              <a:off x="259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0" name="Text Box 92">
              <a:extLst>
                <a:ext uri="{FF2B5EF4-FFF2-40B4-BE49-F238E27FC236}">
                  <a16:creationId xmlns:a16="http://schemas.microsoft.com/office/drawing/2014/main" id="{812373D3-1FFF-5809-856E-75D7531CF402}"/>
                </a:ext>
              </a:extLst>
            </p:cNvPr>
            <p:cNvSpPr txBox="1">
              <a:spLocks noChangeAspect="1" noChangeArrowheads="1"/>
            </p:cNvSpPr>
            <p:nvPr/>
          </p:nvSpPr>
          <p:spPr bwMode="auto">
            <a:xfrm>
              <a:off x="307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1" name="Text Box 93">
              <a:extLst>
                <a:ext uri="{FF2B5EF4-FFF2-40B4-BE49-F238E27FC236}">
                  <a16:creationId xmlns:a16="http://schemas.microsoft.com/office/drawing/2014/main" id="{9653DC7A-367A-4AFC-47E5-2D1512400849}"/>
                </a:ext>
              </a:extLst>
            </p:cNvPr>
            <p:cNvSpPr txBox="1">
              <a:spLocks noChangeAspect="1" noChangeArrowheads="1"/>
            </p:cNvSpPr>
            <p:nvPr/>
          </p:nvSpPr>
          <p:spPr bwMode="auto">
            <a:xfrm>
              <a:off x="331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42" name="Text Box 94">
              <a:extLst>
                <a:ext uri="{FF2B5EF4-FFF2-40B4-BE49-F238E27FC236}">
                  <a16:creationId xmlns:a16="http://schemas.microsoft.com/office/drawing/2014/main" id="{938AF7CD-5B3D-7418-F208-B76D67F1CBA0}"/>
                </a:ext>
              </a:extLst>
            </p:cNvPr>
            <p:cNvSpPr txBox="1">
              <a:spLocks noChangeAspect="1" noChangeArrowheads="1"/>
            </p:cNvSpPr>
            <p:nvPr/>
          </p:nvSpPr>
          <p:spPr bwMode="auto">
            <a:xfrm>
              <a:off x="2819" y="1702"/>
              <a:ext cx="3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55" name="Line 2">
            <a:extLst>
              <a:ext uri="{FF2B5EF4-FFF2-40B4-BE49-F238E27FC236}">
                <a16:creationId xmlns:a16="http://schemas.microsoft.com/office/drawing/2014/main" id="{1E8916A9-9C58-5A64-D3A2-6EEE4F747455}"/>
              </a:ext>
            </a:extLst>
          </p:cNvPr>
          <p:cNvSpPr>
            <a:spLocks noChangeAspect="1" noChangeShapeType="1"/>
          </p:cNvSpPr>
          <p:nvPr/>
        </p:nvSpPr>
        <p:spPr bwMode="auto">
          <a:xfrm flipV="1">
            <a:off x="7471456" y="2834368"/>
            <a:ext cx="1147763"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6" name="Line 3">
            <a:extLst>
              <a:ext uri="{FF2B5EF4-FFF2-40B4-BE49-F238E27FC236}">
                <a16:creationId xmlns:a16="http://schemas.microsoft.com/office/drawing/2014/main" id="{868015E6-8264-1AA8-8A73-104922AD0A1C}"/>
              </a:ext>
            </a:extLst>
          </p:cNvPr>
          <p:cNvSpPr>
            <a:spLocks noChangeAspect="1" noChangeShapeType="1"/>
          </p:cNvSpPr>
          <p:nvPr/>
        </p:nvSpPr>
        <p:spPr bwMode="auto">
          <a:xfrm flipV="1">
            <a:off x="7092044" y="2599418"/>
            <a:ext cx="1908175"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7" name="Line 4">
            <a:extLst>
              <a:ext uri="{FF2B5EF4-FFF2-40B4-BE49-F238E27FC236}">
                <a16:creationId xmlns:a16="http://schemas.microsoft.com/office/drawing/2014/main" id="{F893E078-36BA-D589-6094-F3D03B878A55}"/>
              </a:ext>
            </a:extLst>
          </p:cNvPr>
          <p:cNvSpPr>
            <a:spLocks noChangeAspect="1" noChangeShapeType="1"/>
          </p:cNvSpPr>
          <p:nvPr/>
        </p:nvSpPr>
        <p:spPr bwMode="auto">
          <a:xfrm>
            <a:off x="7471456" y="3047093"/>
            <a:ext cx="76358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 name="Line 5">
            <a:extLst>
              <a:ext uri="{FF2B5EF4-FFF2-40B4-BE49-F238E27FC236}">
                <a16:creationId xmlns:a16="http://schemas.microsoft.com/office/drawing/2014/main" id="{1F125416-D201-E4F9-1465-B094145F6EED}"/>
              </a:ext>
            </a:extLst>
          </p:cNvPr>
          <p:cNvSpPr>
            <a:spLocks noChangeAspect="1" noChangeShapeType="1"/>
          </p:cNvSpPr>
          <p:nvPr/>
        </p:nvSpPr>
        <p:spPr bwMode="auto">
          <a:xfrm flipV="1">
            <a:off x="7852456" y="3237593"/>
            <a:ext cx="229393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9" name="Line 6">
            <a:extLst>
              <a:ext uri="{FF2B5EF4-FFF2-40B4-BE49-F238E27FC236}">
                <a16:creationId xmlns:a16="http://schemas.microsoft.com/office/drawing/2014/main" id="{507EE52A-F6AF-DBC1-89E7-043924FE6D0F}"/>
              </a:ext>
            </a:extLst>
          </p:cNvPr>
          <p:cNvSpPr>
            <a:spLocks noChangeAspect="1" noChangeShapeType="1"/>
          </p:cNvSpPr>
          <p:nvPr/>
        </p:nvSpPr>
        <p:spPr bwMode="auto">
          <a:xfrm flipV="1">
            <a:off x="7852456" y="3428093"/>
            <a:ext cx="766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 name="Line 7">
            <a:extLst>
              <a:ext uri="{FF2B5EF4-FFF2-40B4-BE49-F238E27FC236}">
                <a16:creationId xmlns:a16="http://schemas.microsoft.com/office/drawing/2014/main" id="{4F7D309F-F1DF-236C-6C77-22F6A5268ADC}"/>
              </a:ext>
            </a:extLst>
          </p:cNvPr>
          <p:cNvSpPr>
            <a:spLocks noChangeAspect="1" noChangeShapeType="1"/>
          </p:cNvSpPr>
          <p:nvPr/>
        </p:nvSpPr>
        <p:spPr bwMode="auto">
          <a:xfrm flipV="1">
            <a:off x="9000219" y="3620180"/>
            <a:ext cx="382587"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1" name="Line 8">
            <a:extLst>
              <a:ext uri="{FF2B5EF4-FFF2-40B4-BE49-F238E27FC236}">
                <a16:creationId xmlns:a16="http://schemas.microsoft.com/office/drawing/2014/main" id="{CF0AB29B-9B04-6BA0-BD18-DD49F8BEC844}"/>
              </a:ext>
            </a:extLst>
          </p:cNvPr>
          <p:cNvSpPr>
            <a:spLocks noChangeAspect="1" noChangeShapeType="1"/>
          </p:cNvSpPr>
          <p:nvPr/>
        </p:nvSpPr>
        <p:spPr bwMode="auto">
          <a:xfrm flipV="1">
            <a:off x="9382806" y="3813855"/>
            <a:ext cx="1528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 name="Line 9">
            <a:extLst>
              <a:ext uri="{FF2B5EF4-FFF2-40B4-BE49-F238E27FC236}">
                <a16:creationId xmlns:a16="http://schemas.microsoft.com/office/drawing/2014/main" id="{146A81D7-7729-55CF-8BC9-54478E392F09}"/>
              </a:ext>
            </a:extLst>
          </p:cNvPr>
          <p:cNvSpPr>
            <a:spLocks noChangeAspect="1" noChangeShapeType="1"/>
          </p:cNvSpPr>
          <p:nvPr/>
        </p:nvSpPr>
        <p:spPr bwMode="auto">
          <a:xfrm flipV="1">
            <a:off x="9765394" y="4001180"/>
            <a:ext cx="763587" cy="1588"/>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63" name="Group 10">
            <a:extLst>
              <a:ext uri="{FF2B5EF4-FFF2-40B4-BE49-F238E27FC236}">
                <a16:creationId xmlns:a16="http://schemas.microsoft.com/office/drawing/2014/main" id="{9D7EB687-86CB-1C91-0D8C-5DCFB3FC154B}"/>
              </a:ext>
            </a:extLst>
          </p:cNvPr>
          <p:cNvGrpSpPr>
            <a:grpSpLocks/>
          </p:cNvGrpSpPr>
          <p:nvPr/>
        </p:nvGrpSpPr>
        <p:grpSpPr bwMode="auto">
          <a:xfrm>
            <a:off x="7392081" y="2434318"/>
            <a:ext cx="2982913" cy="1741487"/>
            <a:chOff x="1192" y="2543"/>
            <a:chExt cx="1879" cy="1097"/>
          </a:xfrm>
          <a:solidFill>
            <a:schemeClr val="bg1"/>
          </a:solidFill>
        </p:grpSpPr>
        <p:sp>
          <p:nvSpPr>
            <p:cNvPr id="64" name="Text Box 11">
              <a:extLst>
                <a:ext uri="{FF2B5EF4-FFF2-40B4-BE49-F238E27FC236}">
                  <a16:creationId xmlns:a16="http://schemas.microsoft.com/office/drawing/2014/main" id="{037B5C72-B22C-4691-ABFA-10018E7D1CC2}"/>
                </a:ext>
              </a:extLst>
            </p:cNvPr>
            <p:cNvSpPr txBox="1">
              <a:spLocks noChangeAspect="1" noChangeArrowheads="1"/>
            </p:cNvSpPr>
            <p:nvPr/>
          </p:nvSpPr>
          <p:spPr bwMode="auto">
            <a:xfrm>
              <a:off x="1513" y="2688"/>
              <a:ext cx="194"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65" name="Text Box 12">
              <a:extLst>
                <a:ext uri="{FF2B5EF4-FFF2-40B4-BE49-F238E27FC236}">
                  <a16:creationId xmlns:a16="http://schemas.microsoft.com/office/drawing/2014/main" id="{A3D66964-586C-9209-EB11-B407874998B8}"/>
                </a:ext>
              </a:extLst>
            </p:cNvPr>
            <p:cNvSpPr txBox="1">
              <a:spLocks noChangeAspect="1" noChangeArrowheads="1"/>
            </p:cNvSpPr>
            <p:nvPr/>
          </p:nvSpPr>
          <p:spPr bwMode="auto">
            <a:xfrm>
              <a:off x="1192" y="2543"/>
              <a:ext cx="188"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66" name="Text Box 13">
              <a:extLst>
                <a:ext uri="{FF2B5EF4-FFF2-40B4-BE49-F238E27FC236}">
                  <a16:creationId xmlns:a16="http://schemas.microsoft.com/office/drawing/2014/main" id="{645CA15F-06BB-F8C8-3D4F-3B97E97DDC5D}"/>
                </a:ext>
              </a:extLst>
            </p:cNvPr>
            <p:cNvSpPr txBox="1">
              <a:spLocks noChangeAspect="1" noChangeArrowheads="1"/>
            </p:cNvSpPr>
            <p:nvPr/>
          </p:nvSpPr>
          <p:spPr bwMode="auto">
            <a:xfrm>
              <a:off x="1432" y="2849"/>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67" name="Text Box 14">
              <a:extLst>
                <a:ext uri="{FF2B5EF4-FFF2-40B4-BE49-F238E27FC236}">
                  <a16:creationId xmlns:a16="http://schemas.microsoft.com/office/drawing/2014/main" id="{79C1E116-BB58-F030-71F5-4E4712A19CDC}"/>
                </a:ext>
              </a:extLst>
            </p:cNvPr>
            <p:cNvSpPr txBox="1">
              <a:spLocks noChangeAspect="1" noChangeArrowheads="1"/>
            </p:cNvSpPr>
            <p:nvPr/>
          </p:nvSpPr>
          <p:spPr bwMode="auto">
            <a:xfrm>
              <a:off x="1834" y="2942"/>
              <a:ext cx="195"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68" name="Text Box 15">
              <a:extLst>
                <a:ext uri="{FF2B5EF4-FFF2-40B4-BE49-F238E27FC236}">
                  <a16:creationId xmlns:a16="http://schemas.microsoft.com/office/drawing/2014/main" id="{BA4DC35F-F06C-7C2C-0563-71D27EC1E432}"/>
                </a:ext>
              </a:extLst>
            </p:cNvPr>
            <p:cNvSpPr txBox="1">
              <a:spLocks noChangeAspect="1" noChangeArrowheads="1"/>
            </p:cNvSpPr>
            <p:nvPr/>
          </p:nvSpPr>
          <p:spPr bwMode="auto">
            <a:xfrm>
              <a:off x="1603" y="3073"/>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69" name="Text Box 16">
              <a:extLst>
                <a:ext uri="{FF2B5EF4-FFF2-40B4-BE49-F238E27FC236}">
                  <a16:creationId xmlns:a16="http://schemas.microsoft.com/office/drawing/2014/main" id="{67E36A64-2DE6-C012-896D-EDE7C3AEA553}"/>
                </a:ext>
              </a:extLst>
            </p:cNvPr>
            <p:cNvSpPr txBox="1">
              <a:spLocks noChangeAspect="1" noChangeArrowheads="1"/>
            </p:cNvSpPr>
            <p:nvPr/>
          </p:nvSpPr>
          <p:spPr bwMode="auto">
            <a:xfrm>
              <a:off x="2286" y="3169"/>
              <a:ext cx="113"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7" tIns="11434" rIns="57170"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70" name="Text Box 17">
              <a:extLst>
                <a:ext uri="{FF2B5EF4-FFF2-40B4-BE49-F238E27FC236}">
                  <a16:creationId xmlns:a16="http://schemas.microsoft.com/office/drawing/2014/main" id="{6057F384-2CA3-07D6-2A5A-C4320B2E10CE}"/>
                </a:ext>
              </a:extLst>
            </p:cNvPr>
            <p:cNvSpPr txBox="1">
              <a:spLocks noChangeAspect="1" noChangeArrowheads="1"/>
            </p:cNvSpPr>
            <p:nvPr/>
          </p:nvSpPr>
          <p:spPr bwMode="auto">
            <a:xfrm>
              <a:off x="2881" y="3313"/>
              <a:ext cx="18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71" name="Text Box 18">
              <a:extLst>
                <a:ext uri="{FF2B5EF4-FFF2-40B4-BE49-F238E27FC236}">
                  <a16:creationId xmlns:a16="http://schemas.microsoft.com/office/drawing/2014/main" id="{53D203C2-D0E1-489E-D5A3-A3AA8B81B669}"/>
                </a:ext>
              </a:extLst>
            </p:cNvPr>
            <p:cNvSpPr txBox="1">
              <a:spLocks noChangeAspect="1" noChangeArrowheads="1"/>
            </p:cNvSpPr>
            <p:nvPr/>
          </p:nvSpPr>
          <p:spPr bwMode="auto">
            <a:xfrm>
              <a:off x="2881" y="3462"/>
              <a:ext cx="190"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grpSp>
      <p:grpSp>
        <p:nvGrpSpPr>
          <p:cNvPr id="72" name="Group 20">
            <a:extLst>
              <a:ext uri="{FF2B5EF4-FFF2-40B4-BE49-F238E27FC236}">
                <a16:creationId xmlns:a16="http://schemas.microsoft.com/office/drawing/2014/main" id="{6F4DA5CB-25F9-EB95-3233-684276A8A24F}"/>
              </a:ext>
            </a:extLst>
          </p:cNvPr>
          <p:cNvGrpSpPr>
            <a:grpSpLocks/>
          </p:cNvGrpSpPr>
          <p:nvPr/>
        </p:nvGrpSpPr>
        <p:grpSpPr bwMode="auto">
          <a:xfrm>
            <a:off x="6920594" y="4288510"/>
            <a:ext cx="4370387" cy="355600"/>
            <a:chOff x="895" y="3711"/>
            <a:chExt cx="2753" cy="224"/>
          </a:xfrm>
        </p:grpSpPr>
        <p:grpSp>
          <p:nvGrpSpPr>
            <p:cNvPr id="73" name="Group 21">
              <a:extLst>
                <a:ext uri="{FF2B5EF4-FFF2-40B4-BE49-F238E27FC236}">
                  <a16:creationId xmlns:a16="http://schemas.microsoft.com/office/drawing/2014/main" id="{D6EAC936-B81C-B23C-B320-07823979152A}"/>
                </a:ext>
              </a:extLst>
            </p:cNvPr>
            <p:cNvGrpSpPr>
              <a:grpSpLocks noChangeAspect="1"/>
            </p:cNvGrpSpPr>
            <p:nvPr/>
          </p:nvGrpSpPr>
          <p:grpSpPr bwMode="auto">
            <a:xfrm>
              <a:off x="1001" y="3712"/>
              <a:ext cx="2647" cy="38"/>
              <a:chOff x="459" y="725"/>
              <a:chExt cx="2993" cy="0"/>
            </a:xfrm>
          </p:grpSpPr>
          <p:sp>
            <p:nvSpPr>
              <p:cNvPr id="86" name="Line 22">
                <a:extLst>
                  <a:ext uri="{FF2B5EF4-FFF2-40B4-BE49-F238E27FC236}">
                    <a16:creationId xmlns:a16="http://schemas.microsoft.com/office/drawing/2014/main" id="{F504581F-16FE-F8BC-714D-9BD0B2E733F6}"/>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23">
                <a:extLst>
                  <a:ext uri="{FF2B5EF4-FFF2-40B4-BE49-F238E27FC236}">
                    <a16:creationId xmlns:a16="http://schemas.microsoft.com/office/drawing/2014/main" id="{23563174-8B7A-E207-AA7E-A2EADC6EED4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24">
                <a:extLst>
                  <a:ext uri="{FF2B5EF4-FFF2-40B4-BE49-F238E27FC236}">
                    <a16:creationId xmlns:a16="http://schemas.microsoft.com/office/drawing/2014/main" id="{317BEA97-A50B-FDCC-C116-B37634B8D3D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25">
                <a:extLst>
                  <a:ext uri="{FF2B5EF4-FFF2-40B4-BE49-F238E27FC236}">
                    <a16:creationId xmlns:a16="http://schemas.microsoft.com/office/drawing/2014/main" id="{B38A9BE9-11F7-4CC0-113B-C7366066A2C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26">
                <a:extLst>
                  <a:ext uri="{FF2B5EF4-FFF2-40B4-BE49-F238E27FC236}">
                    <a16:creationId xmlns:a16="http://schemas.microsoft.com/office/drawing/2014/main" id="{57247500-EEAE-8C5A-CC24-6158EA0F554C}"/>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27">
                <a:extLst>
                  <a:ext uri="{FF2B5EF4-FFF2-40B4-BE49-F238E27FC236}">
                    <a16:creationId xmlns:a16="http://schemas.microsoft.com/office/drawing/2014/main" id="{ECBA8B62-ED2B-8EF3-E15F-1304DE5FF79B}"/>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28">
                <a:extLst>
                  <a:ext uri="{FF2B5EF4-FFF2-40B4-BE49-F238E27FC236}">
                    <a16:creationId xmlns:a16="http://schemas.microsoft.com/office/drawing/2014/main" id="{E2B462CF-204B-3699-E07D-259C6F717A6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29">
                <a:extLst>
                  <a:ext uri="{FF2B5EF4-FFF2-40B4-BE49-F238E27FC236}">
                    <a16:creationId xmlns:a16="http://schemas.microsoft.com/office/drawing/2014/main" id="{35190E6C-D76B-9895-9DEA-F500ABA2A1D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30">
                <a:extLst>
                  <a:ext uri="{FF2B5EF4-FFF2-40B4-BE49-F238E27FC236}">
                    <a16:creationId xmlns:a16="http://schemas.microsoft.com/office/drawing/2014/main" id="{179C73A7-8DCE-E261-8208-D7D389C304CE}"/>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31">
                <a:extLst>
                  <a:ext uri="{FF2B5EF4-FFF2-40B4-BE49-F238E27FC236}">
                    <a16:creationId xmlns:a16="http://schemas.microsoft.com/office/drawing/2014/main" id="{37BDEAD0-2450-829B-2CD3-B818681B418F}"/>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32">
                <a:extLst>
                  <a:ext uri="{FF2B5EF4-FFF2-40B4-BE49-F238E27FC236}">
                    <a16:creationId xmlns:a16="http://schemas.microsoft.com/office/drawing/2014/main" id="{4F686C60-D4C1-BBE2-5A25-E08F7E79E1E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4" name="Text Box 33">
              <a:extLst>
                <a:ext uri="{FF2B5EF4-FFF2-40B4-BE49-F238E27FC236}">
                  <a16:creationId xmlns:a16="http://schemas.microsoft.com/office/drawing/2014/main" id="{5D95E16D-1DDE-36F2-8B00-88B674DA8E09}"/>
                </a:ext>
              </a:extLst>
            </p:cNvPr>
            <p:cNvSpPr txBox="1">
              <a:spLocks noChangeAspect="1" noChangeArrowheads="1"/>
            </p:cNvSpPr>
            <p:nvPr/>
          </p:nvSpPr>
          <p:spPr bwMode="auto">
            <a:xfrm>
              <a:off x="895"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75" name="Text Box 34">
              <a:extLst>
                <a:ext uri="{FF2B5EF4-FFF2-40B4-BE49-F238E27FC236}">
                  <a16:creationId xmlns:a16="http://schemas.microsoft.com/office/drawing/2014/main" id="{8A5F5BE6-02B2-D248-87D6-2E54728D2B65}"/>
                </a:ext>
              </a:extLst>
            </p:cNvPr>
            <p:cNvSpPr txBox="1">
              <a:spLocks noChangeAspect="1" noChangeArrowheads="1"/>
            </p:cNvSpPr>
            <p:nvPr/>
          </p:nvSpPr>
          <p:spPr bwMode="auto">
            <a:xfrm>
              <a:off x="1137"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6" name="Text Box 35">
              <a:extLst>
                <a:ext uri="{FF2B5EF4-FFF2-40B4-BE49-F238E27FC236}">
                  <a16:creationId xmlns:a16="http://schemas.microsoft.com/office/drawing/2014/main" id="{BBA29A87-CBC0-58FE-B0C7-FD4C7C603BDD}"/>
                </a:ext>
              </a:extLst>
            </p:cNvPr>
            <p:cNvSpPr txBox="1">
              <a:spLocks noChangeAspect="1" noChangeArrowheads="1"/>
            </p:cNvSpPr>
            <p:nvPr/>
          </p:nvSpPr>
          <p:spPr bwMode="auto">
            <a:xfrm>
              <a:off x="1378"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7" name="Text Box 36">
              <a:extLst>
                <a:ext uri="{FF2B5EF4-FFF2-40B4-BE49-F238E27FC236}">
                  <a16:creationId xmlns:a16="http://schemas.microsoft.com/office/drawing/2014/main" id="{B454D1C9-F2B9-D7CF-6DDB-C9D1652AE34B}"/>
                </a:ext>
              </a:extLst>
            </p:cNvPr>
            <p:cNvSpPr txBox="1">
              <a:spLocks noChangeAspect="1" noChangeArrowheads="1"/>
            </p:cNvSpPr>
            <p:nvPr/>
          </p:nvSpPr>
          <p:spPr bwMode="auto">
            <a:xfrm>
              <a:off x="1619"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8" name="Text Box 37">
              <a:extLst>
                <a:ext uri="{FF2B5EF4-FFF2-40B4-BE49-F238E27FC236}">
                  <a16:creationId xmlns:a16="http://schemas.microsoft.com/office/drawing/2014/main" id="{9A04624F-0A6A-B752-F434-1E893384E9B5}"/>
                </a:ext>
              </a:extLst>
            </p:cNvPr>
            <p:cNvSpPr txBox="1">
              <a:spLocks noChangeAspect="1" noChangeArrowheads="1"/>
            </p:cNvSpPr>
            <p:nvPr/>
          </p:nvSpPr>
          <p:spPr bwMode="auto">
            <a:xfrm>
              <a:off x="1859" y="3712"/>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9" name="Text Box 38">
              <a:extLst>
                <a:ext uri="{FF2B5EF4-FFF2-40B4-BE49-F238E27FC236}">
                  <a16:creationId xmlns:a16="http://schemas.microsoft.com/office/drawing/2014/main" id="{93577DD5-F128-046F-FE99-8A88F819C66A}"/>
                </a:ext>
              </a:extLst>
            </p:cNvPr>
            <p:cNvSpPr txBox="1">
              <a:spLocks noChangeAspect="1" noChangeArrowheads="1"/>
            </p:cNvSpPr>
            <p:nvPr/>
          </p:nvSpPr>
          <p:spPr bwMode="auto">
            <a:xfrm>
              <a:off x="2100"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80" name="Text Box 39">
              <a:extLst>
                <a:ext uri="{FF2B5EF4-FFF2-40B4-BE49-F238E27FC236}">
                  <a16:creationId xmlns:a16="http://schemas.microsoft.com/office/drawing/2014/main" id="{7057B190-968B-01F8-BBC9-510B8B4C83F2}"/>
                </a:ext>
              </a:extLst>
            </p:cNvPr>
            <p:cNvSpPr txBox="1">
              <a:spLocks noChangeAspect="1" noChangeArrowheads="1"/>
            </p:cNvSpPr>
            <p:nvPr/>
          </p:nvSpPr>
          <p:spPr bwMode="auto">
            <a:xfrm>
              <a:off x="234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81" name="Text Box 40">
              <a:extLst>
                <a:ext uri="{FF2B5EF4-FFF2-40B4-BE49-F238E27FC236}">
                  <a16:creationId xmlns:a16="http://schemas.microsoft.com/office/drawing/2014/main" id="{D46F2A25-12F1-553A-F013-A66B0F0712D7}"/>
                </a:ext>
              </a:extLst>
            </p:cNvPr>
            <p:cNvSpPr txBox="1">
              <a:spLocks noChangeAspect="1" noChangeArrowheads="1"/>
            </p:cNvSpPr>
            <p:nvPr/>
          </p:nvSpPr>
          <p:spPr bwMode="auto">
            <a:xfrm>
              <a:off x="258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2" name="Text Box 41">
              <a:extLst>
                <a:ext uri="{FF2B5EF4-FFF2-40B4-BE49-F238E27FC236}">
                  <a16:creationId xmlns:a16="http://schemas.microsoft.com/office/drawing/2014/main" id="{163A1542-4E6F-B4E4-A91D-8DA8238C3422}"/>
                </a:ext>
              </a:extLst>
            </p:cNvPr>
            <p:cNvSpPr txBox="1">
              <a:spLocks noChangeAspect="1" noChangeArrowheads="1"/>
            </p:cNvSpPr>
            <p:nvPr/>
          </p:nvSpPr>
          <p:spPr bwMode="auto">
            <a:xfrm>
              <a:off x="3063"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3" name="Text Box 42">
              <a:extLst>
                <a:ext uri="{FF2B5EF4-FFF2-40B4-BE49-F238E27FC236}">
                  <a16:creationId xmlns:a16="http://schemas.microsoft.com/office/drawing/2014/main" id="{7E087281-8FBA-C961-966A-90E4E1E60D4B}"/>
                </a:ext>
              </a:extLst>
            </p:cNvPr>
            <p:cNvSpPr txBox="1">
              <a:spLocks noChangeAspect="1" noChangeArrowheads="1"/>
            </p:cNvSpPr>
            <p:nvPr/>
          </p:nvSpPr>
          <p:spPr bwMode="auto">
            <a:xfrm>
              <a:off x="3304"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84" name="Text Box 43">
              <a:extLst>
                <a:ext uri="{FF2B5EF4-FFF2-40B4-BE49-F238E27FC236}">
                  <a16:creationId xmlns:a16="http://schemas.microsoft.com/office/drawing/2014/main" id="{D6FA9D48-F839-4F5F-CC46-2B56678C0BE3}"/>
                </a:ext>
              </a:extLst>
            </p:cNvPr>
            <p:cNvSpPr txBox="1">
              <a:spLocks noChangeAspect="1" noChangeArrowheads="1"/>
            </p:cNvSpPr>
            <p:nvPr/>
          </p:nvSpPr>
          <p:spPr bwMode="auto">
            <a:xfrm>
              <a:off x="2820" y="3711"/>
              <a:ext cx="3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grpSp>
        <p:nvGrpSpPr>
          <p:cNvPr id="97" name="Group 96">
            <a:extLst>
              <a:ext uri="{FF2B5EF4-FFF2-40B4-BE49-F238E27FC236}">
                <a16:creationId xmlns:a16="http://schemas.microsoft.com/office/drawing/2014/main" id="{B5BFFC6D-55B2-F5CA-DE5B-7EE634705687}"/>
              </a:ext>
            </a:extLst>
          </p:cNvPr>
          <p:cNvGrpSpPr>
            <a:grpSpLocks/>
          </p:cNvGrpSpPr>
          <p:nvPr/>
        </p:nvGrpSpPr>
        <p:grpSpPr bwMode="auto">
          <a:xfrm>
            <a:off x="6945994" y="2027918"/>
            <a:ext cx="4344987" cy="381000"/>
            <a:chOff x="911" y="2287"/>
            <a:chExt cx="2737" cy="240"/>
          </a:xfrm>
        </p:grpSpPr>
        <p:grpSp>
          <p:nvGrpSpPr>
            <p:cNvPr id="98" name="Group 97">
              <a:extLst>
                <a:ext uri="{FF2B5EF4-FFF2-40B4-BE49-F238E27FC236}">
                  <a16:creationId xmlns:a16="http://schemas.microsoft.com/office/drawing/2014/main" id="{EC4D2EA0-0E83-94B5-F703-9D204C592490}"/>
                </a:ext>
              </a:extLst>
            </p:cNvPr>
            <p:cNvGrpSpPr>
              <a:grpSpLocks noChangeAspect="1"/>
            </p:cNvGrpSpPr>
            <p:nvPr/>
          </p:nvGrpSpPr>
          <p:grpSpPr bwMode="auto">
            <a:xfrm>
              <a:off x="1000" y="2487"/>
              <a:ext cx="2648" cy="40"/>
              <a:chOff x="459" y="725"/>
              <a:chExt cx="2993" cy="0"/>
            </a:xfrm>
          </p:grpSpPr>
          <p:sp>
            <p:nvSpPr>
              <p:cNvPr id="111" name="Line 98">
                <a:extLst>
                  <a:ext uri="{FF2B5EF4-FFF2-40B4-BE49-F238E27FC236}">
                    <a16:creationId xmlns:a16="http://schemas.microsoft.com/office/drawing/2014/main" id="{9CBDB497-BF78-9814-4CB8-D0DF61E7BBF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Line 99">
                <a:extLst>
                  <a:ext uri="{FF2B5EF4-FFF2-40B4-BE49-F238E27FC236}">
                    <a16:creationId xmlns:a16="http://schemas.microsoft.com/office/drawing/2014/main" id="{DADA4682-3EE8-E59E-E023-550DCFB1C43C}"/>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100">
                <a:extLst>
                  <a:ext uri="{FF2B5EF4-FFF2-40B4-BE49-F238E27FC236}">
                    <a16:creationId xmlns:a16="http://schemas.microsoft.com/office/drawing/2014/main" id="{D9CC83C8-4101-9AE0-C059-9B300BFAA34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Line 101">
                <a:extLst>
                  <a:ext uri="{FF2B5EF4-FFF2-40B4-BE49-F238E27FC236}">
                    <a16:creationId xmlns:a16="http://schemas.microsoft.com/office/drawing/2014/main" id="{EACB05F3-85CE-6A7E-4391-55D768F12DD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Line 102">
                <a:extLst>
                  <a:ext uri="{FF2B5EF4-FFF2-40B4-BE49-F238E27FC236}">
                    <a16:creationId xmlns:a16="http://schemas.microsoft.com/office/drawing/2014/main" id="{3C382C6E-24F9-14D6-7721-A5D26FD111C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Line 103">
                <a:extLst>
                  <a:ext uri="{FF2B5EF4-FFF2-40B4-BE49-F238E27FC236}">
                    <a16:creationId xmlns:a16="http://schemas.microsoft.com/office/drawing/2014/main" id="{2376255D-1F94-954C-7DB1-9A84DE2BA82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104">
                <a:extLst>
                  <a:ext uri="{FF2B5EF4-FFF2-40B4-BE49-F238E27FC236}">
                    <a16:creationId xmlns:a16="http://schemas.microsoft.com/office/drawing/2014/main" id="{A523A1E5-9512-0FDF-3270-FFA679F3D74F}"/>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105">
                <a:extLst>
                  <a:ext uri="{FF2B5EF4-FFF2-40B4-BE49-F238E27FC236}">
                    <a16:creationId xmlns:a16="http://schemas.microsoft.com/office/drawing/2014/main" id="{200477DB-0B71-2D02-941F-B26E6AAABE19}"/>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Line 106">
                <a:extLst>
                  <a:ext uri="{FF2B5EF4-FFF2-40B4-BE49-F238E27FC236}">
                    <a16:creationId xmlns:a16="http://schemas.microsoft.com/office/drawing/2014/main" id="{6FE212E2-04C3-73B4-0D4E-DB20023B16DB}"/>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107">
                <a:extLst>
                  <a:ext uri="{FF2B5EF4-FFF2-40B4-BE49-F238E27FC236}">
                    <a16:creationId xmlns:a16="http://schemas.microsoft.com/office/drawing/2014/main" id="{176A0C06-2D07-46D1-B734-B45E6032E1BE}"/>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108">
                <a:extLst>
                  <a:ext uri="{FF2B5EF4-FFF2-40B4-BE49-F238E27FC236}">
                    <a16:creationId xmlns:a16="http://schemas.microsoft.com/office/drawing/2014/main" id="{0E971F46-3006-E9A0-2517-0E4864A9B525}"/>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9" name="Text Box 109">
              <a:extLst>
                <a:ext uri="{FF2B5EF4-FFF2-40B4-BE49-F238E27FC236}">
                  <a16:creationId xmlns:a16="http://schemas.microsoft.com/office/drawing/2014/main" id="{E53C89C0-BD42-2A6A-CAF1-F1E4F34DA041}"/>
                </a:ext>
              </a:extLst>
            </p:cNvPr>
            <p:cNvSpPr txBox="1">
              <a:spLocks noChangeAspect="1" noChangeArrowheads="1"/>
            </p:cNvSpPr>
            <p:nvPr/>
          </p:nvSpPr>
          <p:spPr bwMode="auto">
            <a:xfrm>
              <a:off x="911" y="2287"/>
              <a:ext cx="202"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0" name="Text Box 110">
              <a:extLst>
                <a:ext uri="{FF2B5EF4-FFF2-40B4-BE49-F238E27FC236}">
                  <a16:creationId xmlns:a16="http://schemas.microsoft.com/office/drawing/2014/main" id="{CE5E871C-390E-A6C8-78F0-41F124EB2101}"/>
                </a:ext>
              </a:extLst>
            </p:cNvPr>
            <p:cNvSpPr txBox="1">
              <a:spLocks noChangeAspect="1" noChangeArrowheads="1"/>
            </p:cNvSpPr>
            <p:nvPr/>
          </p:nvSpPr>
          <p:spPr bwMode="auto">
            <a:xfrm>
              <a:off x="1128"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1" name="Text Box 111">
              <a:extLst>
                <a:ext uri="{FF2B5EF4-FFF2-40B4-BE49-F238E27FC236}">
                  <a16:creationId xmlns:a16="http://schemas.microsoft.com/office/drawing/2014/main" id="{887802B3-78E2-94CF-2074-4E16707836EC}"/>
                </a:ext>
              </a:extLst>
            </p:cNvPr>
            <p:cNvSpPr txBox="1">
              <a:spLocks noChangeAspect="1" noChangeArrowheads="1"/>
            </p:cNvSpPr>
            <p:nvPr/>
          </p:nvSpPr>
          <p:spPr bwMode="auto">
            <a:xfrm>
              <a:off x="1371"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2" name="Text Box 112">
              <a:extLst>
                <a:ext uri="{FF2B5EF4-FFF2-40B4-BE49-F238E27FC236}">
                  <a16:creationId xmlns:a16="http://schemas.microsoft.com/office/drawing/2014/main" id="{183D1ACE-637E-131B-47E9-1671AC1995BD}"/>
                </a:ext>
              </a:extLst>
            </p:cNvPr>
            <p:cNvSpPr txBox="1">
              <a:spLocks noChangeAspect="1" noChangeArrowheads="1"/>
            </p:cNvSpPr>
            <p:nvPr/>
          </p:nvSpPr>
          <p:spPr bwMode="auto">
            <a:xfrm>
              <a:off x="1609" y="2287"/>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3" name="Text Box 113">
              <a:extLst>
                <a:ext uri="{FF2B5EF4-FFF2-40B4-BE49-F238E27FC236}">
                  <a16:creationId xmlns:a16="http://schemas.microsoft.com/office/drawing/2014/main" id="{2B6FD5EB-06E8-1F9F-7AE1-DF7539E15DB3}"/>
                </a:ext>
              </a:extLst>
            </p:cNvPr>
            <p:cNvSpPr txBox="1">
              <a:spLocks noChangeAspect="1" noChangeArrowheads="1"/>
            </p:cNvSpPr>
            <p:nvPr/>
          </p:nvSpPr>
          <p:spPr bwMode="auto">
            <a:xfrm>
              <a:off x="1853"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4" name="Text Box 114">
              <a:extLst>
                <a:ext uri="{FF2B5EF4-FFF2-40B4-BE49-F238E27FC236}">
                  <a16:creationId xmlns:a16="http://schemas.microsoft.com/office/drawing/2014/main" id="{E157E5CF-F021-07E2-BC3F-A8FB38ACD46C}"/>
                </a:ext>
              </a:extLst>
            </p:cNvPr>
            <p:cNvSpPr txBox="1">
              <a:spLocks noChangeAspect="1" noChangeArrowheads="1"/>
            </p:cNvSpPr>
            <p:nvPr/>
          </p:nvSpPr>
          <p:spPr bwMode="auto">
            <a:xfrm>
              <a:off x="233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05" name="Text Box 115">
              <a:extLst>
                <a:ext uri="{FF2B5EF4-FFF2-40B4-BE49-F238E27FC236}">
                  <a16:creationId xmlns:a16="http://schemas.microsoft.com/office/drawing/2014/main" id="{BA0EA212-0FA0-0634-2BCD-32864D12D3D5}"/>
                </a:ext>
              </a:extLst>
            </p:cNvPr>
            <p:cNvSpPr txBox="1">
              <a:spLocks noChangeAspect="1" noChangeArrowheads="1"/>
            </p:cNvSpPr>
            <p:nvPr/>
          </p:nvSpPr>
          <p:spPr bwMode="auto">
            <a:xfrm>
              <a:off x="2094"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06" name="Text Box 116">
              <a:extLst>
                <a:ext uri="{FF2B5EF4-FFF2-40B4-BE49-F238E27FC236}">
                  <a16:creationId xmlns:a16="http://schemas.microsoft.com/office/drawing/2014/main" id="{1F5952DA-62E8-AD56-4592-FB9AC3A1FC87}"/>
                </a:ext>
              </a:extLst>
            </p:cNvPr>
            <p:cNvSpPr txBox="1">
              <a:spLocks noChangeAspect="1" noChangeArrowheads="1"/>
            </p:cNvSpPr>
            <p:nvPr/>
          </p:nvSpPr>
          <p:spPr bwMode="auto">
            <a:xfrm>
              <a:off x="2599" y="2287"/>
              <a:ext cx="2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7" name="Text Box 117">
              <a:extLst>
                <a:ext uri="{FF2B5EF4-FFF2-40B4-BE49-F238E27FC236}">
                  <a16:creationId xmlns:a16="http://schemas.microsoft.com/office/drawing/2014/main" id="{7B89378A-C747-D3EA-EA37-D838D9148B10}"/>
                </a:ext>
              </a:extLst>
            </p:cNvPr>
            <p:cNvSpPr txBox="1">
              <a:spLocks noChangeAspect="1" noChangeArrowheads="1"/>
            </p:cNvSpPr>
            <p:nvPr/>
          </p:nvSpPr>
          <p:spPr bwMode="auto">
            <a:xfrm>
              <a:off x="281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8" name="Text Box 118">
              <a:extLst>
                <a:ext uri="{FF2B5EF4-FFF2-40B4-BE49-F238E27FC236}">
                  <a16:creationId xmlns:a16="http://schemas.microsoft.com/office/drawing/2014/main" id="{3DD0C12F-D137-A484-685F-EAB620A158E6}"/>
                </a:ext>
              </a:extLst>
            </p:cNvPr>
            <p:cNvSpPr txBox="1">
              <a:spLocks noChangeAspect="1" noChangeArrowheads="1"/>
            </p:cNvSpPr>
            <p:nvPr/>
          </p:nvSpPr>
          <p:spPr bwMode="auto">
            <a:xfrm>
              <a:off x="3078" y="2287"/>
              <a:ext cx="3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9" name="Text Box 119">
              <a:extLst>
                <a:ext uri="{FF2B5EF4-FFF2-40B4-BE49-F238E27FC236}">
                  <a16:creationId xmlns:a16="http://schemas.microsoft.com/office/drawing/2014/main" id="{3C08D791-FDC0-6047-5F58-D5374A0547D5}"/>
                </a:ext>
              </a:extLst>
            </p:cNvPr>
            <p:cNvSpPr txBox="1">
              <a:spLocks noChangeAspect="1" noChangeArrowheads="1"/>
            </p:cNvSpPr>
            <p:nvPr/>
          </p:nvSpPr>
          <p:spPr bwMode="auto">
            <a:xfrm>
              <a:off x="3320" y="2287"/>
              <a:ext cx="3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122" name="Right Arrow 121">
            <a:extLst>
              <a:ext uri="{FF2B5EF4-FFF2-40B4-BE49-F238E27FC236}">
                <a16:creationId xmlns:a16="http://schemas.microsoft.com/office/drawing/2014/main" id="{5FB3D1F0-A5CA-C346-A43F-86122D3B1C05}"/>
              </a:ext>
            </a:extLst>
          </p:cNvPr>
          <p:cNvSpPr/>
          <p:nvPr/>
        </p:nvSpPr>
        <p:spPr>
          <a:xfrm>
            <a:off x="6261326" y="2375354"/>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 Box 64">
            <a:extLst>
              <a:ext uri="{FF2B5EF4-FFF2-40B4-BE49-F238E27FC236}">
                <a16:creationId xmlns:a16="http://schemas.microsoft.com/office/drawing/2014/main" id="{7D7AF49C-828D-EA12-B176-9C2D7E691A21}"/>
              </a:ext>
            </a:extLst>
          </p:cNvPr>
          <p:cNvSpPr txBox="1">
            <a:spLocks noChangeArrowheads="1"/>
          </p:cNvSpPr>
          <p:nvPr/>
        </p:nvSpPr>
        <p:spPr bwMode="auto">
          <a:xfrm>
            <a:off x="1530805" y="3047093"/>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
        <p:nvSpPr>
          <p:cNvPr id="130" name="Text Box 70">
            <a:extLst>
              <a:ext uri="{FF2B5EF4-FFF2-40B4-BE49-F238E27FC236}">
                <a16:creationId xmlns:a16="http://schemas.microsoft.com/office/drawing/2014/main" id="{DF6B1718-D074-C900-8C58-A34B9EEF8365}"/>
              </a:ext>
            </a:extLst>
          </p:cNvPr>
          <p:cNvSpPr txBox="1">
            <a:spLocks noChangeAspect="1" noChangeArrowheads="1"/>
          </p:cNvSpPr>
          <p:nvPr/>
        </p:nvSpPr>
        <p:spPr bwMode="auto">
          <a:xfrm>
            <a:off x="6945994" y="1641925"/>
            <a:ext cx="4203699"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spTree>
    <p:extLst>
      <p:ext uri="{BB962C8B-B14F-4D97-AF65-F5344CB8AC3E}">
        <p14:creationId xmlns:p14="http://schemas.microsoft.com/office/powerpoint/2010/main" val="129029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9">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9">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6C21-FD5F-4A66-25BE-8BA7718B5336}"/>
              </a:ext>
            </a:extLst>
          </p:cNvPr>
          <p:cNvSpPr>
            <a:spLocks noGrp="1"/>
          </p:cNvSpPr>
          <p:nvPr>
            <p:ph type="title"/>
          </p:nvPr>
        </p:nvSpPr>
        <p:spPr/>
        <p:txBody>
          <a:bodyPr/>
          <a:lstStyle/>
          <a:p>
            <a:r>
              <a:rPr lang="en-US" dirty="0"/>
              <a:t>Horizontal and Vertical Constraint Graph</a:t>
            </a:r>
          </a:p>
        </p:txBody>
      </p:sp>
      <p:grpSp>
        <p:nvGrpSpPr>
          <p:cNvPr id="4" name="Group 45">
            <a:extLst>
              <a:ext uri="{FF2B5EF4-FFF2-40B4-BE49-F238E27FC236}">
                <a16:creationId xmlns:a16="http://schemas.microsoft.com/office/drawing/2014/main" id="{C9284271-3540-AAF4-13FB-EC604BDFBB03}"/>
              </a:ext>
            </a:extLst>
          </p:cNvPr>
          <p:cNvGrpSpPr>
            <a:grpSpLocks/>
          </p:cNvGrpSpPr>
          <p:nvPr/>
        </p:nvGrpSpPr>
        <p:grpSpPr bwMode="auto">
          <a:xfrm>
            <a:off x="791257" y="1511750"/>
            <a:ext cx="5237163" cy="698500"/>
            <a:chOff x="440" y="754"/>
            <a:chExt cx="3299" cy="440"/>
          </a:xfrm>
        </p:grpSpPr>
        <p:grpSp>
          <p:nvGrpSpPr>
            <p:cNvPr id="5" name="Group 46">
              <a:extLst>
                <a:ext uri="{FF2B5EF4-FFF2-40B4-BE49-F238E27FC236}">
                  <a16:creationId xmlns:a16="http://schemas.microsoft.com/office/drawing/2014/main" id="{48188805-EA87-955E-B490-BF2327624114}"/>
                </a:ext>
              </a:extLst>
            </p:cNvPr>
            <p:cNvGrpSpPr>
              <a:grpSpLocks noChangeAspect="1"/>
            </p:cNvGrpSpPr>
            <p:nvPr/>
          </p:nvGrpSpPr>
          <p:grpSpPr bwMode="auto">
            <a:xfrm>
              <a:off x="1093" y="1154"/>
              <a:ext cx="2646" cy="40"/>
              <a:chOff x="459" y="725"/>
              <a:chExt cx="2993" cy="0"/>
            </a:xfrm>
          </p:grpSpPr>
          <p:sp>
            <p:nvSpPr>
              <p:cNvPr id="19" name="Line 47">
                <a:extLst>
                  <a:ext uri="{FF2B5EF4-FFF2-40B4-BE49-F238E27FC236}">
                    <a16:creationId xmlns:a16="http://schemas.microsoft.com/office/drawing/2014/main" id="{9798B343-56ED-0B83-41F6-4CBA18618AE1}"/>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48">
                <a:extLst>
                  <a:ext uri="{FF2B5EF4-FFF2-40B4-BE49-F238E27FC236}">
                    <a16:creationId xmlns:a16="http://schemas.microsoft.com/office/drawing/2014/main" id="{E9CD88D4-8B73-2E4B-7F14-0B2E464626D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49">
                <a:extLst>
                  <a:ext uri="{FF2B5EF4-FFF2-40B4-BE49-F238E27FC236}">
                    <a16:creationId xmlns:a16="http://schemas.microsoft.com/office/drawing/2014/main" id="{24A87EFF-81C8-A2BD-FE83-E31DDE955BBA}"/>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50">
                <a:extLst>
                  <a:ext uri="{FF2B5EF4-FFF2-40B4-BE49-F238E27FC236}">
                    <a16:creationId xmlns:a16="http://schemas.microsoft.com/office/drawing/2014/main" id="{49F28E9B-84E3-F679-73C2-7F5ABE95DE19}"/>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51">
                <a:extLst>
                  <a:ext uri="{FF2B5EF4-FFF2-40B4-BE49-F238E27FC236}">
                    <a16:creationId xmlns:a16="http://schemas.microsoft.com/office/drawing/2014/main" id="{BD9D3378-FE7B-846A-C1C9-48A2EA04BB46}"/>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52">
                <a:extLst>
                  <a:ext uri="{FF2B5EF4-FFF2-40B4-BE49-F238E27FC236}">
                    <a16:creationId xmlns:a16="http://schemas.microsoft.com/office/drawing/2014/main" id="{1B6F9B72-D77B-AA4B-316C-295F3AC222AA}"/>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3">
                <a:extLst>
                  <a:ext uri="{FF2B5EF4-FFF2-40B4-BE49-F238E27FC236}">
                    <a16:creationId xmlns:a16="http://schemas.microsoft.com/office/drawing/2014/main" id="{714926E0-A1DB-72F7-9420-62E91D47054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54">
                <a:extLst>
                  <a:ext uri="{FF2B5EF4-FFF2-40B4-BE49-F238E27FC236}">
                    <a16:creationId xmlns:a16="http://schemas.microsoft.com/office/drawing/2014/main" id="{5EF9D50E-A525-C545-8727-2B117D1616BD}"/>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55">
                <a:extLst>
                  <a:ext uri="{FF2B5EF4-FFF2-40B4-BE49-F238E27FC236}">
                    <a16:creationId xmlns:a16="http://schemas.microsoft.com/office/drawing/2014/main" id="{36F82C65-010E-1689-B540-648B5D9CFFBC}"/>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56">
                <a:extLst>
                  <a:ext uri="{FF2B5EF4-FFF2-40B4-BE49-F238E27FC236}">
                    <a16:creationId xmlns:a16="http://schemas.microsoft.com/office/drawing/2014/main" id="{9AF4D337-98C9-6626-6F60-517010F4E065}"/>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57">
                <a:extLst>
                  <a:ext uri="{FF2B5EF4-FFF2-40B4-BE49-F238E27FC236}">
                    <a16:creationId xmlns:a16="http://schemas.microsoft.com/office/drawing/2014/main" id="{16A2182F-79BA-4679-941E-28C92F0E623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 name="Text Box 58">
              <a:extLst>
                <a:ext uri="{FF2B5EF4-FFF2-40B4-BE49-F238E27FC236}">
                  <a16:creationId xmlns:a16="http://schemas.microsoft.com/office/drawing/2014/main" id="{188548CD-E989-C809-9CA7-B3F73D24AB8F}"/>
                </a:ext>
              </a:extLst>
            </p:cNvPr>
            <p:cNvSpPr txBox="1">
              <a:spLocks noChangeAspect="1" noChangeArrowheads="1"/>
            </p:cNvSpPr>
            <p:nvPr/>
          </p:nvSpPr>
          <p:spPr bwMode="auto">
            <a:xfrm>
              <a:off x="1001" y="954"/>
              <a:ext cx="2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7" name="Text Box 59">
              <a:extLst>
                <a:ext uri="{FF2B5EF4-FFF2-40B4-BE49-F238E27FC236}">
                  <a16:creationId xmlns:a16="http://schemas.microsoft.com/office/drawing/2014/main" id="{D9ECC730-F44D-03EC-937B-6ADB6748A1E1}"/>
                </a:ext>
              </a:extLst>
            </p:cNvPr>
            <p:cNvSpPr txBox="1">
              <a:spLocks noChangeAspect="1" noChangeArrowheads="1"/>
            </p:cNvSpPr>
            <p:nvPr/>
          </p:nvSpPr>
          <p:spPr bwMode="auto">
            <a:xfrm>
              <a:off x="1228"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8" name="Text Box 60">
              <a:extLst>
                <a:ext uri="{FF2B5EF4-FFF2-40B4-BE49-F238E27FC236}">
                  <a16:creationId xmlns:a16="http://schemas.microsoft.com/office/drawing/2014/main" id="{F52F87DA-6FA6-7E83-4708-E244CE10A44C}"/>
                </a:ext>
              </a:extLst>
            </p:cNvPr>
            <p:cNvSpPr txBox="1">
              <a:spLocks noChangeAspect="1" noChangeArrowheads="1"/>
            </p:cNvSpPr>
            <p:nvPr/>
          </p:nvSpPr>
          <p:spPr bwMode="auto">
            <a:xfrm>
              <a:off x="1474"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9" name="Text Box 61">
              <a:extLst>
                <a:ext uri="{FF2B5EF4-FFF2-40B4-BE49-F238E27FC236}">
                  <a16:creationId xmlns:a16="http://schemas.microsoft.com/office/drawing/2014/main" id="{293DFB95-FD63-18CD-B940-0045A212A7D2}"/>
                </a:ext>
              </a:extLst>
            </p:cNvPr>
            <p:cNvSpPr txBox="1">
              <a:spLocks noChangeAspect="1" noChangeArrowheads="1"/>
            </p:cNvSpPr>
            <p:nvPr/>
          </p:nvSpPr>
          <p:spPr bwMode="auto">
            <a:xfrm>
              <a:off x="1713"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 name="Text Box 62">
              <a:extLst>
                <a:ext uri="{FF2B5EF4-FFF2-40B4-BE49-F238E27FC236}">
                  <a16:creationId xmlns:a16="http://schemas.microsoft.com/office/drawing/2014/main" id="{6D3223D9-B42F-930C-B1A5-57A5955F5687}"/>
                </a:ext>
              </a:extLst>
            </p:cNvPr>
            <p:cNvSpPr txBox="1">
              <a:spLocks noChangeAspect="1" noChangeArrowheads="1"/>
            </p:cNvSpPr>
            <p:nvPr/>
          </p:nvSpPr>
          <p:spPr bwMode="auto">
            <a:xfrm>
              <a:off x="196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1" name="Text Box 63">
              <a:extLst>
                <a:ext uri="{FF2B5EF4-FFF2-40B4-BE49-F238E27FC236}">
                  <a16:creationId xmlns:a16="http://schemas.microsoft.com/office/drawing/2014/main" id="{6C9DC07B-6844-AAA8-271F-59F18B210CA0}"/>
                </a:ext>
              </a:extLst>
            </p:cNvPr>
            <p:cNvSpPr txBox="1">
              <a:spLocks noChangeAspect="1" noChangeArrowheads="1"/>
            </p:cNvSpPr>
            <p:nvPr/>
          </p:nvSpPr>
          <p:spPr bwMode="auto">
            <a:xfrm>
              <a:off x="244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2" name="Text Box 64">
              <a:extLst>
                <a:ext uri="{FF2B5EF4-FFF2-40B4-BE49-F238E27FC236}">
                  <a16:creationId xmlns:a16="http://schemas.microsoft.com/office/drawing/2014/main" id="{7E99784B-3014-1616-F3BA-E60F90747E70}"/>
                </a:ext>
              </a:extLst>
            </p:cNvPr>
            <p:cNvSpPr txBox="1">
              <a:spLocks noChangeAspect="1" noChangeArrowheads="1"/>
            </p:cNvSpPr>
            <p:nvPr/>
          </p:nvSpPr>
          <p:spPr bwMode="auto">
            <a:xfrm>
              <a:off x="2202"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3" name="Text Box 65">
              <a:extLst>
                <a:ext uri="{FF2B5EF4-FFF2-40B4-BE49-F238E27FC236}">
                  <a16:creationId xmlns:a16="http://schemas.microsoft.com/office/drawing/2014/main" id="{8357AC20-F4C5-240A-A705-347EDE84E4BB}"/>
                </a:ext>
              </a:extLst>
            </p:cNvPr>
            <p:cNvSpPr txBox="1">
              <a:spLocks noChangeAspect="1" noChangeArrowheads="1"/>
            </p:cNvSpPr>
            <p:nvPr/>
          </p:nvSpPr>
          <p:spPr bwMode="auto">
            <a:xfrm>
              <a:off x="268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4" name="Text Box 66">
              <a:extLst>
                <a:ext uri="{FF2B5EF4-FFF2-40B4-BE49-F238E27FC236}">
                  <a16:creationId xmlns:a16="http://schemas.microsoft.com/office/drawing/2014/main" id="{C5ECF47D-66EF-4CFF-0CC8-FA50BFEC302C}"/>
                </a:ext>
              </a:extLst>
            </p:cNvPr>
            <p:cNvSpPr txBox="1">
              <a:spLocks noChangeAspect="1" noChangeArrowheads="1"/>
            </p:cNvSpPr>
            <p:nvPr/>
          </p:nvSpPr>
          <p:spPr bwMode="auto">
            <a:xfrm>
              <a:off x="2914"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5" name="Text Box 67">
              <a:extLst>
                <a:ext uri="{FF2B5EF4-FFF2-40B4-BE49-F238E27FC236}">
                  <a16:creationId xmlns:a16="http://schemas.microsoft.com/office/drawing/2014/main" id="{DC8059FE-6478-08CA-63B5-6F0957F076A3}"/>
                </a:ext>
              </a:extLst>
            </p:cNvPr>
            <p:cNvSpPr txBox="1">
              <a:spLocks noChangeAspect="1" noChangeArrowheads="1"/>
            </p:cNvSpPr>
            <p:nvPr/>
          </p:nvSpPr>
          <p:spPr bwMode="auto">
            <a:xfrm>
              <a:off x="316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6" name="Text Box 68">
              <a:extLst>
                <a:ext uri="{FF2B5EF4-FFF2-40B4-BE49-F238E27FC236}">
                  <a16:creationId xmlns:a16="http://schemas.microsoft.com/office/drawing/2014/main" id="{ED46E131-1DDF-6B6F-8526-884C6E5881FF}"/>
                </a:ext>
              </a:extLst>
            </p:cNvPr>
            <p:cNvSpPr txBox="1">
              <a:spLocks noChangeAspect="1" noChangeArrowheads="1"/>
            </p:cNvSpPr>
            <p:nvPr/>
          </p:nvSpPr>
          <p:spPr bwMode="auto">
            <a:xfrm>
              <a:off x="340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8" name="Text Box 70">
              <a:extLst>
                <a:ext uri="{FF2B5EF4-FFF2-40B4-BE49-F238E27FC236}">
                  <a16:creationId xmlns:a16="http://schemas.microsoft.com/office/drawing/2014/main" id="{F01DF185-67DA-8188-4846-D16753267394}"/>
                </a:ext>
              </a:extLst>
            </p:cNvPr>
            <p:cNvSpPr txBox="1">
              <a:spLocks noChangeAspect="1" noChangeArrowheads="1"/>
            </p:cNvSpPr>
            <p:nvPr/>
          </p:nvSpPr>
          <p:spPr bwMode="auto">
            <a:xfrm>
              <a:off x="440" y="754"/>
              <a:ext cx="321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Column</a:t>
              </a:r>
              <a:r>
                <a:rPr lang="de-DE" altLang="en-US" dirty="0"/>
                <a:t>  </a:t>
              </a:r>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grpSp>
      <p:grpSp>
        <p:nvGrpSpPr>
          <p:cNvPr id="30" name="Group 71">
            <a:extLst>
              <a:ext uri="{FF2B5EF4-FFF2-40B4-BE49-F238E27FC236}">
                <a16:creationId xmlns:a16="http://schemas.microsoft.com/office/drawing/2014/main" id="{CF7CD794-4907-DB20-3DE5-8C69579D1DD4}"/>
              </a:ext>
            </a:extLst>
          </p:cNvPr>
          <p:cNvGrpSpPr>
            <a:grpSpLocks/>
          </p:cNvGrpSpPr>
          <p:nvPr/>
        </p:nvGrpSpPr>
        <p:grpSpPr bwMode="auto">
          <a:xfrm>
            <a:off x="1667557" y="2540454"/>
            <a:ext cx="4344988" cy="366713"/>
            <a:chOff x="902" y="1702"/>
            <a:chExt cx="2737" cy="231"/>
          </a:xfrm>
        </p:grpSpPr>
        <p:grpSp>
          <p:nvGrpSpPr>
            <p:cNvPr id="31" name="Group 72">
              <a:extLst>
                <a:ext uri="{FF2B5EF4-FFF2-40B4-BE49-F238E27FC236}">
                  <a16:creationId xmlns:a16="http://schemas.microsoft.com/office/drawing/2014/main" id="{084FB6D7-7AA3-6424-FC99-81612F0351F3}"/>
                </a:ext>
              </a:extLst>
            </p:cNvPr>
            <p:cNvGrpSpPr>
              <a:grpSpLocks noChangeAspect="1"/>
            </p:cNvGrpSpPr>
            <p:nvPr/>
          </p:nvGrpSpPr>
          <p:grpSpPr bwMode="auto">
            <a:xfrm>
              <a:off x="992" y="1710"/>
              <a:ext cx="2647" cy="39"/>
              <a:chOff x="459" y="725"/>
              <a:chExt cx="2993" cy="0"/>
            </a:xfrm>
          </p:grpSpPr>
          <p:sp>
            <p:nvSpPr>
              <p:cNvPr id="44" name="Line 73">
                <a:extLst>
                  <a:ext uri="{FF2B5EF4-FFF2-40B4-BE49-F238E27FC236}">
                    <a16:creationId xmlns:a16="http://schemas.microsoft.com/office/drawing/2014/main" id="{8F57E0FE-1510-2C35-4F00-C66D928D258B}"/>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74">
                <a:extLst>
                  <a:ext uri="{FF2B5EF4-FFF2-40B4-BE49-F238E27FC236}">
                    <a16:creationId xmlns:a16="http://schemas.microsoft.com/office/drawing/2014/main" id="{C36B9A5A-482D-730B-C024-5B88B15C90C7}"/>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75">
                <a:extLst>
                  <a:ext uri="{FF2B5EF4-FFF2-40B4-BE49-F238E27FC236}">
                    <a16:creationId xmlns:a16="http://schemas.microsoft.com/office/drawing/2014/main" id="{C6D02216-2308-92FB-270B-A8F8D90FEDF7}"/>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76">
                <a:extLst>
                  <a:ext uri="{FF2B5EF4-FFF2-40B4-BE49-F238E27FC236}">
                    <a16:creationId xmlns:a16="http://schemas.microsoft.com/office/drawing/2014/main" id="{151FDAA3-B826-72DA-7D7A-38423C107D3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77">
                <a:extLst>
                  <a:ext uri="{FF2B5EF4-FFF2-40B4-BE49-F238E27FC236}">
                    <a16:creationId xmlns:a16="http://schemas.microsoft.com/office/drawing/2014/main" id="{C910BE48-02E5-28E1-77EA-9F42CA586B2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78">
                <a:extLst>
                  <a:ext uri="{FF2B5EF4-FFF2-40B4-BE49-F238E27FC236}">
                    <a16:creationId xmlns:a16="http://schemas.microsoft.com/office/drawing/2014/main" id="{8242847B-9A74-8857-680F-C6DD53B6D64C}"/>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79">
                <a:extLst>
                  <a:ext uri="{FF2B5EF4-FFF2-40B4-BE49-F238E27FC236}">
                    <a16:creationId xmlns:a16="http://schemas.microsoft.com/office/drawing/2014/main" id="{883296CB-D27D-3C9A-CE93-23A19C38B3DA}"/>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80">
                <a:extLst>
                  <a:ext uri="{FF2B5EF4-FFF2-40B4-BE49-F238E27FC236}">
                    <a16:creationId xmlns:a16="http://schemas.microsoft.com/office/drawing/2014/main" id="{0B5A7BBA-ADAC-CB09-E691-F0ED56DCF8F0}"/>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81">
                <a:extLst>
                  <a:ext uri="{FF2B5EF4-FFF2-40B4-BE49-F238E27FC236}">
                    <a16:creationId xmlns:a16="http://schemas.microsoft.com/office/drawing/2014/main" id="{2F05D15B-3888-5FE7-817E-CBE8C3F2AF86}"/>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82">
                <a:extLst>
                  <a:ext uri="{FF2B5EF4-FFF2-40B4-BE49-F238E27FC236}">
                    <a16:creationId xmlns:a16="http://schemas.microsoft.com/office/drawing/2014/main" id="{1508E4C8-3CB5-CAFC-CD98-8E96003CB8DC}"/>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83">
                <a:extLst>
                  <a:ext uri="{FF2B5EF4-FFF2-40B4-BE49-F238E27FC236}">
                    <a16:creationId xmlns:a16="http://schemas.microsoft.com/office/drawing/2014/main" id="{9D478738-27F2-0629-2C35-C922FA1B87E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 name="Text Box 84">
              <a:extLst>
                <a:ext uri="{FF2B5EF4-FFF2-40B4-BE49-F238E27FC236}">
                  <a16:creationId xmlns:a16="http://schemas.microsoft.com/office/drawing/2014/main" id="{5C2B2163-0F7B-F516-7914-E8EEC219C84A}"/>
                </a:ext>
              </a:extLst>
            </p:cNvPr>
            <p:cNvSpPr txBox="1">
              <a:spLocks noChangeAspect="1" noChangeArrowheads="1"/>
            </p:cNvSpPr>
            <p:nvPr/>
          </p:nvSpPr>
          <p:spPr bwMode="auto">
            <a:xfrm>
              <a:off x="90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3" name="Text Box 85">
              <a:extLst>
                <a:ext uri="{FF2B5EF4-FFF2-40B4-BE49-F238E27FC236}">
                  <a16:creationId xmlns:a16="http://schemas.microsoft.com/office/drawing/2014/main" id="{364D8966-1778-49E4-08CD-6A767B3E0409}"/>
                </a:ext>
              </a:extLst>
            </p:cNvPr>
            <p:cNvSpPr txBox="1">
              <a:spLocks noChangeAspect="1" noChangeArrowheads="1"/>
            </p:cNvSpPr>
            <p:nvPr/>
          </p:nvSpPr>
          <p:spPr bwMode="auto">
            <a:xfrm>
              <a:off x="114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4" name="Text Box 86">
              <a:extLst>
                <a:ext uri="{FF2B5EF4-FFF2-40B4-BE49-F238E27FC236}">
                  <a16:creationId xmlns:a16="http://schemas.microsoft.com/office/drawing/2014/main" id="{36B2A108-01C8-B540-D24D-CAB670E91C01}"/>
                </a:ext>
              </a:extLst>
            </p:cNvPr>
            <p:cNvSpPr txBox="1">
              <a:spLocks noChangeAspect="1" noChangeArrowheads="1"/>
            </p:cNvSpPr>
            <p:nvPr/>
          </p:nvSpPr>
          <p:spPr bwMode="auto">
            <a:xfrm>
              <a:off x="1384" y="1710"/>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5" name="Text Box 87">
              <a:extLst>
                <a:ext uri="{FF2B5EF4-FFF2-40B4-BE49-F238E27FC236}">
                  <a16:creationId xmlns:a16="http://schemas.microsoft.com/office/drawing/2014/main" id="{AF05709C-5A4A-2AA3-2137-287FD832DFE2}"/>
                </a:ext>
              </a:extLst>
            </p:cNvPr>
            <p:cNvSpPr txBox="1">
              <a:spLocks noChangeAspect="1" noChangeArrowheads="1"/>
            </p:cNvSpPr>
            <p:nvPr/>
          </p:nvSpPr>
          <p:spPr bwMode="auto">
            <a:xfrm>
              <a:off x="162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6" name="Text Box 88">
              <a:extLst>
                <a:ext uri="{FF2B5EF4-FFF2-40B4-BE49-F238E27FC236}">
                  <a16:creationId xmlns:a16="http://schemas.microsoft.com/office/drawing/2014/main" id="{A5FA1696-335B-60ED-C207-17DEC3456CDE}"/>
                </a:ext>
              </a:extLst>
            </p:cNvPr>
            <p:cNvSpPr txBox="1">
              <a:spLocks noChangeAspect="1" noChangeArrowheads="1"/>
            </p:cNvSpPr>
            <p:nvPr/>
          </p:nvSpPr>
          <p:spPr bwMode="auto">
            <a:xfrm>
              <a:off x="186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7" name="Text Box 89">
              <a:extLst>
                <a:ext uri="{FF2B5EF4-FFF2-40B4-BE49-F238E27FC236}">
                  <a16:creationId xmlns:a16="http://schemas.microsoft.com/office/drawing/2014/main" id="{5FDF1FF8-F7C5-97A6-0C80-CF8BEF02569B}"/>
                </a:ext>
              </a:extLst>
            </p:cNvPr>
            <p:cNvSpPr txBox="1">
              <a:spLocks noChangeAspect="1" noChangeArrowheads="1"/>
            </p:cNvSpPr>
            <p:nvPr/>
          </p:nvSpPr>
          <p:spPr bwMode="auto">
            <a:xfrm>
              <a:off x="2103"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8" name="Text Box 90">
              <a:extLst>
                <a:ext uri="{FF2B5EF4-FFF2-40B4-BE49-F238E27FC236}">
                  <a16:creationId xmlns:a16="http://schemas.microsoft.com/office/drawing/2014/main" id="{C953CE0B-9208-9BDD-74C9-691BDB8DCF61}"/>
                </a:ext>
              </a:extLst>
            </p:cNvPr>
            <p:cNvSpPr txBox="1">
              <a:spLocks noChangeAspect="1" noChangeArrowheads="1"/>
            </p:cNvSpPr>
            <p:nvPr/>
          </p:nvSpPr>
          <p:spPr bwMode="auto">
            <a:xfrm>
              <a:off x="235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39" name="Text Box 91">
              <a:extLst>
                <a:ext uri="{FF2B5EF4-FFF2-40B4-BE49-F238E27FC236}">
                  <a16:creationId xmlns:a16="http://schemas.microsoft.com/office/drawing/2014/main" id="{9CF97F7B-BE3C-B33E-8B02-C271C5452844}"/>
                </a:ext>
              </a:extLst>
            </p:cNvPr>
            <p:cNvSpPr txBox="1">
              <a:spLocks noChangeAspect="1" noChangeArrowheads="1"/>
            </p:cNvSpPr>
            <p:nvPr/>
          </p:nvSpPr>
          <p:spPr bwMode="auto">
            <a:xfrm>
              <a:off x="259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0" name="Text Box 92">
              <a:extLst>
                <a:ext uri="{FF2B5EF4-FFF2-40B4-BE49-F238E27FC236}">
                  <a16:creationId xmlns:a16="http://schemas.microsoft.com/office/drawing/2014/main" id="{812373D3-1FFF-5809-856E-75D7531CF402}"/>
                </a:ext>
              </a:extLst>
            </p:cNvPr>
            <p:cNvSpPr txBox="1">
              <a:spLocks noChangeAspect="1" noChangeArrowheads="1"/>
            </p:cNvSpPr>
            <p:nvPr/>
          </p:nvSpPr>
          <p:spPr bwMode="auto">
            <a:xfrm>
              <a:off x="307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1" name="Text Box 93">
              <a:extLst>
                <a:ext uri="{FF2B5EF4-FFF2-40B4-BE49-F238E27FC236}">
                  <a16:creationId xmlns:a16="http://schemas.microsoft.com/office/drawing/2014/main" id="{9653DC7A-367A-4AFC-47E5-2D1512400849}"/>
                </a:ext>
              </a:extLst>
            </p:cNvPr>
            <p:cNvSpPr txBox="1">
              <a:spLocks noChangeAspect="1" noChangeArrowheads="1"/>
            </p:cNvSpPr>
            <p:nvPr/>
          </p:nvSpPr>
          <p:spPr bwMode="auto">
            <a:xfrm>
              <a:off x="331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42" name="Text Box 94">
              <a:extLst>
                <a:ext uri="{FF2B5EF4-FFF2-40B4-BE49-F238E27FC236}">
                  <a16:creationId xmlns:a16="http://schemas.microsoft.com/office/drawing/2014/main" id="{938AF7CD-5B3D-7418-F208-B76D67F1CBA0}"/>
                </a:ext>
              </a:extLst>
            </p:cNvPr>
            <p:cNvSpPr txBox="1">
              <a:spLocks noChangeAspect="1" noChangeArrowheads="1"/>
            </p:cNvSpPr>
            <p:nvPr/>
          </p:nvSpPr>
          <p:spPr bwMode="auto">
            <a:xfrm>
              <a:off x="2819" y="1702"/>
              <a:ext cx="3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55" name="Line 2">
            <a:extLst>
              <a:ext uri="{FF2B5EF4-FFF2-40B4-BE49-F238E27FC236}">
                <a16:creationId xmlns:a16="http://schemas.microsoft.com/office/drawing/2014/main" id="{1E8916A9-9C58-5A64-D3A2-6EEE4F747455}"/>
              </a:ext>
            </a:extLst>
          </p:cNvPr>
          <p:cNvSpPr>
            <a:spLocks noChangeAspect="1" noChangeShapeType="1"/>
          </p:cNvSpPr>
          <p:nvPr/>
        </p:nvSpPr>
        <p:spPr bwMode="auto">
          <a:xfrm flipV="1">
            <a:off x="7471456" y="2834368"/>
            <a:ext cx="1147763"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6" name="Line 3">
            <a:extLst>
              <a:ext uri="{FF2B5EF4-FFF2-40B4-BE49-F238E27FC236}">
                <a16:creationId xmlns:a16="http://schemas.microsoft.com/office/drawing/2014/main" id="{868015E6-8264-1AA8-8A73-104922AD0A1C}"/>
              </a:ext>
            </a:extLst>
          </p:cNvPr>
          <p:cNvSpPr>
            <a:spLocks noChangeAspect="1" noChangeShapeType="1"/>
          </p:cNvSpPr>
          <p:nvPr/>
        </p:nvSpPr>
        <p:spPr bwMode="auto">
          <a:xfrm flipV="1">
            <a:off x="7092044" y="2599418"/>
            <a:ext cx="1908175"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7" name="Line 4">
            <a:extLst>
              <a:ext uri="{FF2B5EF4-FFF2-40B4-BE49-F238E27FC236}">
                <a16:creationId xmlns:a16="http://schemas.microsoft.com/office/drawing/2014/main" id="{F893E078-36BA-D589-6094-F3D03B878A55}"/>
              </a:ext>
            </a:extLst>
          </p:cNvPr>
          <p:cNvSpPr>
            <a:spLocks noChangeAspect="1" noChangeShapeType="1"/>
          </p:cNvSpPr>
          <p:nvPr/>
        </p:nvSpPr>
        <p:spPr bwMode="auto">
          <a:xfrm>
            <a:off x="7471456" y="3047093"/>
            <a:ext cx="76358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 name="Line 5">
            <a:extLst>
              <a:ext uri="{FF2B5EF4-FFF2-40B4-BE49-F238E27FC236}">
                <a16:creationId xmlns:a16="http://schemas.microsoft.com/office/drawing/2014/main" id="{1F125416-D201-E4F9-1465-B094145F6EED}"/>
              </a:ext>
            </a:extLst>
          </p:cNvPr>
          <p:cNvSpPr>
            <a:spLocks noChangeAspect="1" noChangeShapeType="1"/>
          </p:cNvSpPr>
          <p:nvPr/>
        </p:nvSpPr>
        <p:spPr bwMode="auto">
          <a:xfrm flipV="1">
            <a:off x="7852456" y="3237593"/>
            <a:ext cx="229393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9" name="Line 6">
            <a:extLst>
              <a:ext uri="{FF2B5EF4-FFF2-40B4-BE49-F238E27FC236}">
                <a16:creationId xmlns:a16="http://schemas.microsoft.com/office/drawing/2014/main" id="{507EE52A-F6AF-DBC1-89E7-043924FE6D0F}"/>
              </a:ext>
            </a:extLst>
          </p:cNvPr>
          <p:cNvSpPr>
            <a:spLocks noChangeAspect="1" noChangeShapeType="1"/>
          </p:cNvSpPr>
          <p:nvPr/>
        </p:nvSpPr>
        <p:spPr bwMode="auto">
          <a:xfrm flipV="1">
            <a:off x="7852456" y="3428093"/>
            <a:ext cx="766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 name="Line 7">
            <a:extLst>
              <a:ext uri="{FF2B5EF4-FFF2-40B4-BE49-F238E27FC236}">
                <a16:creationId xmlns:a16="http://schemas.microsoft.com/office/drawing/2014/main" id="{4F7D309F-F1DF-236C-6C77-22F6A5268ADC}"/>
              </a:ext>
            </a:extLst>
          </p:cNvPr>
          <p:cNvSpPr>
            <a:spLocks noChangeAspect="1" noChangeShapeType="1"/>
          </p:cNvSpPr>
          <p:nvPr/>
        </p:nvSpPr>
        <p:spPr bwMode="auto">
          <a:xfrm flipV="1">
            <a:off x="9000219" y="3620180"/>
            <a:ext cx="382587"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1" name="Line 8">
            <a:extLst>
              <a:ext uri="{FF2B5EF4-FFF2-40B4-BE49-F238E27FC236}">
                <a16:creationId xmlns:a16="http://schemas.microsoft.com/office/drawing/2014/main" id="{CF0AB29B-9B04-6BA0-BD18-DD49F8BEC844}"/>
              </a:ext>
            </a:extLst>
          </p:cNvPr>
          <p:cNvSpPr>
            <a:spLocks noChangeAspect="1" noChangeShapeType="1"/>
          </p:cNvSpPr>
          <p:nvPr/>
        </p:nvSpPr>
        <p:spPr bwMode="auto">
          <a:xfrm flipV="1">
            <a:off x="9382806" y="3813855"/>
            <a:ext cx="1528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 name="Line 9">
            <a:extLst>
              <a:ext uri="{FF2B5EF4-FFF2-40B4-BE49-F238E27FC236}">
                <a16:creationId xmlns:a16="http://schemas.microsoft.com/office/drawing/2014/main" id="{146A81D7-7729-55CF-8BC9-54478E392F09}"/>
              </a:ext>
            </a:extLst>
          </p:cNvPr>
          <p:cNvSpPr>
            <a:spLocks noChangeAspect="1" noChangeShapeType="1"/>
          </p:cNvSpPr>
          <p:nvPr/>
        </p:nvSpPr>
        <p:spPr bwMode="auto">
          <a:xfrm flipV="1">
            <a:off x="9765394" y="4001180"/>
            <a:ext cx="763587" cy="1588"/>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63" name="Group 10">
            <a:extLst>
              <a:ext uri="{FF2B5EF4-FFF2-40B4-BE49-F238E27FC236}">
                <a16:creationId xmlns:a16="http://schemas.microsoft.com/office/drawing/2014/main" id="{9D7EB687-86CB-1C91-0D8C-5DCFB3FC154B}"/>
              </a:ext>
            </a:extLst>
          </p:cNvPr>
          <p:cNvGrpSpPr>
            <a:grpSpLocks/>
          </p:cNvGrpSpPr>
          <p:nvPr/>
        </p:nvGrpSpPr>
        <p:grpSpPr bwMode="auto">
          <a:xfrm>
            <a:off x="7392081" y="2434318"/>
            <a:ext cx="2982913" cy="1741487"/>
            <a:chOff x="1192" y="2543"/>
            <a:chExt cx="1879" cy="1097"/>
          </a:xfrm>
          <a:solidFill>
            <a:schemeClr val="bg1"/>
          </a:solidFill>
        </p:grpSpPr>
        <p:sp>
          <p:nvSpPr>
            <p:cNvPr id="64" name="Text Box 11">
              <a:extLst>
                <a:ext uri="{FF2B5EF4-FFF2-40B4-BE49-F238E27FC236}">
                  <a16:creationId xmlns:a16="http://schemas.microsoft.com/office/drawing/2014/main" id="{037B5C72-B22C-4691-ABFA-10018E7D1CC2}"/>
                </a:ext>
              </a:extLst>
            </p:cNvPr>
            <p:cNvSpPr txBox="1">
              <a:spLocks noChangeAspect="1" noChangeArrowheads="1"/>
            </p:cNvSpPr>
            <p:nvPr/>
          </p:nvSpPr>
          <p:spPr bwMode="auto">
            <a:xfrm>
              <a:off x="1513" y="2688"/>
              <a:ext cx="194"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65" name="Text Box 12">
              <a:extLst>
                <a:ext uri="{FF2B5EF4-FFF2-40B4-BE49-F238E27FC236}">
                  <a16:creationId xmlns:a16="http://schemas.microsoft.com/office/drawing/2014/main" id="{A3D66964-586C-9209-EB11-B407874998B8}"/>
                </a:ext>
              </a:extLst>
            </p:cNvPr>
            <p:cNvSpPr txBox="1">
              <a:spLocks noChangeAspect="1" noChangeArrowheads="1"/>
            </p:cNvSpPr>
            <p:nvPr/>
          </p:nvSpPr>
          <p:spPr bwMode="auto">
            <a:xfrm>
              <a:off x="1192" y="2543"/>
              <a:ext cx="188"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66" name="Text Box 13">
              <a:extLst>
                <a:ext uri="{FF2B5EF4-FFF2-40B4-BE49-F238E27FC236}">
                  <a16:creationId xmlns:a16="http://schemas.microsoft.com/office/drawing/2014/main" id="{645CA15F-06BB-F8C8-3D4F-3B97E97DDC5D}"/>
                </a:ext>
              </a:extLst>
            </p:cNvPr>
            <p:cNvSpPr txBox="1">
              <a:spLocks noChangeAspect="1" noChangeArrowheads="1"/>
            </p:cNvSpPr>
            <p:nvPr/>
          </p:nvSpPr>
          <p:spPr bwMode="auto">
            <a:xfrm>
              <a:off x="1432" y="2849"/>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67" name="Text Box 14">
              <a:extLst>
                <a:ext uri="{FF2B5EF4-FFF2-40B4-BE49-F238E27FC236}">
                  <a16:creationId xmlns:a16="http://schemas.microsoft.com/office/drawing/2014/main" id="{79C1E116-BB58-F030-71F5-4E4712A19CDC}"/>
                </a:ext>
              </a:extLst>
            </p:cNvPr>
            <p:cNvSpPr txBox="1">
              <a:spLocks noChangeAspect="1" noChangeArrowheads="1"/>
            </p:cNvSpPr>
            <p:nvPr/>
          </p:nvSpPr>
          <p:spPr bwMode="auto">
            <a:xfrm>
              <a:off x="1834" y="2942"/>
              <a:ext cx="195"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68" name="Text Box 15">
              <a:extLst>
                <a:ext uri="{FF2B5EF4-FFF2-40B4-BE49-F238E27FC236}">
                  <a16:creationId xmlns:a16="http://schemas.microsoft.com/office/drawing/2014/main" id="{BA4DC35F-F06C-7C2C-0563-71D27EC1E432}"/>
                </a:ext>
              </a:extLst>
            </p:cNvPr>
            <p:cNvSpPr txBox="1">
              <a:spLocks noChangeAspect="1" noChangeArrowheads="1"/>
            </p:cNvSpPr>
            <p:nvPr/>
          </p:nvSpPr>
          <p:spPr bwMode="auto">
            <a:xfrm>
              <a:off x="1603" y="3073"/>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69" name="Text Box 16">
              <a:extLst>
                <a:ext uri="{FF2B5EF4-FFF2-40B4-BE49-F238E27FC236}">
                  <a16:creationId xmlns:a16="http://schemas.microsoft.com/office/drawing/2014/main" id="{67E36A64-2DE6-C012-896D-EDE7C3AEA553}"/>
                </a:ext>
              </a:extLst>
            </p:cNvPr>
            <p:cNvSpPr txBox="1">
              <a:spLocks noChangeAspect="1" noChangeArrowheads="1"/>
            </p:cNvSpPr>
            <p:nvPr/>
          </p:nvSpPr>
          <p:spPr bwMode="auto">
            <a:xfrm>
              <a:off x="2286" y="3169"/>
              <a:ext cx="113"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7" tIns="11434" rIns="57170"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70" name="Text Box 17">
              <a:extLst>
                <a:ext uri="{FF2B5EF4-FFF2-40B4-BE49-F238E27FC236}">
                  <a16:creationId xmlns:a16="http://schemas.microsoft.com/office/drawing/2014/main" id="{6057F384-2CA3-07D6-2A5A-C4320B2E10CE}"/>
                </a:ext>
              </a:extLst>
            </p:cNvPr>
            <p:cNvSpPr txBox="1">
              <a:spLocks noChangeAspect="1" noChangeArrowheads="1"/>
            </p:cNvSpPr>
            <p:nvPr/>
          </p:nvSpPr>
          <p:spPr bwMode="auto">
            <a:xfrm>
              <a:off x="2881" y="3313"/>
              <a:ext cx="18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71" name="Text Box 18">
              <a:extLst>
                <a:ext uri="{FF2B5EF4-FFF2-40B4-BE49-F238E27FC236}">
                  <a16:creationId xmlns:a16="http://schemas.microsoft.com/office/drawing/2014/main" id="{53D203C2-D0E1-489E-D5A3-A3AA8B81B669}"/>
                </a:ext>
              </a:extLst>
            </p:cNvPr>
            <p:cNvSpPr txBox="1">
              <a:spLocks noChangeAspect="1" noChangeArrowheads="1"/>
            </p:cNvSpPr>
            <p:nvPr/>
          </p:nvSpPr>
          <p:spPr bwMode="auto">
            <a:xfrm>
              <a:off x="2881" y="3462"/>
              <a:ext cx="190"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grpSp>
      <p:grpSp>
        <p:nvGrpSpPr>
          <p:cNvPr id="72" name="Group 20">
            <a:extLst>
              <a:ext uri="{FF2B5EF4-FFF2-40B4-BE49-F238E27FC236}">
                <a16:creationId xmlns:a16="http://schemas.microsoft.com/office/drawing/2014/main" id="{6F4DA5CB-25F9-EB95-3233-684276A8A24F}"/>
              </a:ext>
            </a:extLst>
          </p:cNvPr>
          <p:cNvGrpSpPr>
            <a:grpSpLocks/>
          </p:cNvGrpSpPr>
          <p:nvPr/>
        </p:nvGrpSpPr>
        <p:grpSpPr bwMode="auto">
          <a:xfrm>
            <a:off x="6920594" y="4288510"/>
            <a:ext cx="4370387" cy="355600"/>
            <a:chOff x="895" y="3711"/>
            <a:chExt cx="2753" cy="224"/>
          </a:xfrm>
        </p:grpSpPr>
        <p:grpSp>
          <p:nvGrpSpPr>
            <p:cNvPr id="73" name="Group 21">
              <a:extLst>
                <a:ext uri="{FF2B5EF4-FFF2-40B4-BE49-F238E27FC236}">
                  <a16:creationId xmlns:a16="http://schemas.microsoft.com/office/drawing/2014/main" id="{D6EAC936-B81C-B23C-B320-07823979152A}"/>
                </a:ext>
              </a:extLst>
            </p:cNvPr>
            <p:cNvGrpSpPr>
              <a:grpSpLocks noChangeAspect="1"/>
            </p:cNvGrpSpPr>
            <p:nvPr/>
          </p:nvGrpSpPr>
          <p:grpSpPr bwMode="auto">
            <a:xfrm>
              <a:off x="1001" y="3712"/>
              <a:ext cx="2647" cy="38"/>
              <a:chOff x="459" y="725"/>
              <a:chExt cx="2993" cy="0"/>
            </a:xfrm>
          </p:grpSpPr>
          <p:sp>
            <p:nvSpPr>
              <p:cNvPr id="86" name="Line 22">
                <a:extLst>
                  <a:ext uri="{FF2B5EF4-FFF2-40B4-BE49-F238E27FC236}">
                    <a16:creationId xmlns:a16="http://schemas.microsoft.com/office/drawing/2014/main" id="{F504581F-16FE-F8BC-714D-9BD0B2E733F6}"/>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23">
                <a:extLst>
                  <a:ext uri="{FF2B5EF4-FFF2-40B4-BE49-F238E27FC236}">
                    <a16:creationId xmlns:a16="http://schemas.microsoft.com/office/drawing/2014/main" id="{23563174-8B7A-E207-AA7E-A2EADC6EED4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24">
                <a:extLst>
                  <a:ext uri="{FF2B5EF4-FFF2-40B4-BE49-F238E27FC236}">
                    <a16:creationId xmlns:a16="http://schemas.microsoft.com/office/drawing/2014/main" id="{317BEA97-A50B-FDCC-C116-B37634B8D3D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25">
                <a:extLst>
                  <a:ext uri="{FF2B5EF4-FFF2-40B4-BE49-F238E27FC236}">
                    <a16:creationId xmlns:a16="http://schemas.microsoft.com/office/drawing/2014/main" id="{B38A9BE9-11F7-4CC0-113B-C7366066A2C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26">
                <a:extLst>
                  <a:ext uri="{FF2B5EF4-FFF2-40B4-BE49-F238E27FC236}">
                    <a16:creationId xmlns:a16="http://schemas.microsoft.com/office/drawing/2014/main" id="{57247500-EEAE-8C5A-CC24-6158EA0F554C}"/>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27">
                <a:extLst>
                  <a:ext uri="{FF2B5EF4-FFF2-40B4-BE49-F238E27FC236}">
                    <a16:creationId xmlns:a16="http://schemas.microsoft.com/office/drawing/2014/main" id="{ECBA8B62-ED2B-8EF3-E15F-1304DE5FF79B}"/>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28">
                <a:extLst>
                  <a:ext uri="{FF2B5EF4-FFF2-40B4-BE49-F238E27FC236}">
                    <a16:creationId xmlns:a16="http://schemas.microsoft.com/office/drawing/2014/main" id="{E2B462CF-204B-3699-E07D-259C6F717A6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29">
                <a:extLst>
                  <a:ext uri="{FF2B5EF4-FFF2-40B4-BE49-F238E27FC236}">
                    <a16:creationId xmlns:a16="http://schemas.microsoft.com/office/drawing/2014/main" id="{35190E6C-D76B-9895-9DEA-F500ABA2A1D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30">
                <a:extLst>
                  <a:ext uri="{FF2B5EF4-FFF2-40B4-BE49-F238E27FC236}">
                    <a16:creationId xmlns:a16="http://schemas.microsoft.com/office/drawing/2014/main" id="{179C73A7-8DCE-E261-8208-D7D389C304CE}"/>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31">
                <a:extLst>
                  <a:ext uri="{FF2B5EF4-FFF2-40B4-BE49-F238E27FC236}">
                    <a16:creationId xmlns:a16="http://schemas.microsoft.com/office/drawing/2014/main" id="{37BDEAD0-2450-829B-2CD3-B818681B418F}"/>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32">
                <a:extLst>
                  <a:ext uri="{FF2B5EF4-FFF2-40B4-BE49-F238E27FC236}">
                    <a16:creationId xmlns:a16="http://schemas.microsoft.com/office/drawing/2014/main" id="{4F686C60-D4C1-BBE2-5A25-E08F7E79E1E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4" name="Text Box 33">
              <a:extLst>
                <a:ext uri="{FF2B5EF4-FFF2-40B4-BE49-F238E27FC236}">
                  <a16:creationId xmlns:a16="http://schemas.microsoft.com/office/drawing/2014/main" id="{5D95E16D-1DDE-36F2-8B00-88B674DA8E09}"/>
                </a:ext>
              </a:extLst>
            </p:cNvPr>
            <p:cNvSpPr txBox="1">
              <a:spLocks noChangeAspect="1" noChangeArrowheads="1"/>
            </p:cNvSpPr>
            <p:nvPr/>
          </p:nvSpPr>
          <p:spPr bwMode="auto">
            <a:xfrm>
              <a:off x="895"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75" name="Text Box 34">
              <a:extLst>
                <a:ext uri="{FF2B5EF4-FFF2-40B4-BE49-F238E27FC236}">
                  <a16:creationId xmlns:a16="http://schemas.microsoft.com/office/drawing/2014/main" id="{8A5F5BE6-02B2-D248-87D6-2E54728D2B65}"/>
                </a:ext>
              </a:extLst>
            </p:cNvPr>
            <p:cNvSpPr txBox="1">
              <a:spLocks noChangeAspect="1" noChangeArrowheads="1"/>
            </p:cNvSpPr>
            <p:nvPr/>
          </p:nvSpPr>
          <p:spPr bwMode="auto">
            <a:xfrm>
              <a:off x="1137"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6" name="Text Box 35">
              <a:extLst>
                <a:ext uri="{FF2B5EF4-FFF2-40B4-BE49-F238E27FC236}">
                  <a16:creationId xmlns:a16="http://schemas.microsoft.com/office/drawing/2014/main" id="{BBA29A87-CBC0-58FE-B0C7-FD4C7C603BDD}"/>
                </a:ext>
              </a:extLst>
            </p:cNvPr>
            <p:cNvSpPr txBox="1">
              <a:spLocks noChangeAspect="1" noChangeArrowheads="1"/>
            </p:cNvSpPr>
            <p:nvPr/>
          </p:nvSpPr>
          <p:spPr bwMode="auto">
            <a:xfrm>
              <a:off x="1378"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7" name="Text Box 36">
              <a:extLst>
                <a:ext uri="{FF2B5EF4-FFF2-40B4-BE49-F238E27FC236}">
                  <a16:creationId xmlns:a16="http://schemas.microsoft.com/office/drawing/2014/main" id="{B454D1C9-F2B9-D7CF-6DDB-C9D1652AE34B}"/>
                </a:ext>
              </a:extLst>
            </p:cNvPr>
            <p:cNvSpPr txBox="1">
              <a:spLocks noChangeAspect="1" noChangeArrowheads="1"/>
            </p:cNvSpPr>
            <p:nvPr/>
          </p:nvSpPr>
          <p:spPr bwMode="auto">
            <a:xfrm>
              <a:off x="1619"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8" name="Text Box 37">
              <a:extLst>
                <a:ext uri="{FF2B5EF4-FFF2-40B4-BE49-F238E27FC236}">
                  <a16:creationId xmlns:a16="http://schemas.microsoft.com/office/drawing/2014/main" id="{9A04624F-0A6A-B752-F434-1E893384E9B5}"/>
                </a:ext>
              </a:extLst>
            </p:cNvPr>
            <p:cNvSpPr txBox="1">
              <a:spLocks noChangeAspect="1" noChangeArrowheads="1"/>
            </p:cNvSpPr>
            <p:nvPr/>
          </p:nvSpPr>
          <p:spPr bwMode="auto">
            <a:xfrm>
              <a:off x="1859" y="3712"/>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9" name="Text Box 38">
              <a:extLst>
                <a:ext uri="{FF2B5EF4-FFF2-40B4-BE49-F238E27FC236}">
                  <a16:creationId xmlns:a16="http://schemas.microsoft.com/office/drawing/2014/main" id="{93577DD5-F128-046F-FE99-8A88F819C66A}"/>
                </a:ext>
              </a:extLst>
            </p:cNvPr>
            <p:cNvSpPr txBox="1">
              <a:spLocks noChangeAspect="1" noChangeArrowheads="1"/>
            </p:cNvSpPr>
            <p:nvPr/>
          </p:nvSpPr>
          <p:spPr bwMode="auto">
            <a:xfrm>
              <a:off x="2100"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80" name="Text Box 39">
              <a:extLst>
                <a:ext uri="{FF2B5EF4-FFF2-40B4-BE49-F238E27FC236}">
                  <a16:creationId xmlns:a16="http://schemas.microsoft.com/office/drawing/2014/main" id="{7057B190-968B-01F8-BBC9-510B8B4C83F2}"/>
                </a:ext>
              </a:extLst>
            </p:cNvPr>
            <p:cNvSpPr txBox="1">
              <a:spLocks noChangeAspect="1" noChangeArrowheads="1"/>
            </p:cNvSpPr>
            <p:nvPr/>
          </p:nvSpPr>
          <p:spPr bwMode="auto">
            <a:xfrm>
              <a:off x="234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81" name="Text Box 40">
              <a:extLst>
                <a:ext uri="{FF2B5EF4-FFF2-40B4-BE49-F238E27FC236}">
                  <a16:creationId xmlns:a16="http://schemas.microsoft.com/office/drawing/2014/main" id="{D46F2A25-12F1-553A-F013-A66B0F0712D7}"/>
                </a:ext>
              </a:extLst>
            </p:cNvPr>
            <p:cNvSpPr txBox="1">
              <a:spLocks noChangeAspect="1" noChangeArrowheads="1"/>
            </p:cNvSpPr>
            <p:nvPr/>
          </p:nvSpPr>
          <p:spPr bwMode="auto">
            <a:xfrm>
              <a:off x="258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2" name="Text Box 41">
              <a:extLst>
                <a:ext uri="{FF2B5EF4-FFF2-40B4-BE49-F238E27FC236}">
                  <a16:creationId xmlns:a16="http://schemas.microsoft.com/office/drawing/2014/main" id="{163A1542-4E6F-B4E4-A91D-8DA8238C3422}"/>
                </a:ext>
              </a:extLst>
            </p:cNvPr>
            <p:cNvSpPr txBox="1">
              <a:spLocks noChangeAspect="1" noChangeArrowheads="1"/>
            </p:cNvSpPr>
            <p:nvPr/>
          </p:nvSpPr>
          <p:spPr bwMode="auto">
            <a:xfrm>
              <a:off x="3063"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3" name="Text Box 42">
              <a:extLst>
                <a:ext uri="{FF2B5EF4-FFF2-40B4-BE49-F238E27FC236}">
                  <a16:creationId xmlns:a16="http://schemas.microsoft.com/office/drawing/2014/main" id="{7E087281-8FBA-C961-966A-90E4E1E60D4B}"/>
                </a:ext>
              </a:extLst>
            </p:cNvPr>
            <p:cNvSpPr txBox="1">
              <a:spLocks noChangeAspect="1" noChangeArrowheads="1"/>
            </p:cNvSpPr>
            <p:nvPr/>
          </p:nvSpPr>
          <p:spPr bwMode="auto">
            <a:xfrm>
              <a:off x="3304"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84" name="Text Box 43">
              <a:extLst>
                <a:ext uri="{FF2B5EF4-FFF2-40B4-BE49-F238E27FC236}">
                  <a16:creationId xmlns:a16="http://schemas.microsoft.com/office/drawing/2014/main" id="{D6FA9D48-F839-4F5F-CC46-2B56678C0BE3}"/>
                </a:ext>
              </a:extLst>
            </p:cNvPr>
            <p:cNvSpPr txBox="1">
              <a:spLocks noChangeAspect="1" noChangeArrowheads="1"/>
            </p:cNvSpPr>
            <p:nvPr/>
          </p:nvSpPr>
          <p:spPr bwMode="auto">
            <a:xfrm>
              <a:off x="2820" y="3711"/>
              <a:ext cx="3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grpSp>
        <p:nvGrpSpPr>
          <p:cNvPr id="97" name="Group 96">
            <a:extLst>
              <a:ext uri="{FF2B5EF4-FFF2-40B4-BE49-F238E27FC236}">
                <a16:creationId xmlns:a16="http://schemas.microsoft.com/office/drawing/2014/main" id="{B5BFFC6D-55B2-F5CA-DE5B-7EE634705687}"/>
              </a:ext>
            </a:extLst>
          </p:cNvPr>
          <p:cNvGrpSpPr>
            <a:grpSpLocks/>
          </p:cNvGrpSpPr>
          <p:nvPr/>
        </p:nvGrpSpPr>
        <p:grpSpPr bwMode="auto">
          <a:xfrm>
            <a:off x="6945994" y="2027918"/>
            <a:ext cx="4344987" cy="381000"/>
            <a:chOff x="911" y="2287"/>
            <a:chExt cx="2737" cy="240"/>
          </a:xfrm>
        </p:grpSpPr>
        <p:grpSp>
          <p:nvGrpSpPr>
            <p:cNvPr id="98" name="Group 97">
              <a:extLst>
                <a:ext uri="{FF2B5EF4-FFF2-40B4-BE49-F238E27FC236}">
                  <a16:creationId xmlns:a16="http://schemas.microsoft.com/office/drawing/2014/main" id="{EC4D2EA0-0E83-94B5-F703-9D204C592490}"/>
                </a:ext>
              </a:extLst>
            </p:cNvPr>
            <p:cNvGrpSpPr>
              <a:grpSpLocks noChangeAspect="1"/>
            </p:cNvGrpSpPr>
            <p:nvPr/>
          </p:nvGrpSpPr>
          <p:grpSpPr bwMode="auto">
            <a:xfrm>
              <a:off x="1000" y="2487"/>
              <a:ext cx="2648" cy="40"/>
              <a:chOff x="459" y="725"/>
              <a:chExt cx="2993" cy="0"/>
            </a:xfrm>
          </p:grpSpPr>
          <p:sp>
            <p:nvSpPr>
              <p:cNvPr id="111" name="Line 98">
                <a:extLst>
                  <a:ext uri="{FF2B5EF4-FFF2-40B4-BE49-F238E27FC236}">
                    <a16:creationId xmlns:a16="http://schemas.microsoft.com/office/drawing/2014/main" id="{9CBDB497-BF78-9814-4CB8-D0DF61E7BBF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Line 99">
                <a:extLst>
                  <a:ext uri="{FF2B5EF4-FFF2-40B4-BE49-F238E27FC236}">
                    <a16:creationId xmlns:a16="http://schemas.microsoft.com/office/drawing/2014/main" id="{DADA4682-3EE8-E59E-E023-550DCFB1C43C}"/>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100">
                <a:extLst>
                  <a:ext uri="{FF2B5EF4-FFF2-40B4-BE49-F238E27FC236}">
                    <a16:creationId xmlns:a16="http://schemas.microsoft.com/office/drawing/2014/main" id="{D9CC83C8-4101-9AE0-C059-9B300BFAA34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Line 101">
                <a:extLst>
                  <a:ext uri="{FF2B5EF4-FFF2-40B4-BE49-F238E27FC236}">
                    <a16:creationId xmlns:a16="http://schemas.microsoft.com/office/drawing/2014/main" id="{EACB05F3-85CE-6A7E-4391-55D768F12DD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Line 102">
                <a:extLst>
                  <a:ext uri="{FF2B5EF4-FFF2-40B4-BE49-F238E27FC236}">
                    <a16:creationId xmlns:a16="http://schemas.microsoft.com/office/drawing/2014/main" id="{3C382C6E-24F9-14D6-7721-A5D26FD111C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Line 103">
                <a:extLst>
                  <a:ext uri="{FF2B5EF4-FFF2-40B4-BE49-F238E27FC236}">
                    <a16:creationId xmlns:a16="http://schemas.microsoft.com/office/drawing/2014/main" id="{2376255D-1F94-954C-7DB1-9A84DE2BA82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104">
                <a:extLst>
                  <a:ext uri="{FF2B5EF4-FFF2-40B4-BE49-F238E27FC236}">
                    <a16:creationId xmlns:a16="http://schemas.microsoft.com/office/drawing/2014/main" id="{A523A1E5-9512-0FDF-3270-FFA679F3D74F}"/>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105">
                <a:extLst>
                  <a:ext uri="{FF2B5EF4-FFF2-40B4-BE49-F238E27FC236}">
                    <a16:creationId xmlns:a16="http://schemas.microsoft.com/office/drawing/2014/main" id="{200477DB-0B71-2D02-941F-B26E6AAABE19}"/>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Line 106">
                <a:extLst>
                  <a:ext uri="{FF2B5EF4-FFF2-40B4-BE49-F238E27FC236}">
                    <a16:creationId xmlns:a16="http://schemas.microsoft.com/office/drawing/2014/main" id="{6FE212E2-04C3-73B4-0D4E-DB20023B16DB}"/>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107">
                <a:extLst>
                  <a:ext uri="{FF2B5EF4-FFF2-40B4-BE49-F238E27FC236}">
                    <a16:creationId xmlns:a16="http://schemas.microsoft.com/office/drawing/2014/main" id="{176A0C06-2D07-46D1-B734-B45E6032E1BE}"/>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108">
                <a:extLst>
                  <a:ext uri="{FF2B5EF4-FFF2-40B4-BE49-F238E27FC236}">
                    <a16:creationId xmlns:a16="http://schemas.microsoft.com/office/drawing/2014/main" id="{0E971F46-3006-E9A0-2517-0E4864A9B525}"/>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9" name="Text Box 109">
              <a:extLst>
                <a:ext uri="{FF2B5EF4-FFF2-40B4-BE49-F238E27FC236}">
                  <a16:creationId xmlns:a16="http://schemas.microsoft.com/office/drawing/2014/main" id="{E53C89C0-BD42-2A6A-CAF1-F1E4F34DA041}"/>
                </a:ext>
              </a:extLst>
            </p:cNvPr>
            <p:cNvSpPr txBox="1">
              <a:spLocks noChangeAspect="1" noChangeArrowheads="1"/>
            </p:cNvSpPr>
            <p:nvPr/>
          </p:nvSpPr>
          <p:spPr bwMode="auto">
            <a:xfrm>
              <a:off x="911" y="2287"/>
              <a:ext cx="202"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0" name="Text Box 110">
              <a:extLst>
                <a:ext uri="{FF2B5EF4-FFF2-40B4-BE49-F238E27FC236}">
                  <a16:creationId xmlns:a16="http://schemas.microsoft.com/office/drawing/2014/main" id="{CE5E871C-390E-A6C8-78F0-41F124EB2101}"/>
                </a:ext>
              </a:extLst>
            </p:cNvPr>
            <p:cNvSpPr txBox="1">
              <a:spLocks noChangeAspect="1" noChangeArrowheads="1"/>
            </p:cNvSpPr>
            <p:nvPr/>
          </p:nvSpPr>
          <p:spPr bwMode="auto">
            <a:xfrm>
              <a:off x="1128"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1" name="Text Box 111">
              <a:extLst>
                <a:ext uri="{FF2B5EF4-FFF2-40B4-BE49-F238E27FC236}">
                  <a16:creationId xmlns:a16="http://schemas.microsoft.com/office/drawing/2014/main" id="{887802B3-78E2-94CF-2074-4E16707836EC}"/>
                </a:ext>
              </a:extLst>
            </p:cNvPr>
            <p:cNvSpPr txBox="1">
              <a:spLocks noChangeAspect="1" noChangeArrowheads="1"/>
            </p:cNvSpPr>
            <p:nvPr/>
          </p:nvSpPr>
          <p:spPr bwMode="auto">
            <a:xfrm>
              <a:off x="1371"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2" name="Text Box 112">
              <a:extLst>
                <a:ext uri="{FF2B5EF4-FFF2-40B4-BE49-F238E27FC236}">
                  <a16:creationId xmlns:a16="http://schemas.microsoft.com/office/drawing/2014/main" id="{183D1ACE-637E-131B-47E9-1671AC1995BD}"/>
                </a:ext>
              </a:extLst>
            </p:cNvPr>
            <p:cNvSpPr txBox="1">
              <a:spLocks noChangeAspect="1" noChangeArrowheads="1"/>
            </p:cNvSpPr>
            <p:nvPr/>
          </p:nvSpPr>
          <p:spPr bwMode="auto">
            <a:xfrm>
              <a:off x="1609" y="2287"/>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3" name="Text Box 113">
              <a:extLst>
                <a:ext uri="{FF2B5EF4-FFF2-40B4-BE49-F238E27FC236}">
                  <a16:creationId xmlns:a16="http://schemas.microsoft.com/office/drawing/2014/main" id="{2B6FD5EB-06E8-1F9F-7AE1-DF7539E15DB3}"/>
                </a:ext>
              </a:extLst>
            </p:cNvPr>
            <p:cNvSpPr txBox="1">
              <a:spLocks noChangeAspect="1" noChangeArrowheads="1"/>
            </p:cNvSpPr>
            <p:nvPr/>
          </p:nvSpPr>
          <p:spPr bwMode="auto">
            <a:xfrm>
              <a:off x="1853"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4" name="Text Box 114">
              <a:extLst>
                <a:ext uri="{FF2B5EF4-FFF2-40B4-BE49-F238E27FC236}">
                  <a16:creationId xmlns:a16="http://schemas.microsoft.com/office/drawing/2014/main" id="{E157E5CF-F021-07E2-BC3F-A8FB38ACD46C}"/>
                </a:ext>
              </a:extLst>
            </p:cNvPr>
            <p:cNvSpPr txBox="1">
              <a:spLocks noChangeAspect="1" noChangeArrowheads="1"/>
            </p:cNvSpPr>
            <p:nvPr/>
          </p:nvSpPr>
          <p:spPr bwMode="auto">
            <a:xfrm>
              <a:off x="233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05" name="Text Box 115">
              <a:extLst>
                <a:ext uri="{FF2B5EF4-FFF2-40B4-BE49-F238E27FC236}">
                  <a16:creationId xmlns:a16="http://schemas.microsoft.com/office/drawing/2014/main" id="{BA0EA212-0FA0-0634-2BCD-32864D12D3D5}"/>
                </a:ext>
              </a:extLst>
            </p:cNvPr>
            <p:cNvSpPr txBox="1">
              <a:spLocks noChangeAspect="1" noChangeArrowheads="1"/>
            </p:cNvSpPr>
            <p:nvPr/>
          </p:nvSpPr>
          <p:spPr bwMode="auto">
            <a:xfrm>
              <a:off x="2094"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06" name="Text Box 116">
              <a:extLst>
                <a:ext uri="{FF2B5EF4-FFF2-40B4-BE49-F238E27FC236}">
                  <a16:creationId xmlns:a16="http://schemas.microsoft.com/office/drawing/2014/main" id="{1F5952DA-62E8-AD56-4592-FB9AC3A1FC87}"/>
                </a:ext>
              </a:extLst>
            </p:cNvPr>
            <p:cNvSpPr txBox="1">
              <a:spLocks noChangeAspect="1" noChangeArrowheads="1"/>
            </p:cNvSpPr>
            <p:nvPr/>
          </p:nvSpPr>
          <p:spPr bwMode="auto">
            <a:xfrm>
              <a:off x="2599" y="2287"/>
              <a:ext cx="2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7" name="Text Box 117">
              <a:extLst>
                <a:ext uri="{FF2B5EF4-FFF2-40B4-BE49-F238E27FC236}">
                  <a16:creationId xmlns:a16="http://schemas.microsoft.com/office/drawing/2014/main" id="{7B89378A-C747-D3EA-EA37-D838D9148B10}"/>
                </a:ext>
              </a:extLst>
            </p:cNvPr>
            <p:cNvSpPr txBox="1">
              <a:spLocks noChangeAspect="1" noChangeArrowheads="1"/>
            </p:cNvSpPr>
            <p:nvPr/>
          </p:nvSpPr>
          <p:spPr bwMode="auto">
            <a:xfrm>
              <a:off x="281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8" name="Text Box 118">
              <a:extLst>
                <a:ext uri="{FF2B5EF4-FFF2-40B4-BE49-F238E27FC236}">
                  <a16:creationId xmlns:a16="http://schemas.microsoft.com/office/drawing/2014/main" id="{3DD0C12F-D137-A484-685F-EAB620A158E6}"/>
                </a:ext>
              </a:extLst>
            </p:cNvPr>
            <p:cNvSpPr txBox="1">
              <a:spLocks noChangeAspect="1" noChangeArrowheads="1"/>
            </p:cNvSpPr>
            <p:nvPr/>
          </p:nvSpPr>
          <p:spPr bwMode="auto">
            <a:xfrm>
              <a:off x="3078" y="2287"/>
              <a:ext cx="3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9" name="Text Box 119">
              <a:extLst>
                <a:ext uri="{FF2B5EF4-FFF2-40B4-BE49-F238E27FC236}">
                  <a16:creationId xmlns:a16="http://schemas.microsoft.com/office/drawing/2014/main" id="{3C08D791-FDC0-6047-5F58-D5374A0547D5}"/>
                </a:ext>
              </a:extLst>
            </p:cNvPr>
            <p:cNvSpPr txBox="1">
              <a:spLocks noChangeAspect="1" noChangeArrowheads="1"/>
            </p:cNvSpPr>
            <p:nvPr/>
          </p:nvSpPr>
          <p:spPr bwMode="auto">
            <a:xfrm>
              <a:off x="3320" y="2287"/>
              <a:ext cx="3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122" name="Right Arrow 121">
            <a:extLst>
              <a:ext uri="{FF2B5EF4-FFF2-40B4-BE49-F238E27FC236}">
                <a16:creationId xmlns:a16="http://schemas.microsoft.com/office/drawing/2014/main" id="{5FB3D1F0-A5CA-C346-A43F-86122D3B1C05}"/>
              </a:ext>
            </a:extLst>
          </p:cNvPr>
          <p:cNvSpPr/>
          <p:nvPr/>
        </p:nvSpPr>
        <p:spPr>
          <a:xfrm>
            <a:off x="6261326" y="2375354"/>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 Box 64">
            <a:extLst>
              <a:ext uri="{FF2B5EF4-FFF2-40B4-BE49-F238E27FC236}">
                <a16:creationId xmlns:a16="http://schemas.microsoft.com/office/drawing/2014/main" id="{7D7AF49C-828D-EA12-B176-9C2D7E691A21}"/>
              </a:ext>
            </a:extLst>
          </p:cNvPr>
          <p:cNvSpPr txBox="1">
            <a:spLocks noChangeArrowheads="1"/>
          </p:cNvSpPr>
          <p:nvPr/>
        </p:nvSpPr>
        <p:spPr bwMode="auto">
          <a:xfrm>
            <a:off x="1530805" y="3047093"/>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
        <p:nvSpPr>
          <p:cNvPr id="3" name="Oval 17">
            <a:extLst>
              <a:ext uri="{FF2B5EF4-FFF2-40B4-BE49-F238E27FC236}">
                <a16:creationId xmlns:a16="http://schemas.microsoft.com/office/drawing/2014/main" id="{A9661008-6D06-6119-A7FB-D982FAD0483A}"/>
              </a:ext>
            </a:extLst>
          </p:cNvPr>
          <p:cNvSpPr>
            <a:spLocks noChangeAspect="1" noChangeArrowheads="1"/>
          </p:cNvSpPr>
          <p:nvPr/>
        </p:nvSpPr>
        <p:spPr bwMode="auto">
          <a:xfrm>
            <a:off x="7690531"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 name="Oval 19">
            <a:extLst>
              <a:ext uri="{FF2B5EF4-FFF2-40B4-BE49-F238E27FC236}">
                <a16:creationId xmlns:a16="http://schemas.microsoft.com/office/drawing/2014/main" id="{744E53E9-8F78-58C8-0AD2-D0F202843348}"/>
              </a:ext>
            </a:extLst>
          </p:cNvPr>
          <p:cNvSpPr>
            <a:spLocks noChangeAspect="1" noChangeArrowheads="1"/>
          </p:cNvSpPr>
          <p:nvPr/>
        </p:nvSpPr>
        <p:spPr bwMode="auto">
          <a:xfrm>
            <a:off x="8836706"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Oval 21">
            <a:extLst>
              <a:ext uri="{FF2B5EF4-FFF2-40B4-BE49-F238E27FC236}">
                <a16:creationId xmlns:a16="http://schemas.microsoft.com/office/drawing/2014/main" id="{4486D3D9-760D-6EA1-9B4C-99B959BA4B5E}"/>
              </a:ext>
            </a:extLst>
          </p:cNvPr>
          <p:cNvSpPr>
            <a:spLocks noChangeAspect="1" noChangeArrowheads="1"/>
          </p:cNvSpPr>
          <p:nvPr/>
        </p:nvSpPr>
        <p:spPr bwMode="auto">
          <a:xfrm>
            <a:off x="9219294" y="2044586"/>
            <a:ext cx="381000"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85" name="Oval 23">
            <a:extLst>
              <a:ext uri="{FF2B5EF4-FFF2-40B4-BE49-F238E27FC236}">
                <a16:creationId xmlns:a16="http://schemas.microsoft.com/office/drawing/2014/main" id="{3719353B-9609-5458-B951-34A107952039}"/>
              </a:ext>
            </a:extLst>
          </p:cNvPr>
          <p:cNvSpPr>
            <a:spLocks noChangeAspect="1" noChangeArrowheads="1"/>
          </p:cNvSpPr>
          <p:nvPr/>
        </p:nvSpPr>
        <p:spPr bwMode="auto">
          <a:xfrm>
            <a:off x="9982881" y="2044586"/>
            <a:ext cx="384175"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0" name="Text Box 70">
            <a:extLst>
              <a:ext uri="{FF2B5EF4-FFF2-40B4-BE49-F238E27FC236}">
                <a16:creationId xmlns:a16="http://schemas.microsoft.com/office/drawing/2014/main" id="{5D6BECB2-6311-3DCA-BD89-40F1965FB0D3}"/>
              </a:ext>
            </a:extLst>
          </p:cNvPr>
          <p:cNvSpPr txBox="1">
            <a:spLocks noChangeAspect="1" noChangeArrowheads="1"/>
          </p:cNvSpPr>
          <p:nvPr/>
        </p:nvSpPr>
        <p:spPr bwMode="auto">
          <a:xfrm>
            <a:off x="6945994" y="1641925"/>
            <a:ext cx="4203699"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spTree>
    <p:extLst>
      <p:ext uri="{BB962C8B-B14F-4D97-AF65-F5344CB8AC3E}">
        <p14:creationId xmlns:p14="http://schemas.microsoft.com/office/powerpoint/2010/main" val="1870744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6C21-FD5F-4A66-25BE-8BA7718B5336}"/>
              </a:ext>
            </a:extLst>
          </p:cNvPr>
          <p:cNvSpPr>
            <a:spLocks noGrp="1"/>
          </p:cNvSpPr>
          <p:nvPr>
            <p:ph type="title"/>
          </p:nvPr>
        </p:nvSpPr>
        <p:spPr/>
        <p:txBody>
          <a:bodyPr/>
          <a:lstStyle/>
          <a:p>
            <a:r>
              <a:rPr lang="en-US" dirty="0"/>
              <a:t>Zone Representation: {A}</a:t>
            </a:r>
          </a:p>
        </p:txBody>
      </p:sp>
      <p:grpSp>
        <p:nvGrpSpPr>
          <p:cNvPr id="4" name="Group 45">
            <a:extLst>
              <a:ext uri="{FF2B5EF4-FFF2-40B4-BE49-F238E27FC236}">
                <a16:creationId xmlns:a16="http://schemas.microsoft.com/office/drawing/2014/main" id="{C9284271-3540-AAF4-13FB-EC604BDFBB03}"/>
              </a:ext>
            </a:extLst>
          </p:cNvPr>
          <p:cNvGrpSpPr>
            <a:grpSpLocks/>
          </p:cNvGrpSpPr>
          <p:nvPr/>
        </p:nvGrpSpPr>
        <p:grpSpPr bwMode="auto">
          <a:xfrm>
            <a:off x="791257" y="1511750"/>
            <a:ext cx="5237163" cy="698500"/>
            <a:chOff x="440" y="754"/>
            <a:chExt cx="3299" cy="440"/>
          </a:xfrm>
        </p:grpSpPr>
        <p:grpSp>
          <p:nvGrpSpPr>
            <p:cNvPr id="5" name="Group 46">
              <a:extLst>
                <a:ext uri="{FF2B5EF4-FFF2-40B4-BE49-F238E27FC236}">
                  <a16:creationId xmlns:a16="http://schemas.microsoft.com/office/drawing/2014/main" id="{48188805-EA87-955E-B490-BF2327624114}"/>
                </a:ext>
              </a:extLst>
            </p:cNvPr>
            <p:cNvGrpSpPr>
              <a:grpSpLocks noChangeAspect="1"/>
            </p:cNvGrpSpPr>
            <p:nvPr/>
          </p:nvGrpSpPr>
          <p:grpSpPr bwMode="auto">
            <a:xfrm>
              <a:off x="1093" y="1154"/>
              <a:ext cx="2646" cy="40"/>
              <a:chOff x="459" y="725"/>
              <a:chExt cx="2993" cy="0"/>
            </a:xfrm>
          </p:grpSpPr>
          <p:sp>
            <p:nvSpPr>
              <p:cNvPr id="19" name="Line 47">
                <a:extLst>
                  <a:ext uri="{FF2B5EF4-FFF2-40B4-BE49-F238E27FC236}">
                    <a16:creationId xmlns:a16="http://schemas.microsoft.com/office/drawing/2014/main" id="{9798B343-56ED-0B83-41F6-4CBA18618AE1}"/>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48">
                <a:extLst>
                  <a:ext uri="{FF2B5EF4-FFF2-40B4-BE49-F238E27FC236}">
                    <a16:creationId xmlns:a16="http://schemas.microsoft.com/office/drawing/2014/main" id="{E9CD88D4-8B73-2E4B-7F14-0B2E464626D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49">
                <a:extLst>
                  <a:ext uri="{FF2B5EF4-FFF2-40B4-BE49-F238E27FC236}">
                    <a16:creationId xmlns:a16="http://schemas.microsoft.com/office/drawing/2014/main" id="{24A87EFF-81C8-A2BD-FE83-E31DDE955BBA}"/>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50">
                <a:extLst>
                  <a:ext uri="{FF2B5EF4-FFF2-40B4-BE49-F238E27FC236}">
                    <a16:creationId xmlns:a16="http://schemas.microsoft.com/office/drawing/2014/main" id="{49F28E9B-84E3-F679-73C2-7F5ABE95DE19}"/>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51">
                <a:extLst>
                  <a:ext uri="{FF2B5EF4-FFF2-40B4-BE49-F238E27FC236}">
                    <a16:creationId xmlns:a16="http://schemas.microsoft.com/office/drawing/2014/main" id="{BD9D3378-FE7B-846A-C1C9-48A2EA04BB46}"/>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52">
                <a:extLst>
                  <a:ext uri="{FF2B5EF4-FFF2-40B4-BE49-F238E27FC236}">
                    <a16:creationId xmlns:a16="http://schemas.microsoft.com/office/drawing/2014/main" id="{1B6F9B72-D77B-AA4B-316C-295F3AC222AA}"/>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3">
                <a:extLst>
                  <a:ext uri="{FF2B5EF4-FFF2-40B4-BE49-F238E27FC236}">
                    <a16:creationId xmlns:a16="http://schemas.microsoft.com/office/drawing/2014/main" id="{714926E0-A1DB-72F7-9420-62E91D47054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54">
                <a:extLst>
                  <a:ext uri="{FF2B5EF4-FFF2-40B4-BE49-F238E27FC236}">
                    <a16:creationId xmlns:a16="http://schemas.microsoft.com/office/drawing/2014/main" id="{5EF9D50E-A525-C545-8727-2B117D1616BD}"/>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55">
                <a:extLst>
                  <a:ext uri="{FF2B5EF4-FFF2-40B4-BE49-F238E27FC236}">
                    <a16:creationId xmlns:a16="http://schemas.microsoft.com/office/drawing/2014/main" id="{36F82C65-010E-1689-B540-648B5D9CFFBC}"/>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56">
                <a:extLst>
                  <a:ext uri="{FF2B5EF4-FFF2-40B4-BE49-F238E27FC236}">
                    <a16:creationId xmlns:a16="http://schemas.microsoft.com/office/drawing/2014/main" id="{9AF4D337-98C9-6626-6F60-517010F4E065}"/>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57">
                <a:extLst>
                  <a:ext uri="{FF2B5EF4-FFF2-40B4-BE49-F238E27FC236}">
                    <a16:creationId xmlns:a16="http://schemas.microsoft.com/office/drawing/2014/main" id="{16A2182F-79BA-4679-941E-28C92F0E623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 name="Text Box 58">
              <a:extLst>
                <a:ext uri="{FF2B5EF4-FFF2-40B4-BE49-F238E27FC236}">
                  <a16:creationId xmlns:a16="http://schemas.microsoft.com/office/drawing/2014/main" id="{188548CD-E989-C809-9CA7-B3F73D24AB8F}"/>
                </a:ext>
              </a:extLst>
            </p:cNvPr>
            <p:cNvSpPr txBox="1">
              <a:spLocks noChangeAspect="1" noChangeArrowheads="1"/>
            </p:cNvSpPr>
            <p:nvPr/>
          </p:nvSpPr>
          <p:spPr bwMode="auto">
            <a:xfrm>
              <a:off x="1001" y="954"/>
              <a:ext cx="2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7" name="Text Box 59">
              <a:extLst>
                <a:ext uri="{FF2B5EF4-FFF2-40B4-BE49-F238E27FC236}">
                  <a16:creationId xmlns:a16="http://schemas.microsoft.com/office/drawing/2014/main" id="{D9ECC730-F44D-03EC-937B-6ADB6748A1E1}"/>
                </a:ext>
              </a:extLst>
            </p:cNvPr>
            <p:cNvSpPr txBox="1">
              <a:spLocks noChangeAspect="1" noChangeArrowheads="1"/>
            </p:cNvSpPr>
            <p:nvPr/>
          </p:nvSpPr>
          <p:spPr bwMode="auto">
            <a:xfrm>
              <a:off x="1228"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8" name="Text Box 60">
              <a:extLst>
                <a:ext uri="{FF2B5EF4-FFF2-40B4-BE49-F238E27FC236}">
                  <a16:creationId xmlns:a16="http://schemas.microsoft.com/office/drawing/2014/main" id="{F52F87DA-6FA6-7E83-4708-E244CE10A44C}"/>
                </a:ext>
              </a:extLst>
            </p:cNvPr>
            <p:cNvSpPr txBox="1">
              <a:spLocks noChangeAspect="1" noChangeArrowheads="1"/>
            </p:cNvSpPr>
            <p:nvPr/>
          </p:nvSpPr>
          <p:spPr bwMode="auto">
            <a:xfrm>
              <a:off x="1474"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9" name="Text Box 61">
              <a:extLst>
                <a:ext uri="{FF2B5EF4-FFF2-40B4-BE49-F238E27FC236}">
                  <a16:creationId xmlns:a16="http://schemas.microsoft.com/office/drawing/2014/main" id="{293DFB95-FD63-18CD-B940-0045A212A7D2}"/>
                </a:ext>
              </a:extLst>
            </p:cNvPr>
            <p:cNvSpPr txBox="1">
              <a:spLocks noChangeAspect="1" noChangeArrowheads="1"/>
            </p:cNvSpPr>
            <p:nvPr/>
          </p:nvSpPr>
          <p:spPr bwMode="auto">
            <a:xfrm>
              <a:off x="1713"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 name="Text Box 62">
              <a:extLst>
                <a:ext uri="{FF2B5EF4-FFF2-40B4-BE49-F238E27FC236}">
                  <a16:creationId xmlns:a16="http://schemas.microsoft.com/office/drawing/2014/main" id="{6D3223D9-B42F-930C-B1A5-57A5955F5687}"/>
                </a:ext>
              </a:extLst>
            </p:cNvPr>
            <p:cNvSpPr txBox="1">
              <a:spLocks noChangeAspect="1" noChangeArrowheads="1"/>
            </p:cNvSpPr>
            <p:nvPr/>
          </p:nvSpPr>
          <p:spPr bwMode="auto">
            <a:xfrm>
              <a:off x="196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1" name="Text Box 63">
              <a:extLst>
                <a:ext uri="{FF2B5EF4-FFF2-40B4-BE49-F238E27FC236}">
                  <a16:creationId xmlns:a16="http://schemas.microsoft.com/office/drawing/2014/main" id="{6C9DC07B-6844-AAA8-271F-59F18B210CA0}"/>
                </a:ext>
              </a:extLst>
            </p:cNvPr>
            <p:cNvSpPr txBox="1">
              <a:spLocks noChangeAspect="1" noChangeArrowheads="1"/>
            </p:cNvSpPr>
            <p:nvPr/>
          </p:nvSpPr>
          <p:spPr bwMode="auto">
            <a:xfrm>
              <a:off x="244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2" name="Text Box 64">
              <a:extLst>
                <a:ext uri="{FF2B5EF4-FFF2-40B4-BE49-F238E27FC236}">
                  <a16:creationId xmlns:a16="http://schemas.microsoft.com/office/drawing/2014/main" id="{7E99784B-3014-1616-F3BA-E60F90747E70}"/>
                </a:ext>
              </a:extLst>
            </p:cNvPr>
            <p:cNvSpPr txBox="1">
              <a:spLocks noChangeAspect="1" noChangeArrowheads="1"/>
            </p:cNvSpPr>
            <p:nvPr/>
          </p:nvSpPr>
          <p:spPr bwMode="auto">
            <a:xfrm>
              <a:off x="2202"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3" name="Text Box 65">
              <a:extLst>
                <a:ext uri="{FF2B5EF4-FFF2-40B4-BE49-F238E27FC236}">
                  <a16:creationId xmlns:a16="http://schemas.microsoft.com/office/drawing/2014/main" id="{8357AC20-F4C5-240A-A705-347EDE84E4BB}"/>
                </a:ext>
              </a:extLst>
            </p:cNvPr>
            <p:cNvSpPr txBox="1">
              <a:spLocks noChangeAspect="1" noChangeArrowheads="1"/>
            </p:cNvSpPr>
            <p:nvPr/>
          </p:nvSpPr>
          <p:spPr bwMode="auto">
            <a:xfrm>
              <a:off x="268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4" name="Text Box 66">
              <a:extLst>
                <a:ext uri="{FF2B5EF4-FFF2-40B4-BE49-F238E27FC236}">
                  <a16:creationId xmlns:a16="http://schemas.microsoft.com/office/drawing/2014/main" id="{C5ECF47D-66EF-4CFF-0CC8-FA50BFEC302C}"/>
                </a:ext>
              </a:extLst>
            </p:cNvPr>
            <p:cNvSpPr txBox="1">
              <a:spLocks noChangeAspect="1" noChangeArrowheads="1"/>
            </p:cNvSpPr>
            <p:nvPr/>
          </p:nvSpPr>
          <p:spPr bwMode="auto">
            <a:xfrm>
              <a:off x="2914"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5" name="Text Box 67">
              <a:extLst>
                <a:ext uri="{FF2B5EF4-FFF2-40B4-BE49-F238E27FC236}">
                  <a16:creationId xmlns:a16="http://schemas.microsoft.com/office/drawing/2014/main" id="{DC8059FE-6478-08CA-63B5-6F0957F076A3}"/>
                </a:ext>
              </a:extLst>
            </p:cNvPr>
            <p:cNvSpPr txBox="1">
              <a:spLocks noChangeAspect="1" noChangeArrowheads="1"/>
            </p:cNvSpPr>
            <p:nvPr/>
          </p:nvSpPr>
          <p:spPr bwMode="auto">
            <a:xfrm>
              <a:off x="316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6" name="Text Box 68">
              <a:extLst>
                <a:ext uri="{FF2B5EF4-FFF2-40B4-BE49-F238E27FC236}">
                  <a16:creationId xmlns:a16="http://schemas.microsoft.com/office/drawing/2014/main" id="{ED46E131-1DDF-6B6F-8526-884C6E5881FF}"/>
                </a:ext>
              </a:extLst>
            </p:cNvPr>
            <p:cNvSpPr txBox="1">
              <a:spLocks noChangeAspect="1" noChangeArrowheads="1"/>
            </p:cNvSpPr>
            <p:nvPr/>
          </p:nvSpPr>
          <p:spPr bwMode="auto">
            <a:xfrm>
              <a:off x="340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8" name="Text Box 70">
              <a:extLst>
                <a:ext uri="{FF2B5EF4-FFF2-40B4-BE49-F238E27FC236}">
                  <a16:creationId xmlns:a16="http://schemas.microsoft.com/office/drawing/2014/main" id="{F01DF185-67DA-8188-4846-D16753267394}"/>
                </a:ext>
              </a:extLst>
            </p:cNvPr>
            <p:cNvSpPr txBox="1">
              <a:spLocks noChangeAspect="1" noChangeArrowheads="1"/>
            </p:cNvSpPr>
            <p:nvPr/>
          </p:nvSpPr>
          <p:spPr bwMode="auto">
            <a:xfrm>
              <a:off x="440" y="754"/>
              <a:ext cx="321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Column</a:t>
              </a:r>
              <a:r>
                <a:rPr lang="de-DE" altLang="en-US" dirty="0"/>
                <a:t>  </a:t>
              </a:r>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grpSp>
      <p:grpSp>
        <p:nvGrpSpPr>
          <p:cNvPr id="30" name="Group 71">
            <a:extLst>
              <a:ext uri="{FF2B5EF4-FFF2-40B4-BE49-F238E27FC236}">
                <a16:creationId xmlns:a16="http://schemas.microsoft.com/office/drawing/2014/main" id="{CF7CD794-4907-DB20-3DE5-8C69579D1DD4}"/>
              </a:ext>
            </a:extLst>
          </p:cNvPr>
          <p:cNvGrpSpPr>
            <a:grpSpLocks/>
          </p:cNvGrpSpPr>
          <p:nvPr/>
        </p:nvGrpSpPr>
        <p:grpSpPr bwMode="auto">
          <a:xfrm>
            <a:off x="1667557" y="2540454"/>
            <a:ext cx="4344988" cy="366713"/>
            <a:chOff x="902" y="1702"/>
            <a:chExt cx="2737" cy="231"/>
          </a:xfrm>
        </p:grpSpPr>
        <p:grpSp>
          <p:nvGrpSpPr>
            <p:cNvPr id="31" name="Group 72">
              <a:extLst>
                <a:ext uri="{FF2B5EF4-FFF2-40B4-BE49-F238E27FC236}">
                  <a16:creationId xmlns:a16="http://schemas.microsoft.com/office/drawing/2014/main" id="{084FB6D7-7AA3-6424-FC99-81612F0351F3}"/>
                </a:ext>
              </a:extLst>
            </p:cNvPr>
            <p:cNvGrpSpPr>
              <a:grpSpLocks noChangeAspect="1"/>
            </p:cNvGrpSpPr>
            <p:nvPr/>
          </p:nvGrpSpPr>
          <p:grpSpPr bwMode="auto">
            <a:xfrm>
              <a:off x="992" y="1710"/>
              <a:ext cx="2647" cy="39"/>
              <a:chOff x="459" y="725"/>
              <a:chExt cx="2993" cy="0"/>
            </a:xfrm>
          </p:grpSpPr>
          <p:sp>
            <p:nvSpPr>
              <p:cNvPr id="44" name="Line 73">
                <a:extLst>
                  <a:ext uri="{FF2B5EF4-FFF2-40B4-BE49-F238E27FC236}">
                    <a16:creationId xmlns:a16="http://schemas.microsoft.com/office/drawing/2014/main" id="{8F57E0FE-1510-2C35-4F00-C66D928D258B}"/>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74">
                <a:extLst>
                  <a:ext uri="{FF2B5EF4-FFF2-40B4-BE49-F238E27FC236}">
                    <a16:creationId xmlns:a16="http://schemas.microsoft.com/office/drawing/2014/main" id="{C36B9A5A-482D-730B-C024-5B88B15C90C7}"/>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75">
                <a:extLst>
                  <a:ext uri="{FF2B5EF4-FFF2-40B4-BE49-F238E27FC236}">
                    <a16:creationId xmlns:a16="http://schemas.microsoft.com/office/drawing/2014/main" id="{C6D02216-2308-92FB-270B-A8F8D90FEDF7}"/>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76">
                <a:extLst>
                  <a:ext uri="{FF2B5EF4-FFF2-40B4-BE49-F238E27FC236}">
                    <a16:creationId xmlns:a16="http://schemas.microsoft.com/office/drawing/2014/main" id="{151FDAA3-B826-72DA-7D7A-38423C107D3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77">
                <a:extLst>
                  <a:ext uri="{FF2B5EF4-FFF2-40B4-BE49-F238E27FC236}">
                    <a16:creationId xmlns:a16="http://schemas.microsoft.com/office/drawing/2014/main" id="{C910BE48-02E5-28E1-77EA-9F42CA586B2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78">
                <a:extLst>
                  <a:ext uri="{FF2B5EF4-FFF2-40B4-BE49-F238E27FC236}">
                    <a16:creationId xmlns:a16="http://schemas.microsoft.com/office/drawing/2014/main" id="{8242847B-9A74-8857-680F-C6DD53B6D64C}"/>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79">
                <a:extLst>
                  <a:ext uri="{FF2B5EF4-FFF2-40B4-BE49-F238E27FC236}">
                    <a16:creationId xmlns:a16="http://schemas.microsoft.com/office/drawing/2014/main" id="{883296CB-D27D-3C9A-CE93-23A19C38B3DA}"/>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80">
                <a:extLst>
                  <a:ext uri="{FF2B5EF4-FFF2-40B4-BE49-F238E27FC236}">
                    <a16:creationId xmlns:a16="http://schemas.microsoft.com/office/drawing/2014/main" id="{0B5A7BBA-ADAC-CB09-E691-F0ED56DCF8F0}"/>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81">
                <a:extLst>
                  <a:ext uri="{FF2B5EF4-FFF2-40B4-BE49-F238E27FC236}">
                    <a16:creationId xmlns:a16="http://schemas.microsoft.com/office/drawing/2014/main" id="{2F05D15B-3888-5FE7-817E-CBE8C3F2AF86}"/>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82">
                <a:extLst>
                  <a:ext uri="{FF2B5EF4-FFF2-40B4-BE49-F238E27FC236}">
                    <a16:creationId xmlns:a16="http://schemas.microsoft.com/office/drawing/2014/main" id="{1508E4C8-3CB5-CAFC-CD98-8E96003CB8DC}"/>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83">
                <a:extLst>
                  <a:ext uri="{FF2B5EF4-FFF2-40B4-BE49-F238E27FC236}">
                    <a16:creationId xmlns:a16="http://schemas.microsoft.com/office/drawing/2014/main" id="{9D478738-27F2-0629-2C35-C922FA1B87E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 name="Text Box 84">
              <a:extLst>
                <a:ext uri="{FF2B5EF4-FFF2-40B4-BE49-F238E27FC236}">
                  <a16:creationId xmlns:a16="http://schemas.microsoft.com/office/drawing/2014/main" id="{5C2B2163-0F7B-F516-7914-E8EEC219C84A}"/>
                </a:ext>
              </a:extLst>
            </p:cNvPr>
            <p:cNvSpPr txBox="1">
              <a:spLocks noChangeAspect="1" noChangeArrowheads="1"/>
            </p:cNvSpPr>
            <p:nvPr/>
          </p:nvSpPr>
          <p:spPr bwMode="auto">
            <a:xfrm>
              <a:off x="90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3" name="Text Box 85">
              <a:extLst>
                <a:ext uri="{FF2B5EF4-FFF2-40B4-BE49-F238E27FC236}">
                  <a16:creationId xmlns:a16="http://schemas.microsoft.com/office/drawing/2014/main" id="{364D8966-1778-49E4-08CD-6A767B3E0409}"/>
                </a:ext>
              </a:extLst>
            </p:cNvPr>
            <p:cNvSpPr txBox="1">
              <a:spLocks noChangeAspect="1" noChangeArrowheads="1"/>
            </p:cNvSpPr>
            <p:nvPr/>
          </p:nvSpPr>
          <p:spPr bwMode="auto">
            <a:xfrm>
              <a:off x="114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4" name="Text Box 86">
              <a:extLst>
                <a:ext uri="{FF2B5EF4-FFF2-40B4-BE49-F238E27FC236}">
                  <a16:creationId xmlns:a16="http://schemas.microsoft.com/office/drawing/2014/main" id="{36B2A108-01C8-B540-D24D-CAB670E91C01}"/>
                </a:ext>
              </a:extLst>
            </p:cNvPr>
            <p:cNvSpPr txBox="1">
              <a:spLocks noChangeAspect="1" noChangeArrowheads="1"/>
            </p:cNvSpPr>
            <p:nvPr/>
          </p:nvSpPr>
          <p:spPr bwMode="auto">
            <a:xfrm>
              <a:off x="1384" y="1710"/>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5" name="Text Box 87">
              <a:extLst>
                <a:ext uri="{FF2B5EF4-FFF2-40B4-BE49-F238E27FC236}">
                  <a16:creationId xmlns:a16="http://schemas.microsoft.com/office/drawing/2014/main" id="{AF05709C-5A4A-2AA3-2137-287FD832DFE2}"/>
                </a:ext>
              </a:extLst>
            </p:cNvPr>
            <p:cNvSpPr txBox="1">
              <a:spLocks noChangeAspect="1" noChangeArrowheads="1"/>
            </p:cNvSpPr>
            <p:nvPr/>
          </p:nvSpPr>
          <p:spPr bwMode="auto">
            <a:xfrm>
              <a:off x="162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6" name="Text Box 88">
              <a:extLst>
                <a:ext uri="{FF2B5EF4-FFF2-40B4-BE49-F238E27FC236}">
                  <a16:creationId xmlns:a16="http://schemas.microsoft.com/office/drawing/2014/main" id="{A5FA1696-335B-60ED-C207-17DEC3456CDE}"/>
                </a:ext>
              </a:extLst>
            </p:cNvPr>
            <p:cNvSpPr txBox="1">
              <a:spLocks noChangeAspect="1" noChangeArrowheads="1"/>
            </p:cNvSpPr>
            <p:nvPr/>
          </p:nvSpPr>
          <p:spPr bwMode="auto">
            <a:xfrm>
              <a:off x="186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7" name="Text Box 89">
              <a:extLst>
                <a:ext uri="{FF2B5EF4-FFF2-40B4-BE49-F238E27FC236}">
                  <a16:creationId xmlns:a16="http://schemas.microsoft.com/office/drawing/2014/main" id="{5FDF1FF8-F7C5-97A6-0C80-CF8BEF02569B}"/>
                </a:ext>
              </a:extLst>
            </p:cNvPr>
            <p:cNvSpPr txBox="1">
              <a:spLocks noChangeAspect="1" noChangeArrowheads="1"/>
            </p:cNvSpPr>
            <p:nvPr/>
          </p:nvSpPr>
          <p:spPr bwMode="auto">
            <a:xfrm>
              <a:off x="2103"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8" name="Text Box 90">
              <a:extLst>
                <a:ext uri="{FF2B5EF4-FFF2-40B4-BE49-F238E27FC236}">
                  <a16:creationId xmlns:a16="http://schemas.microsoft.com/office/drawing/2014/main" id="{C953CE0B-9208-9BDD-74C9-691BDB8DCF61}"/>
                </a:ext>
              </a:extLst>
            </p:cNvPr>
            <p:cNvSpPr txBox="1">
              <a:spLocks noChangeAspect="1" noChangeArrowheads="1"/>
            </p:cNvSpPr>
            <p:nvPr/>
          </p:nvSpPr>
          <p:spPr bwMode="auto">
            <a:xfrm>
              <a:off x="235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39" name="Text Box 91">
              <a:extLst>
                <a:ext uri="{FF2B5EF4-FFF2-40B4-BE49-F238E27FC236}">
                  <a16:creationId xmlns:a16="http://schemas.microsoft.com/office/drawing/2014/main" id="{9CF97F7B-BE3C-B33E-8B02-C271C5452844}"/>
                </a:ext>
              </a:extLst>
            </p:cNvPr>
            <p:cNvSpPr txBox="1">
              <a:spLocks noChangeAspect="1" noChangeArrowheads="1"/>
            </p:cNvSpPr>
            <p:nvPr/>
          </p:nvSpPr>
          <p:spPr bwMode="auto">
            <a:xfrm>
              <a:off x="259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0" name="Text Box 92">
              <a:extLst>
                <a:ext uri="{FF2B5EF4-FFF2-40B4-BE49-F238E27FC236}">
                  <a16:creationId xmlns:a16="http://schemas.microsoft.com/office/drawing/2014/main" id="{812373D3-1FFF-5809-856E-75D7531CF402}"/>
                </a:ext>
              </a:extLst>
            </p:cNvPr>
            <p:cNvSpPr txBox="1">
              <a:spLocks noChangeAspect="1" noChangeArrowheads="1"/>
            </p:cNvSpPr>
            <p:nvPr/>
          </p:nvSpPr>
          <p:spPr bwMode="auto">
            <a:xfrm>
              <a:off x="307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1" name="Text Box 93">
              <a:extLst>
                <a:ext uri="{FF2B5EF4-FFF2-40B4-BE49-F238E27FC236}">
                  <a16:creationId xmlns:a16="http://schemas.microsoft.com/office/drawing/2014/main" id="{9653DC7A-367A-4AFC-47E5-2D1512400849}"/>
                </a:ext>
              </a:extLst>
            </p:cNvPr>
            <p:cNvSpPr txBox="1">
              <a:spLocks noChangeAspect="1" noChangeArrowheads="1"/>
            </p:cNvSpPr>
            <p:nvPr/>
          </p:nvSpPr>
          <p:spPr bwMode="auto">
            <a:xfrm>
              <a:off x="331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42" name="Text Box 94">
              <a:extLst>
                <a:ext uri="{FF2B5EF4-FFF2-40B4-BE49-F238E27FC236}">
                  <a16:creationId xmlns:a16="http://schemas.microsoft.com/office/drawing/2014/main" id="{938AF7CD-5B3D-7418-F208-B76D67F1CBA0}"/>
                </a:ext>
              </a:extLst>
            </p:cNvPr>
            <p:cNvSpPr txBox="1">
              <a:spLocks noChangeAspect="1" noChangeArrowheads="1"/>
            </p:cNvSpPr>
            <p:nvPr/>
          </p:nvSpPr>
          <p:spPr bwMode="auto">
            <a:xfrm>
              <a:off x="2819" y="1702"/>
              <a:ext cx="3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55" name="Line 2">
            <a:extLst>
              <a:ext uri="{FF2B5EF4-FFF2-40B4-BE49-F238E27FC236}">
                <a16:creationId xmlns:a16="http://schemas.microsoft.com/office/drawing/2014/main" id="{1E8916A9-9C58-5A64-D3A2-6EEE4F747455}"/>
              </a:ext>
            </a:extLst>
          </p:cNvPr>
          <p:cNvSpPr>
            <a:spLocks noChangeAspect="1" noChangeShapeType="1"/>
          </p:cNvSpPr>
          <p:nvPr/>
        </p:nvSpPr>
        <p:spPr bwMode="auto">
          <a:xfrm flipV="1">
            <a:off x="7471456" y="2834368"/>
            <a:ext cx="1147763"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6" name="Line 3">
            <a:extLst>
              <a:ext uri="{FF2B5EF4-FFF2-40B4-BE49-F238E27FC236}">
                <a16:creationId xmlns:a16="http://schemas.microsoft.com/office/drawing/2014/main" id="{868015E6-8264-1AA8-8A73-104922AD0A1C}"/>
              </a:ext>
            </a:extLst>
          </p:cNvPr>
          <p:cNvSpPr>
            <a:spLocks noChangeAspect="1" noChangeShapeType="1"/>
          </p:cNvSpPr>
          <p:nvPr/>
        </p:nvSpPr>
        <p:spPr bwMode="auto">
          <a:xfrm flipV="1">
            <a:off x="7092044" y="2599418"/>
            <a:ext cx="1908175"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7" name="Line 4">
            <a:extLst>
              <a:ext uri="{FF2B5EF4-FFF2-40B4-BE49-F238E27FC236}">
                <a16:creationId xmlns:a16="http://schemas.microsoft.com/office/drawing/2014/main" id="{F893E078-36BA-D589-6094-F3D03B878A55}"/>
              </a:ext>
            </a:extLst>
          </p:cNvPr>
          <p:cNvSpPr>
            <a:spLocks noChangeAspect="1" noChangeShapeType="1"/>
          </p:cNvSpPr>
          <p:nvPr/>
        </p:nvSpPr>
        <p:spPr bwMode="auto">
          <a:xfrm>
            <a:off x="7471456" y="3047093"/>
            <a:ext cx="76358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 name="Line 5">
            <a:extLst>
              <a:ext uri="{FF2B5EF4-FFF2-40B4-BE49-F238E27FC236}">
                <a16:creationId xmlns:a16="http://schemas.microsoft.com/office/drawing/2014/main" id="{1F125416-D201-E4F9-1465-B094145F6EED}"/>
              </a:ext>
            </a:extLst>
          </p:cNvPr>
          <p:cNvSpPr>
            <a:spLocks noChangeAspect="1" noChangeShapeType="1"/>
          </p:cNvSpPr>
          <p:nvPr/>
        </p:nvSpPr>
        <p:spPr bwMode="auto">
          <a:xfrm flipV="1">
            <a:off x="7852456" y="3237593"/>
            <a:ext cx="229393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9" name="Line 6">
            <a:extLst>
              <a:ext uri="{FF2B5EF4-FFF2-40B4-BE49-F238E27FC236}">
                <a16:creationId xmlns:a16="http://schemas.microsoft.com/office/drawing/2014/main" id="{507EE52A-F6AF-DBC1-89E7-043924FE6D0F}"/>
              </a:ext>
            </a:extLst>
          </p:cNvPr>
          <p:cNvSpPr>
            <a:spLocks noChangeAspect="1" noChangeShapeType="1"/>
          </p:cNvSpPr>
          <p:nvPr/>
        </p:nvSpPr>
        <p:spPr bwMode="auto">
          <a:xfrm flipV="1">
            <a:off x="7852456" y="3428093"/>
            <a:ext cx="766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 name="Line 7">
            <a:extLst>
              <a:ext uri="{FF2B5EF4-FFF2-40B4-BE49-F238E27FC236}">
                <a16:creationId xmlns:a16="http://schemas.microsoft.com/office/drawing/2014/main" id="{4F7D309F-F1DF-236C-6C77-22F6A5268ADC}"/>
              </a:ext>
            </a:extLst>
          </p:cNvPr>
          <p:cNvSpPr>
            <a:spLocks noChangeAspect="1" noChangeShapeType="1"/>
          </p:cNvSpPr>
          <p:nvPr/>
        </p:nvSpPr>
        <p:spPr bwMode="auto">
          <a:xfrm flipV="1">
            <a:off x="9000219" y="3620180"/>
            <a:ext cx="382587"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1" name="Line 8">
            <a:extLst>
              <a:ext uri="{FF2B5EF4-FFF2-40B4-BE49-F238E27FC236}">
                <a16:creationId xmlns:a16="http://schemas.microsoft.com/office/drawing/2014/main" id="{CF0AB29B-9B04-6BA0-BD18-DD49F8BEC844}"/>
              </a:ext>
            </a:extLst>
          </p:cNvPr>
          <p:cNvSpPr>
            <a:spLocks noChangeAspect="1" noChangeShapeType="1"/>
          </p:cNvSpPr>
          <p:nvPr/>
        </p:nvSpPr>
        <p:spPr bwMode="auto">
          <a:xfrm flipV="1">
            <a:off x="9382806" y="3813855"/>
            <a:ext cx="1528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 name="Line 9">
            <a:extLst>
              <a:ext uri="{FF2B5EF4-FFF2-40B4-BE49-F238E27FC236}">
                <a16:creationId xmlns:a16="http://schemas.microsoft.com/office/drawing/2014/main" id="{146A81D7-7729-55CF-8BC9-54478E392F09}"/>
              </a:ext>
            </a:extLst>
          </p:cNvPr>
          <p:cNvSpPr>
            <a:spLocks noChangeAspect="1" noChangeShapeType="1"/>
          </p:cNvSpPr>
          <p:nvPr/>
        </p:nvSpPr>
        <p:spPr bwMode="auto">
          <a:xfrm flipV="1">
            <a:off x="9765394" y="4001180"/>
            <a:ext cx="763587" cy="1588"/>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63" name="Group 10">
            <a:extLst>
              <a:ext uri="{FF2B5EF4-FFF2-40B4-BE49-F238E27FC236}">
                <a16:creationId xmlns:a16="http://schemas.microsoft.com/office/drawing/2014/main" id="{9D7EB687-86CB-1C91-0D8C-5DCFB3FC154B}"/>
              </a:ext>
            </a:extLst>
          </p:cNvPr>
          <p:cNvGrpSpPr>
            <a:grpSpLocks/>
          </p:cNvGrpSpPr>
          <p:nvPr/>
        </p:nvGrpSpPr>
        <p:grpSpPr bwMode="auto">
          <a:xfrm>
            <a:off x="7392081" y="2434318"/>
            <a:ext cx="2982913" cy="1741487"/>
            <a:chOff x="1192" y="2543"/>
            <a:chExt cx="1879" cy="1097"/>
          </a:xfrm>
          <a:solidFill>
            <a:schemeClr val="bg1"/>
          </a:solidFill>
        </p:grpSpPr>
        <p:sp>
          <p:nvSpPr>
            <p:cNvPr id="64" name="Text Box 11">
              <a:extLst>
                <a:ext uri="{FF2B5EF4-FFF2-40B4-BE49-F238E27FC236}">
                  <a16:creationId xmlns:a16="http://schemas.microsoft.com/office/drawing/2014/main" id="{037B5C72-B22C-4691-ABFA-10018E7D1CC2}"/>
                </a:ext>
              </a:extLst>
            </p:cNvPr>
            <p:cNvSpPr txBox="1">
              <a:spLocks noChangeAspect="1" noChangeArrowheads="1"/>
            </p:cNvSpPr>
            <p:nvPr/>
          </p:nvSpPr>
          <p:spPr bwMode="auto">
            <a:xfrm>
              <a:off x="1513" y="2688"/>
              <a:ext cx="194"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65" name="Text Box 12">
              <a:extLst>
                <a:ext uri="{FF2B5EF4-FFF2-40B4-BE49-F238E27FC236}">
                  <a16:creationId xmlns:a16="http://schemas.microsoft.com/office/drawing/2014/main" id="{A3D66964-586C-9209-EB11-B407874998B8}"/>
                </a:ext>
              </a:extLst>
            </p:cNvPr>
            <p:cNvSpPr txBox="1">
              <a:spLocks noChangeAspect="1" noChangeArrowheads="1"/>
            </p:cNvSpPr>
            <p:nvPr/>
          </p:nvSpPr>
          <p:spPr bwMode="auto">
            <a:xfrm>
              <a:off x="1192" y="2543"/>
              <a:ext cx="188"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66" name="Text Box 13">
              <a:extLst>
                <a:ext uri="{FF2B5EF4-FFF2-40B4-BE49-F238E27FC236}">
                  <a16:creationId xmlns:a16="http://schemas.microsoft.com/office/drawing/2014/main" id="{645CA15F-06BB-F8C8-3D4F-3B97E97DDC5D}"/>
                </a:ext>
              </a:extLst>
            </p:cNvPr>
            <p:cNvSpPr txBox="1">
              <a:spLocks noChangeAspect="1" noChangeArrowheads="1"/>
            </p:cNvSpPr>
            <p:nvPr/>
          </p:nvSpPr>
          <p:spPr bwMode="auto">
            <a:xfrm>
              <a:off x="1432" y="2849"/>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67" name="Text Box 14">
              <a:extLst>
                <a:ext uri="{FF2B5EF4-FFF2-40B4-BE49-F238E27FC236}">
                  <a16:creationId xmlns:a16="http://schemas.microsoft.com/office/drawing/2014/main" id="{79C1E116-BB58-F030-71F5-4E4712A19CDC}"/>
                </a:ext>
              </a:extLst>
            </p:cNvPr>
            <p:cNvSpPr txBox="1">
              <a:spLocks noChangeAspect="1" noChangeArrowheads="1"/>
            </p:cNvSpPr>
            <p:nvPr/>
          </p:nvSpPr>
          <p:spPr bwMode="auto">
            <a:xfrm>
              <a:off x="1834" y="2942"/>
              <a:ext cx="195"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68" name="Text Box 15">
              <a:extLst>
                <a:ext uri="{FF2B5EF4-FFF2-40B4-BE49-F238E27FC236}">
                  <a16:creationId xmlns:a16="http://schemas.microsoft.com/office/drawing/2014/main" id="{BA4DC35F-F06C-7C2C-0563-71D27EC1E432}"/>
                </a:ext>
              </a:extLst>
            </p:cNvPr>
            <p:cNvSpPr txBox="1">
              <a:spLocks noChangeAspect="1" noChangeArrowheads="1"/>
            </p:cNvSpPr>
            <p:nvPr/>
          </p:nvSpPr>
          <p:spPr bwMode="auto">
            <a:xfrm>
              <a:off x="1603" y="3073"/>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69" name="Text Box 16">
              <a:extLst>
                <a:ext uri="{FF2B5EF4-FFF2-40B4-BE49-F238E27FC236}">
                  <a16:creationId xmlns:a16="http://schemas.microsoft.com/office/drawing/2014/main" id="{67E36A64-2DE6-C012-896D-EDE7C3AEA553}"/>
                </a:ext>
              </a:extLst>
            </p:cNvPr>
            <p:cNvSpPr txBox="1">
              <a:spLocks noChangeAspect="1" noChangeArrowheads="1"/>
            </p:cNvSpPr>
            <p:nvPr/>
          </p:nvSpPr>
          <p:spPr bwMode="auto">
            <a:xfrm>
              <a:off x="2286" y="3169"/>
              <a:ext cx="113"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7" tIns="11434" rIns="57170"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70" name="Text Box 17">
              <a:extLst>
                <a:ext uri="{FF2B5EF4-FFF2-40B4-BE49-F238E27FC236}">
                  <a16:creationId xmlns:a16="http://schemas.microsoft.com/office/drawing/2014/main" id="{6057F384-2CA3-07D6-2A5A-C4320B2E10CE}"/>
                </a:ext>
              </a:extLst>
            </p:cNvPr>
            <p:cNvSpPr txBox="1">
              <a:spLocks noChangeAspect="1" noChangeArrowheads="1"/>
            </p:cNvSpPr>
            <p:nvPr/>
          </p:nvSpPr>
          <p:spPr bwMode="auto">
            <a:xfrm>
              <a:off x="2881" y="3313"/>
              <a:ext cx="18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71" name="Text Box 18">
              <a:extLst>
                <a:ext uri="{FF2B5EF4-FFF2-40B4-BE49-F238E27FC236}">
                  <a16:creationId xmlns:a16="http://schemas.microsoft.com/office/drawing/2014/main" id="{53D203C2-D0E1-489E-D5A3-A3AA8B81B669}"/>
                </a:ext>
              </a:extLst>
            </p:cNvPr>
            <p:cNvSpPr txBox="1">
              <a:spLocks noChangeAspect="1" noChangeArrowheads="1"/>
            </p:cNvSpPr>
            <p:nvPr/>
          </p:nvSpPr>
          <p:spPr bwMode="auto">
            <a:xfrm>
              <a:off x="2881" y="3462"/>
              <a:ext cx="190"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grpSp>
      <p:grpSp>
        <p:nvGrpSpPr>
          <p:cNvPr id="72" name="Group 20">
            <a:extLst>
              <a:ext uri="{FF2B5EF4-FFF2-40B4-BE49-F238E27FC236}">
                <a16:creationId xmlns:a16="http://schemas.microsoft.com/office/drawing/2014/main" id="{6F4DA5CB-25F9-EB95-3233-684276A8A24F}"/>
              </a:ext>
            </a:extLst>
          </p:cNvPr>
          <p:cNvGrpSpPr>
            <a:grpSpLocks/>
          </p:cNvGrpSpPr>
          <p:nvPr/>
        </p:nvGrpSpPr>
        <p:grpSpPr bwMode="auto">
          <a:xfrm>
            <a:off x="6920594" y="4288510"/>
            <a:ext cx="4370387" cy="355600"/>
            <a:chOff x="895" y="3711"/>
            <a:chExt cx="2753" cy="224"/>
          </a:xfrm>
        </p:grpSpPr>
        <p:grpSp>
          <p:nvGrpSpPr>
            <p:cNvPr id="73" name="Group 21">
              <a:extLst>
                <a:ext uri="{FF2B5EF4-FFF2-40B4-BE49-F238E27FC236}">
                  <a16:creationId xmlns:a16="http://schemas.microsoft.com/office/drawing/2014/main" id="{D6EAC936-B81C-B23C-B320-07823979152A}"/>
                </a:ext>
              </a:extLst>
            </p:cNvPr>
            <p:cNvGrpSpPr>
              <a:grpSpLocks noChangeAspect="1"/>
            </p:cNvGrpSpPr>
            <p:nvPr/>
          </p:nvGrpSpPr>
          <p:grpSpPr bwMode="auto">
            <a:xfrm>
              <a:off x="1001" y="3712"/>
              <a:ext cx="2647" cy="38"/>
              <a:chOff x="459" y="725"/>
              <a:chExt cx="2993" cy="0"/>
            </a:xfrm>
          </p:grpSpPr>
          <p:sp>
            <p:nvSpPr>
              <p:cNvPr id="86" name="Line 22">
                <a:extLst>
                  <a:ext uri="{FF2B5EF4-FFF2-40B4-BE49-F238E27FC236}">
                    <a16:creationId xmlns:a16="http://schemas.microsoft.com/office/drawing/2014/main" id="{F504581F-16FE-F8BC-714D-9BD0B2E733F6}"/>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23">
                <a:extLst>
                  <a:ext uri="{FF2B5EF4-FFF2-40B4-BE49-F238E27FC236}">
                    <a16:creationId xmlns:a16="http://schemas.microsoft.com/office/drawing/2014/main" id="{23563174-8B7A-E207-AA7E-A2EADC6EED4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24">
                <a:extLst>
                  <a:ext uri="{FF2B5EF4-FFF2-40B4-BE49-F238E27FC236}">
                    <a16:creationId xmlns:a16="http://schemas.microsoft.com/office/drawing/2014/main" id="{317BEA97-A50B-FDCC-C116-B37634B8D3D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25">
                <a:extLst>
                  <a:ext uri="{FF2B5EF4-FFF2-40B4-BE49-F238E27FC236}">
                    <a16:creationId xmlns:a16="http://schemas.microsoft.com/office/drawing/2014/main" id="{B38A9BE9-11F7-4CC0-113B-C7366066A2C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26">
                <a:extLst>
                  <a:ext uri="{FF2B5EF4-FFF2-40B4-BE49-F238E27FC236}">
                    <a16:creationId xmlns:a16="http://schemas.microsoft.com/office/drawing/2014/main" id="{57247500-EEAE-8C5A-CC24-6158EA0F554C}"/>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27">
                <a:extLst>
                  <a:ext uri="{FF2B5EF4-FFF2-40B4-BE49-F238E27FC236}">
                    <a16:creationId xmlns:a16="http://schemas.microsoft.com/office/drawing/2014/main" id="{ECBA8B62-ED2B-8EF3-E15F-1304DE5FF79B}"/>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28">
                <a:extLst>
                  <a:ext uri="{FF2B5EF4-FFF2-40B4-BE49-F238E27FC236}">
                    <a16:creationId xmlns:a16="http://schemas.microsoft.com/office/drawing/2014/main" id="{E2B462CF-204B-3699-E07D-259C6F717A6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29">
                <a:extLst>
                  <a:ext uri="{FF2B5EF4-FFF2-40B4-BE49-F238E27FC236}">
                    <a16:creationId xmlns:a16="http://schemas.microsoft.com/office/drawing/2014/main" id="{35190E6C-D76B-9895-9DEA-F500ABA2A1D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30">
                <a:extLst>
                  <a:ext uri="{FF2B5EF4-FFF2-40B4-BE49-F238E27FC236}">
                    <a16:creationId xmlns:a16="http://schemas.microsoft.com/office/drawing/2014/main" id="{179C73A7-8DCE-E261-8208-D7D389C304CE}"/>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31">
                <a:extLst>
                  <a:ext uri="{FF2B5EF4-FFF2-40B4-BE49-F238E27FC236}">
                    <a16:creationId xmlns:a16="http://schemas.microsoft.com/office/drawing/2014/main" id="{37BDEAD0-2450-829B-2CD3-B818681B418F}"/>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32">
                <a:extLst>
                  <a:ext uri="{FF2B5EF4-FFF2-40B4-BE49-F238E27FC236}">
                    <a16:creationId xmlns:a16="http://schemas.microsoft.com/office/drawing/2014/main" id="{4F686C60-D4C1-BBE2-5A25-E08F7E79E1E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4" name="Text Box 33">
              <a:extLst>
                <a:ext uri="{FF2B5EF4-FFF2-40B4-BE49-F238E27FC236}">
                  <a16:creationId xmlns:a16="http://schemas.microsoft.com/office/drawing/2014/main" id="{5D95E16D-1DDE-36F2-8B00-88B674DA8E09}"/>
                </a:ext>
              </a:extLst>
            </p:cNvPr>
            <p:cNvSpPr txBox="1">
              <a:spLocks noChangeAspect="1" noChangeArrowheads="1"/>
            </p:cNvSpPr>
            <p:nvPr/>
          </p:nvSpPr>
          <p:spPr bwMode="auto">
            <a:xfrm>
              <a:off x="895"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75" name="Text Box 34">
              <a:extLst>
                <a:ext uri="{FF2B5EF4-FFF2-40B4-BE49-F238E27FC236}">
                  <a16:creationId xmlns:a16="http://schemas.microsoft.com/office/drawing/2014/main" id="{8A5F5BE6-02B2-D248-87D6-2E54728D2B65}"/>
                </a:ext>
              </a:extLst>
            </p:cNvPr>
            <p:cNvSpPr txBox="1">
              <a:spLocks noChangeAspect="1" noChangeArrowheads="1"/>
            </p:cNvSpPr>
            <p:nvPr/>
          </p:nvSpPr>
          <p:spPr bwMode="auto">
            <a:xfrm>
              <a:off x="1137"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6" name="Text Box 35">
              <a:extLst>
                <a:ext uri="{FF2B5EF4-FFF2-40B4-BE49-F238E27FC236}">
                  <a16:creationId xmlns:a16="http://schemas.microsoft.com/office/drawing/2014/main" id="{BBA29A87-CBC0-58FE-B0C7-FD4C7C603BDD}"/>
                </a:ext>
              </a:extLst>
            </p:cNvPr>
            <p:cNvSpPr txBox="1">
              <a:spLocks noChangeAspect="1" noChangeArrowheads="1"/>
            </p:cNvSpPr>
            <p:nvPr/>
          </p:nvSpPr>
          <p:spPr bwMode="auto">
            <a:xfrm>
              <a:off x="1378"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7" name="Text Box 36">
              <a:extLst>
                <a:ext uri="{FF2B5EF4-FFF2-40B4-BE49-F238E27FC236}">
                  <a16:creationId xmlns:a16="http://schemas.microsoft.com/office/drawing/2014/main" id="{B454D1C9-F2B9-D7CF-6DDB-C9D1652AE34B}"/>
                </a:ext>
              </a:extLst>
            </p:cNvPr>
            <p:cNvSpPr txBox="1">
              <a:spLocks noChangeAspect="1" noChangeArrowheads="1"/>
            </p:cNvSpPr>
            <p:nvPr/>
          </p:nvSpPr>
          <p:spPr bwMode="auto">
            <a:xfrm>
              <a:off x="1619"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8" name="Text Box 37">
              <a:extLst>
                <a:ext uri="{FF2B5EF4-FFF2-40B4-BE49-F238E27FC236}">
                  <a16:creationId xmlns:a16="http://schemas.microsoft.com/office/drawing/2014/main" id="{9A04624F-0A6A-B752-F434-1E893384E9B5}"/>
                </a:ext>
              </a:extLst>
            </p:cNvPr>
            <p:cNvSpPr txBox="1">
              <a:spLocks noChangeAspect="1" noChangeArrowheads="1"/>
            </p:cNvSpPr>
            <p:nvPr/>
          </p:nvSpPr>
          <p:spPr bwMode="auto">
            <a:xfrm>
              <a:off x="1859" y="3712"/>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9" name="Text Box 38">
              <a:extLst>
                <a:ext uri="{FF2B5EF4-FFF2-40B4-BE49-F238E27FC236}">
                  <a16:creationId xmlns:a16="http://schemas.microsoft.com/office/drawing/2014/main" id="{93577DD5-F128-046F-FE99-8A88F819C66A}"/>
                </a:ext>
              </a:extLst>
            </p:cNvPr>
            <p:cNvSpPr txBox="1">
              <a:spLocks noChangeAspect="1" noChangeArrowheads="1"/>
            </p:cNvSpPr>
            <p:nvPr/>
          </p:nvSpPr>
          <p:spPr bwMode="auto">
            <a:xfrm>
              <a:off x="2100"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80" name="Text Box 39">
              <a:extLst>
                <a:ext uri="{FF2B5EF4-FFF2-40B4-BE49-F238E27FC236}">
                  <a16:creationId xmlns:a16="http://schemas.microsoft.com/office/drawing/2014/main" id="{7057B190-968B-01F8-BBC9-510B8B4C83F2}"/>
                </a:ext>
              </a:extLst>
            </p:cNvPr>
            <p:cNvSpPr txBox="1">
              <a:spLocks noChangeAspect="1" noChangeArrowheads="1"/>
            </p:cNvSpPr>
            <p:nvPr/>
          </p:nvSpPr>
          <p:spPr bwMode="auto">
            <a:xfrm>
              <a:off x="234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81" name="Text Box 40">
              <a:extLst>
                <a:ext uri="{FF2B5EF4-FFF2-40B4-BE49-F238E27FC236}">
                  <a16:creationId xmlns:a16="http://schemas.microsoft.com/office/drawing/2014/main" id="{D46F2A25-12F1-553A-F013-A66B0F0712D7}"/>
                </a:ext>
              </a:extLst>
            </p:cNvPr>
            <p:cNvSpPr txBox="1">
              <a:spLocks noChangeAspect="1" noChangeArrowheads="1"/>
            </p:cNvSpPr>
            <p:nvPr/>
          </p:nvSpPr>
          <p:spPr bwMode="auto">
            <a:xfrm>
              <a:off x="258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2" name="Text Box 41">
              <a:extLst>
                <a:ext uri="{FF2B5EF4-FFF2-40B4-BE49-F238E27FC236}">
                  <a16:creationId xmlns:a16="http://schemas.microsoft.com/office/drawing/2014/main" id="{163A1542-4E6F-B4E4-A91D-8DA8238C3422}"/>
                </a:ext>
              </a:extLst>
            </p:cNvPr>
            <p:cNvSpPr txBox="1">
              <a:spLocks noChangeAspect="1" noChangeArrowheads="1"/>
            </p:cNvSpPr>
            <p:nvPr/>
          </p:nvSpPr>
          <p:spPr bwMode="auto">
            <a:xfrm>
              <a:off x="3063"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3" name="Text Box 42">
              <a:extLst>
                <a:ext uri="{FF2B5EF4-FFF2-40B4-BE49-F238E27FC236}">
                  <a16:creationId xmlns:a16="http://schemas.microsoft.com/office/drawing/2014/main" id="{7E087281-8FBA-C961-966A-90E4E1E60D4B}"/>
                </a:ext>
              </a:extLst>
            </p:cNvPr>
            <p:cNvSpPr txBox="1">
              <a:spLocks noChangeAspect="1" noChangeArrowheads="1"/>
            </p:cNvSpPr>
            <p:nvPr/>
          </p:nvSpPr>
          <p:spPr bwMode="auto">
            <a:xfrm>
              <a:off x="3304"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84" name="Text Box 43">
              <a:extLst>
                <a:ext uri="{FF2B5EF4-FFF2-40B4-BE49-F238E27FC236}">
                  <a16:creationId xmlns:a16="http://schemas.microsoft.com/office/drawing/2014/main" id="{D6FA9D48-F839-4F5F-CC46-2B56678C0BE3}"/>
                </a:ext>
              </a:extLst>
            </p:cNvPr>
            <p:cNvSpPr txBox="1">
              <a:spLocks noChangeAspect="1" noChangeArrowheads="1"/>
            </p:cNvSpPr>
            <p:nvPr/>
          </p:nvSpPr>
          <p:spPr bwMode="auto">
            <a:xfrm>
              <a:off x="2820" y="3711"/>
              <a:ext cx="3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grpSp>
        <p:nvGrpSpPr>
          <p:cNvPr id="97" name="Group 96">
            <a:extLst>
              <a:ext uri="{FF2B5EF4-FFF2-40B4-BE49-F238E27FC236}">
                <a16:creationId xmlns:a16="http://schemas.microsoft.com/office/drawing/2014/main" id="{B5BFFC6D-55B2-F5CA-DE5B-7EE634705687}"/>
              </a:ext>
            </a:extLst>
          </p:cNvPr>
          <p:cNvGrpSpPr>
            <a:grpSpLocks/>
          </p:cNvGrpSpPr>
          <p:nvPr/>
        </p:nvGrpSpPr>
        <p:grpSpPr bwMode="auto">
          <a:xfrm>
            <a:off x="6945994" y="2027918"/>
            <a:ext cx="4344987" cy="381000"/>
            <a:chOff x="911" y="2287"/>
            <a:chExt cx="2737" cy="240"/>
          </a:xfrm>
        </p:grpSpPr>
        <p:grpSp>
          <p:nvGrpSpPr>
            <p:cNvPr id="98" name="Group 97">
              <a:extLst>
                <a:ext uri="{FF2B5EF4-FFF2-40B4-BE49-F238E27FC236}">
                  <a16:creationId xmlns:a16="http://schemas.microsoft.com/office/drawing/2014/main" id="{EC4D2EA0-0E83-94B5-F703-9D204C592490}"/>
                </a:ext>
              </a:extLst>
            </p:cNvPr>
            <p:cNvGrpSpPr>
              <a:grpSpLocks noChangeAspect="1"/>
            </p:cNvGrpSpPr>
            <p:nvPr/>
          </p:nvGrpSpPr>
          <p:grpSpPr bwMode="auto">
            <a:xfrm>
              <a:off x="1000" y="2487"/>
              <a:ext cx="2648" cy="40"/>
              <a:chOff x="459" y="725"/>
              <a:chExt cx="2993" cy="0"/>
            </a:xfrm>
          </p:grpSpPr>
          <p:sp>
            <p:nvSpPr>
              <p:cNvPr id="111" name="Line 98">
                <a:extLst>
                  <a:ext uri="{FF2B5EF4-FFF2-40B4-BE49-F238E27FC236}">
                    <a16:creationId xmlns:a16="http://schemas.microsoft.com/office/drawing/2014/main" id="{9CBDB497-BF78-9814-4CB8-D0DF61E7BBF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Line 99">
                <a:extLst>
                  <a:ext uri="{FF2B5EF4-FFF2-40B4-BE49-F238E27FC236}">
                    <a16:creationId xmlns:a16="http://schemas.microsoft.com/office/drawing/2014/main" id="{DADA4682-3EE8-E59E-E023-550DCFB1C43C}"/>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100">
                <a:extLst>
                  <a:ext uri="{FF2B5EF4-FFF2-40B4-BE49-F238E27FC236}">
                    <a16:creationId xmlns:a16="http://schemas.microsoft.com/office/drawing/2014/main" id="{D9CC83C8-4101-9AE0-C059-9B300BFAA34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Line 101">
                <a:extLst>
                  <a:ext uri="{FF2B5EF4-FFF2-40B4-BE49-F238E27FC236}">
                    <a16:creationId xmlns:a16="http://schemas.microsoft.com/office/drawing/2014/main" id="{EACB05F3-85CE-6A7E-4391-55D768F12DD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Line 102">
                <a:extLst>
                  <a:ext uri="{FF2B5EF4-FFF2-40B4-BE49-F238E27FC236}">
                    <a16:creationId xmlns:a16="http://schemas.microsoft.com/office/drawing/2014/main" id="{3C382C6E-24F9-14D6-7721-A5D26FD111C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Line 103">
                <a:extLst>
                  <a:ext uri="{FF2B5EF4-FFF2-40B4-BE49-F238E27FC236}">
                    <a16:creationId xmlns:a16="http://schemas.microsoft.com/office/drawing/2014/main" id="{2376255D-1F94-954C-7DB1-9A84DE2BA82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104">
                <a:extLst>
                  <a:ext uri="{FF2B5EF4-FFF2-40B4-BE49-F238E27FC236}">
                    <a16:creationId xmlns:a16="http://schemas.microsoft.com/office/drawing/2014/main" id="{A523A1E5-9512-0FDF-3270-FFA679F3D74F}"/>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105">
                <a:extLst>
                  <a:ext uri="{FF2B5EF4-FFF2-40B4-BE49-F238E27FC236}">
                    <a16:creationId xmlns:a16="http://schemas.microsoft.com/office/drawing/2014/main" id="{200477DB-0B71-2D02-941F-B26E6AAABE19}"/>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Line 106">
                <a:extLst>
                  <a:ext uri="{FF2B5EF4-FFF2-40B4-BE49-F238E27FC236}">
                    <a16:creationId xmlns:a16="http://schemas.microsoft.com/office/drawing/2014/main" id="{6FE212E2-04C3-73B4-0D4E-DB20023B16DB}"/>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107">
                <a:extLst>
                  <a:ext uri="{FF2B5EF4-FFF2-40B4-BE49-F238E27FC236}">
                    <a16:creationId xmlns:a16="http://schemas.microsoft.com/office/drawing/2014/main" id="{176A0C06-2D07-46D1-B734-B45E6032E1BE}"/>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108">
                <a:extLst>
                  <a:ext uri="{FF2B5EF4-FFF2-40B4-BE49-F238E27FC236}">
                    <a16:creationId xmlns:a16="http://schemas.microsoft.com/office/drawing/2014/main" id="{0E971F46-3006-E9A0-2517-0E4864A9B525}"/>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9" name="Text Box 109">
              <a:extLst>
                <a:ext uri="{FF2B5EF4-FFF2-40B4-BE49-F238E27FC236}">
                  <a16:creationId xmlns:a16="http://schemas.microsoft.com/office/drawing/2014/main" id="{E53C89C0-BD42-2A6A-CAF1-F1E4F34DA041}"/>
                </a:ext>
              </a:extLst>
            </p:cNvPr>
            <p:cNvSpPr txBox="1">
              <a:spLocks noChangeAspect="1" noChangeArrowheads="1"/>
            </p:cNvSpPr>
            <p:nvPr/>
          </p:nvSpPr>
          <p:spPr bwMode="auto">
            <a:xfrm>
              <a:off x="911" y="2287"/>
              <a:ext cx="202"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0" name="Text Box 110">
              <a:extLst>
                <a:ext uri="{FF2B5EF4-FFF2-40B4-BE49-F238E27FC236}">
                  <a16:creationId xmlns:a16="http://schemas.microsoft.com/office/drawing/2014/main" id="{CE5E871C-390E-A6C8-78F0-41F124EB2101}"/>
                </a:ext>
              </a:extLst>
            </p:cNvPr>
            <p:cNvSpPr txBox="1">
              <a:spLocks noChangeAspect="1" noChangeArrowheads="1"/>
            </p:cNvSpPr>
            <p:nvPr/>
          </p:nvSpPr>
          <p:spPr bwMode="auto">
            <a:xfrm>
              <a:off x="1128"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1" name="Text Box 111">
              <a:extLst>
                <a:ext uri="{FF2B5EF4-FFF2-40B4-BE49-F238E27FC236}">
                  <a16:creationId xmlns:a16="http://schemas.microsoft.com/office/drawing/2014/main" id="{887802B3-78E2-94CF-2074-4E16707836EC}"/>
                </a:ext>
              </a:extLst>
            </p:cNvPr>
            <p:cNvSpPr txBox="1">
              <a:spLocks noChangeAspect="1" noChangeArrowheads="1"/>
            </p:cNvSpPr>
            <p:nvPr/>
          </p:nvSpPr>
          <p:spPr bwMode="auto">
            <a:xfrm>
              <a:off x="1371"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2" name="Text Box 112">
              <a:extLst>
                <a:ext uri="{FF2B5EF4-FFF2-40B4-BE49-F238E27FC236}">
                  <a16:creationId xmlns:a16="http://schemas.microsoft.com/office/drawing/2014/main" id="{183D1ACE-637E-131B-47E9-1671AC1995BD}"/>
                </a:ext>
              </a:extLst>
            </p:cNvPr>
            <p:cNvSpPr txBox="1">
              <a:spLocks noChangeAspect="1" noChangeArrowheads="1"/>
            </p:cNvSpPr>
            <p:nvPr/>
          </p:nvSpPr>
          <p:spPr bwMode="auto">
            <a:xfrm>
              <a:off x="1609" y="2287"/>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3" name="Text Box 113">
              <a:extLst>
                <a:ext uri="{FF2B5EF4-FFF2-40B4-BE49-F238E27FC236}">
                  <a16:creationId xmlns:a16="http://schemas.microsoft.com/office/drawing/2014/main" id="{2B6FD5EB-06E8-1F9F-7AE1-DF7539E15DB3}"/>
                </a:ext>
              </a:extLst>
            </p:cNvPr>
            <p:cNvSpPr txBox="1">
              <a:spLocks noChangeAspect="1" noChangeArrowheads="1"/>
            </p:cNvSpPr>
            <p:nvPr/>
          </p:nvSpPr>
          <p:spPr bwMode="auto">
            <a:xfrm>
              <a:off x="1853"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4" name="Text Box 114">
              <a:extLst>
                <a:ext uri="{FF2B5EF4-FFF2-40B4-BE49-F238E27FC236}">
                  <a16:creationId xmlns:a16="http://schemas.microsoft.com/office/drawing/2014/main" id="{E157E5CF-F021-07E2-BC3F-A8FB38ACD46C}"/>
                </a:ext>
              </a:extLst>
            </p:cNvPr>
            <p:cNvSpPr txBox="1">
              <a:spLocks noChangeAspect="1" noChangeArrowheads="1"/>
            </p:cNvSpPr>
            <p:nvPr/>
          </p:nvSpPr>
          <p:spPr bwMode="auto">
            <a:xfrm>
              <a:off x="233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05" name="Text Box 115">
              <a:extLst>
                <a:ext uri="{FF2B5EF4-FFF2-40B4-BE49-F238E27FC236}">
                  <a16:creationId xmlns:a16="http://schemas.microsoft.com/office/drawing/2014/main" id="{BA0EA212-0FA0-0634-2BCD-32864D12D3D5}"/>
                </a:ext>
              </a:extLst>
            </p:cNvPr>
            <p:cNvSpPr txBox="1">
              <a:spLocks noChangeAspect="1" noChangeArrowheads="1"/>
            </p:cNvSpPr>
            <p:nvPr/>
          </p:nvSpPr>
          <p:spPr bwMode="auto">
            <a:xfrm>
              <a:off x="2094"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06" name="Text Box 116">
              <a:extLst>
                <a:ext uri="{FF2B5EF4-FFF2-40B4-BE49-F238E27FC236}">
                  <a16:creationId xmlns:a16="http://schemas.microsoft.com/office/drawing/2014/main" id="{1F5952DA-62E8-AD56-4592-FB9AC3A1FC87}"/>
                </a:ext>
              </a:extLst>
            </p:cNvPr>
            <p:cNvSpPr txBox="1">
              <a:spLocks noChangeAspect="1" noChangeArrowheads="1"/>
            </p:cNvSpPr>
            <p:nvPr/>
          </p:nvSpPr>
          <p:spPr bwMode="auto">
            <a:xfrm>
              <a:off x="2599" y="2287"/>
              <a:ext cx="2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7" name="Text Box 117">
              <a:extLst>
                <a:ext uri="{FF2B5EF4-FFF2-40B4-BE49-F238E27FC236}">
                  <a16:creationId xmlns:a16="http://schemas.microsoft.com/office/drawing/2014/main" id="{7B89378A-C747-D3EA-EA37-D838D9148B10}"/>
                </a:ext>
              </a:extLst>
            </p:cNvPr>
            <p:cNvSpPr txBox="1">
              <a:spLocks noChangeAspect="1" noChangeArrowheads="1"/>
            </p:cNvSpPr>
            <p:nvPr/>
          </p:nvSpPr>
          <p:spPr bwMode="auto">
            <a:xfrm>
              <a:off x="281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8" name="Text Box 118">
              <a:extLst>
                <a:ext uri="{FF2B5EF4-FFF2-40B4-BE49-F238E27FC236}">
                  <a16:creationId xmlns:a16="http://schemas.microsoft.com/office/drawing/2014/main" id="{3DD0C12F-D137-A484-685F-EAB620A158E6}"/>
                </a:ext>
              </a:extLst>
            </p:cNvPr>
            <p:cNvSpPr txBox="1">
              <a:spLocks noChangeAspect="1" noChangeArrowheads="1"/>
            </p:cNvSpPr>
            <p:nvPr/>
          </p:nvSpPr>
          <p:spPr bwMode="auto">
            <a:xfrm>
              <a:off x="3078" y="2287"/>
              <a:ext cx="3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9" name="Text Box 119">
              <a:extLst>
                <a:ext uri="{FF2B5EF4-FFF2-40B4-BE49-F238E27FC236}">
                  <a16:creationId xmlns:a16="http://schemas.microsoft.com/office/drawing/2014/main" id="{3C08D791-FDC0-6047-5F58-D5374A0547D5}"/>
                </a:ext>
              </a:extLst>
            </p:cNvPr>
            <p:cNvSpPr txBox="1">
              <a:spLocks noChangeAspect="1" noChangeArrowheads="1"/>
            </p:cNvSpPr>
            <p:nvPr/>
          </p:nvSpPr>
          <p:spPr bwMode="auto">
            <a:xfrm>
              <a:off x="3320" y="2287"/>
              <a:ext cx="3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122" name="Right Arrow 121">
            <a:extLst>
              <a:ext uri="{FF2B5EF4-FFF2-40B4-BE49-F238E27FC236}">
                <a16:creationId xmlns:a16="http://schemas.microsoft.com/office/drawing/2014/main" id="{5FB3D1F0-A5CA-C346-A43F-86122D3B1C05}"/>
              </a:ext>
            </a:extLst>
          </p:cNvPr>
          <p:cNvSpPr/>
          <p:nvPr/>
        </p:nvSpPr>
        <p:spPr>
          <a:xfrm>
            <a:off x="6261326" y="2375354"/>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 Box 64">
            <a:extLst>
              <a:ext uri="{FF2B5EF4-FFF2-40B4-BE49-F238E27FC236}">
                <a16:creationId xmlns:a16="http://schemas.microsoft.com/office/drawing/2014/main" id="{7D7AF49C-828D-EA12-B176-9C2D7E691A21}"/>
              </a:ext>
            </a:extLst>
          </p:cNvPr>
          <p:cNvSpPr txBox="1">
            <a:spLocks noChangeArrowheads="1"/>
          </p:cNvSpPr>
          <p:nvPr/>
        </p:nvSpPr>
        <p:spPr bwMode="auto">
          <a:xfrm>
            <a:off x="1530805" y="3047093"/>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
        <p:nvSpPr>
          <p:cNvPr id="3" name="Oval 17">
            <a:extLst>
              <a:ext uri="{FF2B5EF4-FFF2-40B4-BE49-F238E27FC236}">
                <a16:creationId xmlns:a16="http://schemas.microsoft.com/office/drawing/2014/main" id="{A9661008-6D06-6119-A7FB-D982FAD0483A}"/>
              </a:ext>
            </a:extLst>
          </p:cNvPr>
          <p:cNvSpPr>
            <a:spLocks noChangeAspect="1" noChangeArrowheads="1"/>
          </p:cNvSpPr>
          <p:nvPr/>
        </p:nvSpPr>
        <p:spPr bwMode="auto">
          <a:xfrm>
            <a:off x="7690531"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 name="Oval 19">
            <a:extLst>
              <a:ext uri="{FF2B5EF4-FFF2-40B4-BE49-F238E27FC236}">
                <a16:creationId xmlns:a16="http://schemas.microsoft.com/office/drawing/2014/main" id="{744E53E9-8F78-58C8-0AD2-D0F202843348}"/>
              </a:ext>
            </a:extLst>
          </p:cNvPr>
          <p:cNvSpPr>
            <a:spLocks noChangeAspect="1" noChangeArrowheads="1"/>
          </p:cNvSpPr>
          <p:nvPr/>
        </p:nvSpPr>
        <p:spPr bwMode="auto">
          <a:xfrm>
            <a:off x="8836706"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Oval 21">
            <a:extLst>
              <a:ext uri="{FF2B5EF4-FFF2-40B4-BE49-F238E27FC236}">
                <a16:creationId xmlns:a16="http://schemas.microsoft.com/office/drawing/2014/main" id="{4486D3D9-760D-6EA1-9B4C-99B959BA4B5E}"/>
              </a:ext>
            </a:extLst>
          </p:cNvPr>
          <p:cNvSpPr>
            <a:spLocks noChangeAspect="1" noChangeArrowheads="1"/>
          </p:cNvSpPr>
          <p:nvPr/>
        </p:nvSpPr>
        <p:spPr bwMode="auto">
          <a:xfrm>
            <a:off x="9219294" y="2044586"/>
            <a:ext cx="381000"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85" name="Oval 23">
            <a:extLst>
              <a:ext uri="{FF2B5EF4-FFF2-40B4-BE49-F238E27FC236}">
                <a16:creationId xmlns:a16="http://schemas.microsoft.com/office/drawing/2014/main" id="{3719353B-9609-5458-B951-34A107952039}"/>
              </a:ext>
            </a:extLst>
          </p:cNvPr>
          <p:cNvSpPr>
            <a:spLocks noChangeAspect="1" noChangeArrowheads="1"/>
          </p:cNvSpPr>
          <p:nvPr/>
        </p:nvSpPr>
        <p:spPr bwMode="auto">
          <a:xfrm>
            <a:off x="9982881" y="2044586"/>
            <a:ext cx="384175"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0" name="Line 3">
            <a:extLst>
              <a:ext uri="{FF2B5EF4-FFF2-40B4-BE49-F238E27FC236}">
                <a16:creationId xmlns:a16="http://schemas.microsoft.com/office/drawing/2014/main" id="{E588B7BF-3EC0-5D28-9E71-990BB2618EE1}"/>
              </a:ext>
            </a:extLst>
          </p:cNvPr>
          <p:cNvSpPr>
            <a:spLocks noChangeAspect="1" noChangeShapeType="1"/>
          </p:cNvSpPr>
          <p:nvPr/>
        </p:nvSpPr>
        <p:spPr bwMode="auto">
          <a:xfrm>
            <a:off x="4193673" y="4129768"/>
            <a:ext cx="1587" cy="18351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4">
            <a:extLst>
              <a:ext uri="{FF2B5EF4-FFF2-40B4-BE49-F238E27FC236}">
                <a16:creationId xmlns:a16="http://schemas.microsoft.com/office/drawing/2014/main" id="{6949D313-E9B5-2C11-7EA1-A7CB42E3B6F7}"/>
              </a:ext>
            </a:extLst>
          </p:cNvPr>
          <p:cNvSpPr>
            <a:spLocks noChangeAspect="1" noChangeShapeType="1"/>
          </p:cNvSpPr>
          <p:nvPr/>
        </p:nvSpPr>
        <p:spPr bwMode="auto">
          <a:xfrm>
            <a:off x="4625473" y="4121830"/>
            <a:ext cx="1587" cy="18494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
            <a:extLst>
              <a:ext uri="{FF2B5EF4-FFF2-40B4-BE49-F238E27FC236}">
                <a16:creationId xmlns:a16="http://schemas.microsoft.com/office/drawing/2014/main" id="{513CE1AC-1A23-1FAE-AE9A-8D518EB21888}"/>
              </a:ext>
            </a:extLst>
          </p:cNvPr>
          <p:cNvSpPr>
            <a:spLocks noChangeAspect="1" noChangeShapeType="1"/>
          </p:cNvSpPr>
          <p:nvPr/>
        </p:nvSpPr>
        <p:spPr bwMode="auto">
          <a:xfrm>
            <a:off x="5074735" y="4137705"/>
            <a:ext cx="1588"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6">
            <a:extLst>
              <a:ext uri="{FF2B5EF4-FFF2-40B4-BE49-F238E27FC236}">
                <a16:creationId xmlns:a16="http://schemas.microsoft.com/office/drawing/2014/main" id="{7715B3F2-58B7-DE6C-B0EB-9A588479460F}"/>
              </a:ext>
            </a:extLst>
          </p:cNvPr>
          <p:cNvSpPr>
            <a:spLocks noChangeAspect="1" noChangeShapeType="1"/>
          </p:cNvSpPr>
          <p:nvPr/>
        </p:nvSpPr>
        <p:spPr bwMode="auto">
          <a:xfrm>
            <a:off x="5527173" y="4137705"/>
            <a:ext cx="1587"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8">
            <a:extLst>
              <a:ext uri="{FF2B5EF4-FFF2-40B4-BE49-F238E27FC236}">
                <a16:creationId xmlns:a16="http://schemas.microsoft.com/office/drawing/2014/main" id="{576FC8A7-2CB6-EC13-CE03-B55DBC920BF5}"/>
              </a:ext>
            </a:extLst>
          </p:cNvPr>
          <p:cNvSpPr>
            <a:spLocks noChangeAspect="1" noChangeShapeType="1"/>
          </p:cNvSpPr>
          <p:nvPr/>
        </p:nvSpPr>
        <p:spPr bwMode="auto">
          <a:xfrm>
            <a:off x="5965323" y="4113893"/>
            <a:ext cx="1587" cy="18335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9">
            <a:extLst>
              <a:ext uri="{FF2B5EF4-FFF2-40B4-BE49-F238E27FC236}">
                <a16:creationId xmlns:a16="http://schemas.microsoft.com/office/drawing/2014/main" id="{C447602B-FE91-BD3F-6A87-13D294847E7A}"/>
              </a:ext>
            </a:extLst>
          </p:cNvPr>
          <p:cNvSpPr>
            <a:spLocks noChangeAspect="1" noChangeShapeType="1"/>
          </p:cNvSpPr>
          <p:nvPr/>
        </p:nvSpPr>
        <p:spPr bwMode="auto">
          <a:xfrm flipV="1">
            <a:off x="4207960" y="4421868"/>
            <a:ext cx="819150"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Text Box 93">
            <a:extLst>
              <a:ext uri="{FF2B5EF4-FFF2-40B4-BE49-F238E27FC236}">
                <a16:creationId xmlns:a16="http://schemas.microsoft.com/office/drawing/2014/main" id="{4409FE67-240E-2E4F-808A-709A860DB3AF}"/>
              </a:ext>
            </a:extLst>
          </p:cNvPr>
          <p:cNvSpPr txBox="1">
            <a:spLocks noChangeAspect="1" noChangeArrowheads="1"/>
          </p:cNvSpPr>
          <p:nvPr/>
        </p:nvSpPr>
        <p:spPr bwMode="auto">
          <a:xfrm>
            <a:off x="4292098" y="4118655"/>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A</a:t>
            </a:r>
            <a:endParaRPr lang="en-US" altLang="zh-CN" i="1" dirty="0">
              <a:solidFill>
                <a:srgbClr val="0C325C"/>
              </a:solidFill>
              <a:ea typeface="宋体" panose="02010600030101010101" pitchFamily="2" charset="-122"/>
            </a:endParaRPr>
          </a:p>
        </p:txBody>
      </p:sp>
      <p:sp>
        <p:nvSpPr>
          <p:cNvPr id="148" name="Right Arrow 147">
            <a:extLst>
              <a:ext uri="{FF2B5EF4-FFF2-40B4-BE49-F238E27FC236}">
                <a16:creationId xmlns:a16="http://schemas.microsoft.com/office/drawing/2014/main" id="{5E14CFFC-DB7B-BB2B-F5DC-FB275200C9C7}"/>
              </a:ext>
            </a:extLst>
          </p:cNvPr>
          <p:cNvSpPr/>
          <p:nvPr/>
        </p:nvSpPr>
        <p:spPr>
          <a:xfrm rot="9754470">
            <a:off x="6220934" y="4452829"/>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 Box 79">
            <a:extLst>
              <a:ext uri="{FF2B5EF4-FFF2-40B4-BE49-F238E27FC236}">
                <a16:creationId xmlns:a16="http://schemas.microsoft.com/office/drawing/2014/main" id="{E7856907-4685-8F0B-41F2-02A7CB7DD1DB}"/>
              </a:ext>
            </a:extLst>
          </p:cNvPr>
          <p:cNvSpPr txBox="1">
            <a:spLocks noChangeArrowheads="1"/>
          </p:cNvSpPr>
          <p:nvPr/>
        </p:nvSpPr>
        <p:spPr bwMode="auto">
          <a:xfrm>
            <a:off x="6891951" y="5463260"/>
            <a:ext cx="4460261" cy="39733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a:t>Lower bound on the number of tracks = 5</a:t>
            </a:r>
            <a:endParaRPr lang="en-US" altLang="zh-CN">
              <a:ea typeface="宋体" panose="02010600030101010101" pitchFamily="2" charset="-122"/>
            </a:endParaRPr>
          </a:p>
        </p:txBody>
      </p:sp>
      <p:sp>
        <p:nvSpPr>
          <p:cNvPr id="150" name="Text Box 70">
            <a:extLst>
              <a:ext uri="{FF2B5EF4-FFF2-40B4-BE49-F238E27FC236}">
                <a16:creationId xmlns:a16="http://schemas.microsoft.com/office/drawing/2014/main" id="{8C49085A-2375-060E-B4FB-08DD8C85C534}"/>
              </a:ext>
            </a:extLst>
          </p:cNvPr>
          <p:cNvSpPr txBox="1">
            <a:spLocks noChangeAspect="1" noChangeArrowheads="1"/>
          </p:cNvSpPr>
          <p:nvPr/>
        </p:nvSpPr>
        <p:spPr bwMode="auto">
          <a:xfrm>
            <a:off x="6945994" y="1641925"/>
            <a:ext cx="4203699"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sp>
        <p:nvSpPr>
          <p:cNvPr id="151" name="TextBox 150">
            <a:extLst>
              <a:ext uri="{FF2B5EF4-FFF2-40B4-BE49-F238E27FC236}">
                <a16:creationId xmlns:a16="http://schemas.microsoft.com/office/drawing/2014/main" id="{18EE2E64-2621-AE0F-0323-44C1CAE0FDF3}"/>
              </a:ext>
            </a:extLst>
          </p:cNvPr>
          <p:cNvSpPr txBox="1"/>
          <p:nvPr/>
        </p:nvSpPr>
        <p:spPr>
          <a:xfrm>
            <a:off x="6038163" y="4877021"/>
            <a:ext cx="239532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Zone representation</a:t>
            </a:r>
          </a:p>
        </p:txBody>
      </p:sp>
    </p:spTree>
    <p:extLst>
      <p:ext uri="{BB962C8B-B14F-4D97-AF65-F5344CB8AC3E}">
        <p14:creationId xmlns:p14="http://schemas.microsoft.com/office/powerpoint/2010/main" val="2070494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6C21-FD5F-4A66-25BE-8BA7718B5336}"/>
              </a:ext>
            </a:extLst>
          </p:cNvPr>
          <p:cNvSpPr>
            <a:spLocks noGrp="1"/>
          </p:cNvSpPr>
          <p:nvPr>
            <p:ph type="title"/>
          </p:nvPr>
        </p:nvSpPr>
        <p:spPr/>
        <p:txBody>
          <a:bodyPr/>
          <a:lstStyle/>
          <a:p>
            <a:r>
              <a:rPr lang="en-US" dirty="0"/>
              <a:t>Zone Representation: {A, B}</a:t>
            </a:r>
          </a:p>
        </p:txBody>
      </p:sp>
      <p:grpSp>
        <p:nvGrpSpPr>
          <p:cNvPr id="4" name="Group 45">
            <a:extLst>
              <a:ext uri="{FF2B5EF4-FFF2-40B4-BE49-F238E27FC236}">
                <a16:creationId xmlns:a16="http://schemas.microsoft.com/office/drawing/2014/main" id="{C9284271-3540-AAF4-13FB-EC604BDFBB03}"/>
              </a:ext>
            </a:extLst>
          </p:cNvPr>
          <p:cNvGrpSpPr>
            <a:grpSpLocks/>
          </p:cNvGrpSpPr>
          <p:nvPr/>
        </p:nvGrpSpPr>
        <p:grpSpPr bwMode="auto">
          <a:xfrm>
            <a:off x="791257" y="1511750"/>
            <a:ext cx="5237163" cy="698500"/>
            <a:chOff x="440" y="754"/>
            <a:chExt cx="3299" cy="440"/>
          </a:xfrm>
        </p:grpSpPr>
        <p:grpSp>
          <p:nvGrpSpPr>
            <p:cNvPr id="5" name="Group 46">
              <a:extLst>
                <a:ext uri="{FF2B5EF4-FFF2-40B4-BE49-F238E27FC236}">
                  <a16:creationId xmlns:a16="http://schemas.microsoft.com/office/drawing/2014/main" id="{48188805-EA87-955E-B490-BF2327624114}"/>
                </a:ext>
              </a:extLst>
            </p:cNvPr>
            <p:cNvGrpSpPr>
              <a:grpSpLocks noChangeAspect="1"/>
            </p:cNvGrpSpPr>
            <p:nvPr/>
          </p:nvGrpSpPr>
          <p:grpSpPr bwMode="auto">
            <a:xfrm>
              <a:off x="1093" y="1154"/>
              <a:ext cx="2646" cy="40"/>
              <a:chOff x="459" y="725"/>
              <a:chExt cx="2993" cy="0"/>
            </a:xfrm>
          </p:grpSpPr>
          <p:sp>
            <p:nvSpPr>
              <p:cNvPr id="19" name="Line 47">
                <a:extLst>
                  <a:ext uri="{FF2B5EF4-FFF2-40B4-BE49-F238E27FC236}">
                    <a16:creationId xmlns:a16="http://schemas.microsoft.com/office/drawing/2014/main" id="{9798B343-56ED-0B83-41F6-4CBA18618AE1}"/>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48">
                <a:extLst>
                  <a:ext uri="{FF2B5EF4-FFF2-40B4-BE49-F238E27FC236}">
                    <a16:creationId xmlns:a16="http://schemas.microsoft.com/office/drawing/2014/main" id="{E9CD88D4-8B73-2E4B-7F14-0B2E464626D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49">
                <a:extLst>
                  <a:ext uri="{FF2B5EF4-FFF2-40B4-BE49-F238E27FC236}">
                    <a16:creationId xmlns:a16="http://schemas.microsoft.com/office/drawing/2014/main" id="{24A87EFF-81C8-A2BD-FE83-E31DDE955BBA}"/>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50">
                <a:extLst>
                  <a:ext uri="{FF2B5EF4-FFF2-40B4-BE49-F238E27FC236}">
                    <a16:creationId xmlns:a16="http://schemas.microsoft.com/office/drawing/2014/main" id="{49F28E9B-84E3-F679-73C2-7F5ABE95DE19}"/>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51">
                <a:extLst>
                  <a:ext uri="{FF2B5EF4-FFF2-40B4-BE49-F238E27FC236}">
                    <a16:creationId xmlns:a16="http://schemas.microsoft.com/office/drawing/2014/main" id="{BD9D3378-FE7B-846A-C1C9-48A2EA04BB46}"/>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52">
                <a:extLst>
                  <a:ext uri="{FF2B5EF4-FFF2-40B4-BE49-F238E27FC236}">
                    <a16:creationId xmlns:a16="http://schemas.microsoft.com/office/drawing/2014/main" id="{1B6F9B72-D77B-AA4B-316C-295F3AC222AA}"/>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3">
                <a:extLst>
                  <a:ext uri="{FF2B5EF4-FFF2-40B4-BE49-F238E27FC236}">
                    <a16:creationId xmlns:a16="http://schemas.microsoft.com/office/drawing/2014/main" id="{714926E0-A1DB-72F7-9420-62E91D47054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54">
                <a:extLst>
                  <a:ext uri="{FF2B5EF4-FFF2-40B4-BE49-F238E27FC236}">
                    <a16:creationId xmlns:a16="http://schemas.microsoft.com/office/drawing/2014/main" id="{5EF9D50E-A525-C545-8727-2B117D1616BD}"/>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55">
                <a:extLst>
                  <a:ext uri="{FF2B5EF4-FFF2-40B4-BE49-F238E27FC236}">
                    <a16:creationId xmlns:a16="http://schemas.microsoft.com/office/drawing/2014/main" id="{36F82C65-010E-1689-B540-648B5D9CFFBC}"/>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56">
                <a:extLst>
                  <a:ext uri="{FF2B5EF4-FFF2-40B4-BE49-F238E27FC236}">
                    <a16:creationId xmlns:a16="http://schemas.microsoft.com/office/drawing/2014/main" id="{9AF4D337-98C9-6626-6F60-517010F4E065}"/>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57">
                <a:extLst>
                  <a:ext uri="{FF2B5EF4-FFF2-40B4-BE49-F238E27FC236}">
                    <a16:creationId xmlns:a16="http://schemas.microsoft.com/office/drawing/2014/main" id="{16A2182F-79BA-4679-941E-28C92F0E623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 name="Text Box 58">
              <a:extLst>
                <a:ext uri="{FF2B5EF4-FFF2-40B4-BE49-F238E27FC236}">
                  <a16:creationId xmlns:a16="http://schemas.microsoft.com/office/drawing/2014/main" id="{188548CD-E989-C809-9CA7-B3F73D24AB8F}"/>
                </a:ext>
              </a:extLst>
            </p:cNvPr>
            <p:cNvSpPr txBox="1">
              <a:spLocks noChangeAspect="1" noChangeArrowheads="1"/>
            </p:cNvSpPr>
            <p:nvPr/>
          </p:nvSpPr>
          <p:spPr bwMode="auto">
            <a:xfrm>
              <a:off x="1001" y="954"/>
              <a:ext cx="2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7" name="Text Box 59">
              <a:extLst>
                <a:ext uri="{FF2B5EF4-FFF2-40B4-BE49-F238E27FC236}">
                  <a16:creationId xmlns:a16="http://schemas.microsoft.com/office/drawing/2014/main" id="{D9ECC730-F44D-03EC-937B-6ADB6748A1E1}"/>
                </a:ext>
              </a:extLst>
            </p:cNvPr>
            <p:cNvSpPr txBox="1">
              <a:spLocks noChangeAspect="1" noChangeArrowheads="1"/>
            </p:cNvSpPr>
            <p:nvPr/>
          </p:nvSpPr>
          <p:spPr bwMode="auto">
            <a:xfrm>
              <a:off x="1228"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8" name="Text Box 60">
              <a:extLst>
                <a:ext uri="{FF2B5EF4-FFF2-40B4-BE49-F238E27FC236}">
                  <a16:creationId xmlns:a16="http://schemas.microsoft.com/office/drawing/2014/main" id="{F52F87DA-6FA6-7E83-4708-E244CE10A44C}"/>
                </a:ext>
              </a:extLst>
            </p:cNvPr>
            <p:cNvSpPr txBox="1">
              <a:spLocks noChangeAspect="1" noChangeArrowheads="1"/>
            </p:cNvSpPr>
            <p:nvPr/>
          </p:nvSpPr>
          <p:spPr bwMode="auto">
            <a:xfrm>
              <a:off x="1474"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9" name="Text Box 61">
              <a:extLst>
                <a:ext uri="{FF2B5EF4-FFF2-40B4-BE49-F238E27FC236}">
                  <a16:creationId xmlns:a16="http://schemas.microsoft.com/office/drawing/2014/main" id="{293DFB95-FD63-18CD-B940-0045A212A7D2}"/>
                </a:ext>
              </a:extLst>
            </p:cNvPr>
            <p:cNvSpPr txBox="1">
              <a:spLocks noChangeAspect="1" noChangeArrowheads="1"/>
            </p:cNvSpPr>
            <p:nvPr/>
          </p:nvSpPr>
          <p:spPr bwMode="auto">
            <a:xfrm>
              <a:off x="1713"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 name="Text Box 62">
              <a:extLst>
                <a:ext uri="{FF2B5EF4-FFF2-40B4-BE49-F238E27FC236}">
                  <a16:creationId xmlns:a16="http://schemas.microsoft.com/office/drawing/2014/main" id="{6D3223D9-B42F-930C-B1A5-57A5955F5687}"/>
                </a:ext>
              </a:extLst>
            </p:cNvPr>
            <p:cNvSpPr txBox="1">
              <a:spLocks noChangeAspect="1" noChangeArrowheads="1"/>
            </p:cNvSpPr>
            <p:nvPr/>
          </p:nvSpPr>
          <p:spPr bwMode="auto">
            <a:xfrm>
              <a:off x="196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1" name="Text Box 63">
              <a:extLst>
                <a:ext uri="{FF2B5EF4-FFF2-40B4-BE49-F238E27FC236}">
                  <a16:creationId xmlns:a16="http://schemas.microsoft.com/office/drawing/2014/main" id="{6C9DC07B-6844-AAA8-271F-59F18B210CA0}"/>
                </a:ext>
              </a:extLst>
            </p:cNvPr>
            <p:cNvSpPr txBox="1">
              <a:spLocks noChangeAspect="1" noChangeArrowheads="1"/>
            </p:cNvSpPr>
            <p:nvPr/>
          </p:nvSpPr>
          <p:spPr bwMode="auto">
            <a:xfrm>
              <a:off x="244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2" name="Text Box 64">
              <a:extLst>
                <a:ext uri="{FF2B5EF4-FFF2-40B4-BE49-F238E27FC236}">
                  <a16:creationId xmlns:a16="http://schemas.microsoft.com/office/drawing/2014/main" id="{7E99784B-3014-1616-F3BA-E60F90747E70}"/>
                </a:ext>
              </a:extLst>
            </p:cNvPr>
            <p:cNvSpPr txBox="1">
              <a:spLocks noChangeAspect="1" noChangeArrowheads="1"/>
            </p:cNvSpPr>
            <p:nvPr/>
          </p:nvSpPr>
          <p:spPr bwMode="auto">
            <a:xfrm>
              <a:off x="2202"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3" name="Text Box 65">
              <a:extLst>
                <a:ext uri="{FF2B5EF4-FFF2-40B4-BE49-F238E27FC236}">
                  <a16:creationId xmlns:a16="http://schemas.microsoft.com/office/drawing/2014/main" id="{8357AC20-F4C5-240A-A705-347EDE84E4BB}"/>
                </a:ext>
              </a:extLst>
            </p:cNvPr>
            <p:cNvSpPr txBox="1">
              <a:spLocks noChangeAspect="1" noChangeArrowheads="1"/>
            </p:cNvSpPr>
            <p:nvPr/>
          </p:nvSpPr>
          <p:spPr bwMode="auto">
            <a:xfrm>
              <a:off x="268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4" name="Text Box 66">
              <a:extLst>
                <a:ext uri="{FF2B5EF4-FFF2-40B4-BE49-F238E27FC236}">
                  <a16:creationId xmlns:a16="http://schemas.microsoft.com/office/drawing/2014/main" id="{C5ECF47D-66EF-4CFF-0CC8-FA50BFEC302C}"/>
                </a:ext>
              </a:extLst>
            </p:cNvPr>
            <p:cNvSpPr txBox="1">
              <a:spLocks noChangeAspect="1" noChangeArrowheads="1"/>
            </p:cNvSpPr>
            <p:nvPr/>
          </p:nvSpPr>
          <p:spPr bwMode="auto">
            <a:xfrm>
              <a:off x="2914"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5" name="Text Box 67">
              <a:extLst>
                <a:ext uri="{FF2B5EF4-FFF2-40B4-BE49-F238E27FC236}">
                  <a16:creationId xmlns:a16="http://schemas.microsoft.com/office/drawing/2014/main" id="{DC8059FE-6478-08CA-63B5-6F0957F076A3}"/>
                </a:ext>
              </a:extLst>
            </p:cNvPr>
            <p:cNvSpPr txBox="1">
              <a:spLocks noChangeAspect="1" noChangeArrowheads="1"/>
            </p:cNvSpPr>
            <p:nvPr/>
          </p:nvSpPr>
          <p:spPr bwMode="auto">
            <a:xfrm>
              <a:off x="316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6" name="Text Box 68">
              <a:extLst>
                <a:ext uri="{FF2B5EF4-FFF2-40B4-BE49-F238E27FC236}">
                  <a16:creationId xmlns:a16="http://schemas.microsoft.com/office/drawing/2014/main" id="{ED46E131-1DDF-6B6F-8526-884C6E5881FF}"/>
                </a:ext>
              </a:extLst>
            </p:cNvPr>
            <p:cNvSpPr txBox="1">
              <a:spLocks noChangeAspect="1" noChangeArrowheads="1"/>
            </p:cNvSpPr>
            <p:nvPr/>
          </p:nvSpPr>
          <p:spPr bwMode="auto">
            <a:xfrm>
              <a:off x="340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8" name="Text Box 70">
              <a:extLst>
                <a:ext uri="{FF2B5EF4-FFF2-40B4-BE49-F238E27FC236}">
                  <a16:creationId xmlns:a16="http://schemas.microsoft.com/office/drawing/2014/main" id="{F01DF185-67DA-8188-4846-D16753267394}"/>
                </a:ext>
              </a:extLst>
            </p:cNvPr>
            <p:cNvSpPr txBox="1">
              <a:spLocks noChangeAspect="1" noChangeArrowheads="1"/>
            </p:cNvSpPr>
            <p:nvPr/>
          </p:nvSpPr>
          <p:spPr bwMode="auto">
            <a:xfrm>
              <a:off x="440" y="754"/>
              <a:ext cx="321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Column</a:t>
              </a:r>
              <a:r>
                <a:rPr lang="de-DE" altLang="en-US" dirty="0"/>
                <a:t>  </a:t>
              </a:r>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grpSp>
      <p:grpSp>
        <p:nvGrpSpPr>
          <p:cNvPr id="30" name="Group 71">
            <a:extLst>
              <a:ext uri="{FF2B5EF4-FFF2-40B4-BE49-F238E27FC236}">
                <a16:creationId xmlns:a16="http://schemas.microsoft.com/office/drawing/2014/main" id="{CF7CD794-4907-DB20-3DE5-8C69579D1DD4}"/>
              </a:ext>
            </a:extLst>
          </p:cNvPr>
          <p:cNvGrpSpPr>
            <a:grpSpLocks/>
          </p:cNvGrpSpPr>
          <p:nvPr/>
        </p:nvGrpSpPr>
        <p:grpSpPr bwMode="auto">
          <a:xfrm>
            <a:off x="1667557" y="2540454"/>
            <a:ext cx="4344988" cy="366713"/>
            <a:chOff x="902" y="1702"/>
            <a:chExt cx="2737" cy="231"/>
          </a:xfrm>
        </p:grpSpPr>
        <p:grpSp>
          <p:nvGrpSpPr>
            <p:cNvPr id="31" name="Group 72">
              <a:extLst>
                <a:ext uri="{FF2B5EF4-FFF2-40B4-BE49-F238E27FC236}">
                  <a16:creationId xmlns:a16="http://schemas.microsoft.com/office/drawing/2014/main" id="{084FB6D7-7AA3-6424-FC99-81612F0351F3}"/>
                </a:ext>
              </a:extLst>
            </p:cNvPr>
            <p:cNvGrpSpPr>
              <a:grpSpLocks noChangeAspect="1"/>
            </p:cNvGrpSpPr>
            <p:nvPr/>
          </p:nvGrpSpPr>
          <p:grpSpPr bwMode="auto">
            <a:xfrm>
              <a:off x="992" y="1710"/>
              <a:ext cx="2647" cy="39"/>
              <a:chOff x="459" y="725"/>
              <a:chExt cx="2993" cy="0"/>
            </a:xfrm>
          </p:grpSpPr>
          <p:sp>
            <p:nvSpPr>
              <p:cNvPr id="44" name="Line 73">
                <a:extLst>
                  <a:ext uri="{FF2B5EF4-FFF2-40B4-BE49-F238E27FC236}">
                    <a16:creationId xmlns:a16="http://schemas.microsoft.com/office/drawing/2014/main" id="{8F57E0FE-1510-2C35-4F00-C66D928D258B}"/>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74">
                <a:extLst>
                  <a:ext uri="{FF2B5EF4-FFF2-40B4-BE49-F238E27FC236}">
                    <a16:creationId xmlns:a16="http://schemas.microsoft.com/office/drawing/2014/main" id="{C36B9A5A-482D-730B-C024-5B88B15C90C7}"/>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75">
                <a:extLst>
                  <a:ext uri="{FF2B5EF4-FFF2-40B4-BE49-F238E27FC236}">
                    <a16:creationId xmlns:a16="http://schemas.microsoft.com/office/drawing/2014/main" id="{C6D02216-2308-92FB-270B-A8F8D90FEDF7}"/>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76">
                <a:extLst>
                  <a:ext uri="{FF2B5EF4-FFF2-40B4-BE49-F238E27FC236}">
                    <a16:creationId xmlns:a16="http://schemas.microsoft.com/office/drawing/2014/main" id="{151FDAA3-B826-72DA-7D7A-38423C107D3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77">
                <a:extLst>
                  <a:ext uri="{FF2B5EF4-FFF2-40B4-BE49-F238E27FC236}">
                    <a16:creationId xmlns:a16="http://schemas.microsoft.com/office/drawing/2014/main" id="{C910BE48-02E5-28E1-77EA-9F42CA586B2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78">
                <a:extLst>
                  <a:ext uri="{FF2B5EF4-FFF2-40B4-BE49-F238E27FC236}">
                    <a16:creationId xmlns:a16="http://schemas.microsoft.com/office/drawing/2014/main" id="{8242847B-9A74-8857-680F-C6DD53B6D64C}"/>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79">
                <a:extLst>
                  <a:ext uri="{FF2B5EF4-FFF2-40B4-BE49-F238E27FC236}">
                    <a16:creationId xmlns:a16="http://schemas.microsoft.com/office/drawing/2014/main" id="{883296CB-D27D-3C9A-CE93-23A19C38B3DA}"/>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80">
                <a:extLst>
                  <a:ext uri="{FF2B5EF4-FFF2-40B4-BE49-F238E27FC236}">
                    <a16:creationId xmlns:a16="http://schemas.microsoft.com/office/drawing/2014/main" id="{0B5A7BBA-ADAC-CB09-E691-F0ED56DCF8F0}"/>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81">
                <a:extLst>
                  <a:ext uri="{FF2B5EF4-FFF2-40B4-BE49-F238E27FC236}">
                    <a16:creationId xmlns:a16="http://schemas.microsoft.com/office/drawing/2014/main" id="{2F05D15B-3888-5FE7-817E-CBE8C3F2AF86}"/>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82">
                <a:extLst>
                  <a:ext uri="{FF2B5EF4-FFF2-40B4-BE49-F238E27FC236}">
                    <a16:creationId xmlns:a16="http://schemas.microsoft.com/office/drawing/2014/main" id="{1508E4C8-3CB5-CAFC-CD98-8E96003CB8DC}"/>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83">
                <a:extLst>
                  <a:ext uri="{FF2B5EF4-FFF2-40B4-BE49-F238E27FC236}">
                    <a16:creationId xmlns:a16="http://schemas.microsoft.com/office/drawing/2014/main" id="{9D478738-27F2-0629-2C35-C922FA1B87E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 name="Text Box 84">
              <a:extLst>
                <a:ext uri="{FF2B5EF4-FFF2-40B4-BE49-F238E27FC236}">
                  <a16:creationId xmlns:a16="http://schemas.microsoft.com/office/drawing/2014/main" id="{5C2B2163-0F7B-F516-7914-E8EEC219C84A}"/>
                </a:ext>
              </a:extLst>
            </p:cNvPr>
            <p:cNvSpPr txBox="1">
              <a:spLocks noChangeAspect="1" noChangeArrowheads="1"/>
            </p:cNvSpPr>
            <p:nvPr/>
          </p:nvSpPr>
          <p:spPr bwMode="auto">
            <a:xfrm>
              <a:off x="90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3" name="Text Box 85">
              <a:extLst>
                <a:ext uri="{FF2B5EF4-FFF2-40B4-BE49-F238E27FC236}">
                  <a16:creationId xmlns:a16="http://schemas.microsoft.com/office/drawing/2014/main" id="{364D8966-1778-49E4-08CD-6A767B3E0409}"/>
                </a:ext>
              </a:extLst>
            </p:cNvPr>
            <p:cNvSpPr txBox="1">
              <a:spLocks noChangeAspect="1" noChangeArrowheads="1"/>
            </p:cNvSpPr>
            <p:nvPr/>
          </p:nvSpPr>
          <p:spPr bwMode="auto">
            <a:xfrm>
              <a:off x="114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4" name="Text Box 86">
              <a:extLst>
                <a:ext uri="{FF2B5EF4-FFF2-40B4-BE49-F238E27FC236}">
                  <a16:creationId xmlns:a16="http://schemas.microsoft.com/office/drawing/2014/main" id="{36B2A108-01C8-B540-D24D-CAB670E91C01}"/>
                </a:ext>
              </a:extLst>
            </p:cNvPr>
            <p:cNvSpPr txBox="1">
              <a:spLocks noChangeAspect="1" noChangeArrowheads="1"/>
            </p:cNvSpPr>
            <p:nvPr/>
          </p:nvSpPr>
          <p:spPr bwMode="auto">
            <a:xfrm>
              <a:off x="1384" y="1710"/>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5" name="Text Box 87">
              <a:extLst>
                <a:ext uri="{FF2B5EF4-FFF2-40B4-BE49-F238E27FC236}">
                  <a16:creationId xmlns:a16="http://schemas.microsoft.com/office/drawing/2014/main" id="{AF05709C-5A4A-2AA3-2137-287FD832DFE2}"/>
                </a:ext>
              </a:extLst>
            </p:cNvPr>
            <p:cNvSpPr txBox="1">
              <a:spLocks noChangeAspect="1" noChangeArrowheads="1"/>
            </p:cNvSpPr>
            <p:nvPr/>
          </p:nvSpPr>
          <p:spPr bwMode="auto">
            <a:xfrm>
              <a:off x="162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6" name="Text Box 88">
              <a:extLst>
                <a:ext uri="{FF2B5EF4-FFF2-40B4-BE49-F238E27FC236}">
                  <a16:creationId xmlns:a16="http://schemas.microsoft.com/office/drawing/2014/main" id="{A5FA1696-335B-60ED-C207-17DEC3456CDE}"/>
                </a:ext>
              </a:extLst>
            </p:cNvPr>
            <p:cNvSpPr txBox="1">
              <a:spLocks noChangeAspect="1" noChangeArrowheads="1"/>
            </p:cNvSpPr>
            <p:nvPr/>
          </p:nvSpPr>
          <p:spPr bwMode="auto">
            <a:xfrm>
              <a:off x="186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7" name="Text Box 89">
              <a:extLst>
                <a:ext uri="{FF2B5EF4-FFF2-40B4-BE49-F238E27FC236}">
                  <a16:creationId xmlns:a16="http://schemas.microsoft.com/office/drawing/2014/main" id="{5FDF1FF8-F7C5-97A6-0C80-CF8BEF02569B}"/>
                </a:ext>
              </a:extLst>
            </p:cNvPr>
            <p:cNvSpPr txBox="1">
              <a:spLocks noChangeAspect="1" noChangeArrowheads="1"/>
            </p:cNvSpPr>
            <p:nvPr/>
          </p:nvSpPr>
          <p:spPr bwMode="auto">
            <a:xfrm>
              <a:off x="2103"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8" name="Text Box 90">
              <a:extLst>
                <a:ext uri="{FF2B5EF4-FFF2-40B4-BE49-F238E27FC236}">
                  <a16:creationId xmlns:a16="http://schemas.microsoft.com/office/drawing/2014/main" id="{C953CE0B-9208-9BDD-74C9-691BDB8DCF61}"/>
                </a:ext>
              </a:extLst>
            </p:cNvPr>
            <p:cNvSpPr txBox="1">
              <a:spLocks noChangeAspect="1" noChangeArrowheads="1"/>
            </p:cNvSpPr>
            <p:nvPr/>
          </p:nvSpPr>
          <p:spPr bwMode="auto">
            <a:xfrm>
              <a:off x="235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39" name="Text Box 91">
              <a:extLst>
                <a:ext uri="{FF2B5EF4-FFF2-40B4-BE49-F238E27FC236}">
                  <a16:creationId xmlns:a16="http://schemas.microsoft.com/office/drawing/2014/main" id="{9CF97F7B-BE3C-B33E-8B02-C271C5452844}"/>
                </a:ext>
              </a:extLst>
            </p:cNvPr>
            <p:cNvSpPr txBox="1">
              <a:spLocks noChangeAspect="1" noChangeArrowheads="1"/>
            </p:cNvSpPr>
            <p:nvPr/>
          </p:nvSpPr>
          <p:spPr bwMode="auto">
            <a:xfrm>
              <a:off x="259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0" name="Text Box 92">
              <a:extLst>
                <a:ext uri="{FF2B5EF4-FFF2-40B4-BE49-F238E27FC236}">
                  <a16:creationId xmlns:a16="http://schemas.microsoft.com/office/drawing/2014/main" id="{812373D3-1FFF-5809-856E-75D7531CF402}"/>
                </a:ext>
              </a:extLst>
            </p:cNvPr>
            <p:cNvSpPr txBox="1">
              <a:spLocks noChangeAspect="1" noChangeArrowheads="1"/>
            </p:cNvSpPr>
            <p:nvPr/>
          </p:nvSpPr>
          <p:spPr bwMode="auto">
            <a:xfrm>
              <a:off x="307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1" name="Text Box 93">
              <a:extLst>
                <a:ext uri="{FF2B5EF4-FFF2-40B4-BE49-F238E27FC236}">
                  <a16:creationId xmlns:a16="http://schemas.microsoft.com/office/drawing/2014/main" id="{9653DC7A-367A-4AFC-47E5-2D1512400849}"/>
                </a:ext>
              </a:extLst>
            </p:cNvPr>
            <p:cNvSpPr txBox="1">
              <a:spLocks noChangeAspect="1" noChangeArrowheads="1"/>
            </p:cNvSpPr>
            <p:nvPr/>
          </p:nvSpPr>
          <p:spPr bwMode="auto">
            <a:xfrm>
              <a:off x="331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42" name="Text Box 94">
              <a:extLst>
                <a:ext uri="{FF2B5EF4-FFF2-40B4-BE49-F238E27FC236}">
                  <a16:creationId xmlns:a16="http://schemas.microsoft.com/office/drawing/2014/main" id="{938AF7CD-5B3D-7418-F208-B76D67F1CBA0}"/>
                </a:ext>
              </a:extLst>
            </p:cNvPr>
            <p:cNvSpPr txBox="1">
              <a:spLocks noChangeAspect="1" noChangeArrowheads="1"/>
            </p:cNvSpPr>
            <p:nvPr/>
          </p:nvSpPr>
          <p:spPr bwMode="auto">
            <a:xfrm>
              <a:off x="2819" y="1702"/>
              <a:ext cx="3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55" name="Line 2">
            <a:extLst>
              <a:ext uri="{FF2B5EF4-FFF2-40B4-BE49-F238E27FC236}">
                <a16:creationId xmlns:a16="http://schemas.microsoft.com/office/drawing/2014/main" id="{1E8916A9-9C58-5A64-D3A2-6EEE4F747455}"/>
              </a:ext>
            </a:extLst>
          </p:cNvPr>
          <p:cNvSpPr>
            <a:spLocks noChangeAspect="1" noChangeShapeType="1"/>
          </p:cNvSpPr>
          <p:nvPr/>
        </p:nvSpPr>
        <p:spPr bwMode="auto">
          <a:xfrm flipV="1">
            <a:off x="7471456" y="2834368"/>
            <a:ext cx="1147763"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6" name="Line 3">
            <a:extLst>
              <a:ext uri="{FF2B5EF4-FFF2-40B4-BE49-F238E27FC236}">
                <a16:creationId xmlns:a16="http://schemas.microsoft.com/office/drawing/2014/main" id="{868015E6-8264-1AA8-8A73-104922AD0A1C}"/>
              </a:ext>
            </a:extLst>
          </p:cNvPr>
          <p:cNvSpPr>
            <a:spLocks noChangeAspect="1" noChangeShapeType="1"/>
          </p:cNvSpPr>
          <p:nvPr/>
        </p:nvSpPr>
        <p:spPr bwMode="auto">
          <a:xfrm flipV="1">
            <a:off x="7092044" y="2599418"/>
            <a:ext cx="1908175"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7" name="Line 4">
            <a:extLst>
              <a:ext uri="{FF2B5EF4-FFF2-40B4-BE49-F238E27FC236}">
                <a16:creationId xmlns:a16="http://schemas.microsoft.com/office/drawing/2014/main" id="{F893E078-36BA-D589-6094-F3D03B878A55}"/>
              </a:ext>
            </a:extLst>
          </p:cNvPr>
          <p:cNvSpPr>
            <a:spLocks noChangeAspect="1" noChangeShapeType="1"/>
          </p:cNvSpPr>
          <p:nvPr/>
        </p:nvSpPr>
        <p:spPr bwMode="auto">
          <a:xfrm>
            <a:off x="7471456" y="3047093"/>
            <a:ext cx="76358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 name="Line 5">
            <a:extLst>
              <a:ext uri="{FF2B5EF4-FFF2-40B4-BE49-F238E27FC236}">
                <a16:creationId xmlns:a16="http://schemas.microsoft.com/office/drawing/2014/main" id="{1F125416-D201-E4F9-1465-B094145F6EED}"/>
              </a:ext>
            </a:extLst>
          </p:cNvPr>
          <p:cNvSpPr>
            <a:spLocks noChangeAspect="1" noChangeShapeType="1"/>
          </p:cNvSpPr>
          <p:nvPr/>
        </p:nvSpPr>
        <p:spPr bwMode="auto">
          <a:xfrm flipV="1">
            <a:off x="7852456" y="3237593"/>
            <a:ext cx="229393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9" name="Line 6">
            <a:extLst>
              <a:ext uri="{FF2B5EF4-FFF2-40B4-BE49-F238E27FC236}">
                <a16:creationId xmlns:a16="http://schemas.microsoft.com/office/drawing/2014/main" id="{507EE52A-F6AF-DBC1-89E7-043924FE6D0F}"/>
              </a:ext>
            </a:extLst>
          </p:cNvPr>
          <p:cNvSpPr>
            <a:spLocks noChangeAspect="1" noChangeShapeType="1"/>
          </p:cNvSpPr>
          <p:nvPr/>
        </p:nvSpPr>
        <p:spPr bwMode="auto">
          <a:xfrm flipV="1">
            <a:off x="7852456" y="3428093"/>
            <a:ext cx="766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 name="Line 7">
            <a:extLst>
              <a:ext uri="{FF2B5EF4-FFF2-40B4-BE49-F238E27FC236}">
                <a16:creationId xmlns:a16="http://schemas.microsoft.com/office/drawing/2014/main" id="{4F7D309F-F1DF-236C-6C77-22F6A5268ADC}"/>
              </a:ext>
            </a:extLst>
          </p:cNvPr>
          <p:cNvSpPr>
            <a:spLocks noChangeAspect="1" noChangeShapeType="1"/>
          </p:cNvSpPr>
          <p:nvPr/>
        </p:nvSpPr>
        <p:spPr bwMode="auto">
          <a:xfrm flipV="1">
            <a:off x="9000219" y="3620180"/>
            <a:ext cx="382587"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1" name="Line 8">
            <a:extLst>
              <a:ext uri="{FF2B5EF4-FFF2-40B4-BE49-F238E27FC236}">
                <a16:creationId xmlns:a16="http://schemas.microsoft.com/office/drawing/2014/main" id="{CF0AB29B-9B04-6BA0-BD18-DD49F8BEC844}"/>
              </a:ext>
            </a:extLst>
          </p:cNvPr>
          <p:cNvSpPr>
            <a:spLocks noChangeAspect="1" noChangeShapeType="1"/>
          </p:cNvSpPr>
          <p:nvPr/>
        </p:nvSpPr>
        <p:spPr bwMode="auto">
          <a:xfrm flipV="1">
            <a:off x="9382806" y="3813855"/>
            <a:ext cx="1528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 name="Line 9">
            <a:extLst>
              <a:ext uri="{FF2B5EF4-FFF2-40B4-BE49-F238E27FC236}">
                <a16:creationId xmlns:a16="http://schemas.microsoft.com/office/drawing/2014/main" id="{146A81D7-7729-55CF-8BC9-54478E392F09}"/>
              </a:ext>
            </a:extLst>
          </p:cNvPr>
          <p:cNvSpPr>
            <a:spLocks noChangeAspect="1" noChangeShapeType="1"/>
          </p:cNvSpPr>
          <p:nvPr/>
        </p:nvSpPr>
        <p:spPr bwMode="auto">
          <a:xfrm flipV="1">
            <a:off x="9765394" y="4001180"/>
            <a:ext cx="763587" cy="1588"/>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63" name="Group 10">
            <a:extLst>
              <a:ext uri="{FF2B5EF4-FFF2-40B4-BE49-F238E27FC236}">
                <a16:creationId xmlns:a16="http://schemas.microsoft.com/office/drawing/2014/main" id="{9D7EB687-86CB-1C91-0D8C-5DCFB3FC154B}"/>
              </a:ext>
            </a:extLst>
          </p:cNvPr>
          <p:cNvGrpSpPr>
            <a:grpSpLocks/>
          </p:cNvGrpSpPr>
          <p:nvPr/>
        </p:nvGrpSpPr>
        <p:grpSpPr bwMode="auto">
          <a:xfrm>
            <a:off x="7392081" y="2434318"/>
            <a:ext cx="2982913" cy="1741487"/>
            <a:chOff x="1192" y="2543"/>
            <a:chExt cx="1879" cy="1097"/>
          </a:xfrm>
          <a:solidFill>
            <a:schemeClr val="bg1"/>
          </a:solidFill>
        </p:grpSpPr>
        <p:sp>
          <p:nvSpPr>
            <p:cNvPr id="64" name="Text Box 11">
              <a:extLst>
                <a:ext uri="{FF2B5EF4-FFF2-40B4-BE49-F238E27FC236}">
                  <a16:creationId xmlns:a16="http://schemas.microsoft.com/office/drawing/2014/main" id="{037B5C72-B22C-4691-ABFA-10018E7D1CC2}"/>
                </a:ext>
              </a:extLst>
            </p:cNvPr>
            <p:cNvSpPr txBox="1">
              <a:spLocks noChangeAspect="1" noChangeArrowheads="1"/>
            </p:cNvSpPr>
            <p:nvPr/>
          </p:nvSpPr>
          <p:spPr bwMode="auto">
            <a:xfrm>
              <a:off x="1513" y="2688"/>
              <a:ext cx="194"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65" name="Text Box 12">
              <a:extLst>
                <a:ext uri="{FF2B5EF4-FFF2-40B4-BE49-F238E27FC236}">
                  <a16:creationId xmlns:a16="http://schemas.microsoft.com/office/drawing/2014/main" id="{A3D66964-586C-9209-EB11-B407874998B8}"/>
                </a:ext>
              </a:extLst>
            </p:cNvPr>
            <p:cNvSpPr txBox="1">
              <a:spLocks noChangeAspect="1" noChangeArrowheads="1"/>
            </p:cNvSpPr>
            <p:nvPr/>
          </p:nvSpPr>
          <p:spPr bwMode="auto">
            <a:xfrm>
              <a:off x="1192" y="2543"/>
              <a:ext cx="188"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66" name="Text Box 13">
              <a:extLst>
                <a:ext uri="{FF2B5EF4-FFF2-40B4-BE49-F238E27FC236}">
                  <a16:creationId xmlns:a16="http://schemas.microsoft.com/office/drawing/2014/main" id="{645CA15F-06BB-F8C8-3D4F-3B97E97DDC5D}"/>
                </a:ext>
              </a:extLst>
            </p:cNvPr>
            <p:cNvSpPr txBox="1">
              <a:spLocks noChangeAspect="1" noChangeArrowheads="1"/>
            </p:cNvSpPr>
            <p:nvPr/>
          </p:nvSpPr>
          <p:spPr bwMode="auto">
            <a:xfrm>
              <a:off x="1432" y="2849"/>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67" name="Text Box 14">
              <a:extLst>
                <a:ext uri="{FF2B5EF4-FFF2-40B4-BE49-F238E27FC236}">
                  <a16:creationId xmlns:a16="http://schemas.microsoft.com/office/drawing/2014/main" id="{79C1E116-BB58-F030-71F5-4E4712A19CDC}"/>
                </a:ext>
              </a:extLst>
            </p:cNvPr>
            <p:cNvSpPr txBox="1">
              <a:spLocks noChangeAspect="1" noChangeArrowheads="1"/>
            </p:cNvSpPr>
            <p:nvPr/>
          </p:nvSpPr>
          <p:spPr bwMode="auto">
            <a:xfrm>
              <a:off x="1834" y="2942"/>
              <a:ext cx="195"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68" name="Text Box 15">
              <a:extLst>
                <a:ext uri="{FF2B5EF4-FFF2-40B4-BE49-F238E27FC236}">
                  <a16:creationId xmlns:a16="http://schemas.microsoft.com/office/drawing/2014/main" id="{BA4DC35F-F06C-7C2C-0563-71D27EC1E432}"/>
                </a:ext>
              </a:extLst>
            </p:cNvPr>
            <p:cNvSpPr txBox="1">
              <a:spLocks noChangeAspect="1" noChangeArrowheads="1"/>
            </p:cNvSpPr>
            <p:nvPr/>
          </p:nvSpPr>
          <p:spPr bwMode="auto">
            <a:xfrm>
              <a:off x="1603" y="3073"/>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69" name="Text Box 16">
              <a:extLst>
                <a:ext uri="{FF2B5EF4-FFF2-40B4-BE49-F238E27FC236}">
                  <a16:creationId xmlns:a16="http://schemas.microsoft.com/office/drawing/2014/main" id="{67E36A64-2DE6-C012-896D-EDE7C3AEA553}"/>
                </a:ext>
              </a:extLst>
            </p:cNvPr>
            <p:cNvSpPr txBox="1">
              <a:spLocks noChangeAspect="1" noChangeArrowheads="1"/>
            </p:cNvSpPr>
            <p:nvPr/>
          </p:nvSpPr>
          <p:spPr bwMode="auto">
            <a:xfrm>
              <a:off x="2286" y="3169"/>
              <a:ext cx="113"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7" tIns="11434" rIns="57170"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70" name="Text Box 17">
              <a:extLst>
                <a:ext uri="{FF2B5EF4-FFF2-40B4-BE49-F238E27FC236}">
                  <a16:creationId xmlns:a16="http://schemas.microsoft.com/office/drawing/2014/main" id="{6057F384-2CA3-07D6-2A5A-C4320B2E10CE}"/>
                </a:ext>
              </a:extLst>
            </p:cNvPr>
            <p:cNvSpPr txBox="1">
              <a:spLocks noChangeAspect="1" noChangeArrowheads="1"/>
            </p:cNvSpPr>
            <p:nvPr/>
          </p:nvSpPr>
          <p:spPr bwMode="auto">
            <a:xfrm>
              <a:off x="2881" y="3313"/>
              <a:ext cx="18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71" name="Text Box 18">
              <a:extLst>
                <a:ext uri="{FF2B5EF4-FFF2-40B4-BE49-F238E27FC236}">
                  <a16:creationId xmlns:a16="http://schemas.microsoft.com/office/drawing/2014/main" id="{53D203C2-D0E1-489E-D5A3-A3AA8B81B669}"/>
                </a:ext>
              </a:extLst>
            </p:cNvPr>
            <p:cNvSpPr txBox="1">
              <a:spLocks noChangeAspect="1" noChangeArrowheads="1"/>
            </p:cNvSpPr>
            <p:nvPr/>
          </p:nvSpPr>
          <p:spPr bwMode="auto">
            <a:xfrm>
              <a:off x="2881" y="3462"/>
              <a:ext cx="190"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grpSp>
      <p:grpSp>
        <p:nvGrpSpPr>
          <p:cNvPr id="72" name="Group 20">
            <a:extLst>
              <a:ext uri="{FF2B5EF4-FFF2-40B4-BE49-F238E27FC236}">
                <a16:creationId xmlns:a16="http://schemas.microsoft.com/office/drawing/2014/main" id="{6F4DA5CB-25F9-EB95-3233-684276A8A24F}"/>
              </a:ext>
            </a:extLst>
          </p:cNvPr>
          <p:cNvGrpSpPr>
            <a:grpSpLocks/>
          </p:cNvGrpSpPr>
          <p:nvPr/>
        </p:nvGrpSpPr>
        <p:grpSpPr bwMode="auto">
          <a:xfrm>
            <a:off x="6920594" y="4288510"/>
            <a:ext cx="4370387" cy="355600"/>
            <a:chOff x="895" y="3711"/>
            <a:chExt cx="2753" cy="224"/>
          </a:xfrm>
        </p:grpSpPr>
        <p:grpSp>
          <p:nvGrpSpPr>
            <p:cNvPr id="73" name="Group 21">
              <a:extLst>
                <a:ext uri="{FF2B5EF4-FFF2-40B4-BE49-F238E27FC236}">
                  <a16:creationId xmlns:a16="http://schemas.microsoft.com/office/drawing/2014/main" id="{D6EAC936-B81C-B23C-B320-07823979152A}"/>
                </a:ext>
              </a:extLst>
            </p:cNvPr>
            <p:cNvGrpSpPr>
              <a:grpSpLocks noChangeAspect="1"/>
            </p:cNvGrpSpPr>
            <p:nvPr/>
          </p:nvGrpSpPr>
          <p:grpSpPr bwMode="auto">
            <a:xfrm>
              <a:off x="1001" y="3712"/>
              <a:ext cx="2647" cy="38"/>
              <a:chOff x="459" y="725"/>
              <a:chExt cx="2993" cy="0"/>
            </a:xfrm>
          </p:grpSpPr>
          <p:sp>
            <p:nvSpPr>
              <p:cNvPr id="86" name="Line 22">
                <a:extLst>
                  <a:ext uri="{FF2B5EF4-FFF2-40B4-BE49-F238E27FC236}">
                    <a16:creationId xmlns:a16="http://schemas.microsoft.com/office/drawing/2014/main" id="{F504581F-16FE-F8BC-714D-9BD0B2E733F6}"/>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23">
                <a:extLst>
                  <a:ext uri="{FF2B5EF4-FFF2-40B4-BE49-F238E27FC236}">
                    <a16:creationId xmlns:a16="http://schemas.microsoft.com/office/drawing/2014/main" id="{23563174-8B7A-E207-AA7E-A2EADC6EED4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24">
                <a:extLst>
                  <a:ext uri="{FF2B5EF4-FFF2-40B4-BE49-F238E27FC236}">
                    <a16:creationId xmlns:a16="http://schemas.microsoft.com/office/drawing/2014/main" id="{317BEA97-A50B-FDCC-C116-B37634B8D3D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25">
                <a:extLst>
                  <a:ext uri="{FF2B5EF4-FFF2-40B4-BE49-F238E27FC236}">
                    <a16:creationId xmlns:a16="http://schemas.microsoft.com/office/drawing/2014/main" id="{B38A9BE9-11F7-4CC0-113B-C7366066A2C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26">
                <a:extLst>
                  <a:ext uri="{FF2B5EF4-FFF2-40B4-BE49-F238E27FC236}">
                    <a16:creationId xmlns:a16="http://schemas.microsoft.com/office/drawing/2014/main" id="{57247500-EEAE-8C5A-CC24-6158EA0F554C}"/>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27">
                <a:extLst>
                  <a:ext uri="{FF2B5EF4-FFF2-40B4-BE49-F238E27FC236}">
                    <a16:creationId xmlns:a16="http://schemas.microsoft.com/office/drawing/2014/main" id="{ECBA8B62-ED2B-8EF3-E15F-1304DE5FF79B}"/>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28">
                <a:extLst>
                  <a:ext uri="{FF2B5EF4-FFF2-40B4-BE49-F238E27FC236}">
                    <a16:creationId xmlns:a16="http://schemas.microsoft.com/office/drawing/2014/main" id="{E2B462CF-204B-3699-E07D-259C6F717A6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29">
                <a:extLst>
                  <a:ext uri="{FF2B5EF4-FFF2-40B4-BE49-F238E27FC236}">
                    <a16:creationId xmlns:a16="http://schemas.microsoft.com/office/drawing/2014/main" id="{35190E6C-D76B-9895-9DEA-F500ABA2A1D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30">
                <a:extLst>
                  <a:ext uri="{FF2B5EF4-FFF2-40B4-BE49-F238E27FC236}">
                    <a16:creationId xmlns:a16="http://schemas.microsoft.com/office/drawing/2014/main" id="{179C73A7-8DCE-E261-8208-D7D389C304CE}"/>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31">
                <a:extLst>
                  <a:ext uri="{FF2B5EF4-FFF2-40B4-BE49-F238E27FC236}">
                    <a16:creationId xmlns:a16="http://schemas.microsoft.com/office/drawing/2014/main" id="{37BDEAD0-2450-829B-2CD3-B818681B418F}"/>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32">
                <a:extLst>
                  <a:ext uri="{FF2B5EF4-FFF2-40B4-BE49-F238E27FC236}">
                    <a16:creationId xmlns:a16="http://schemas.microsoft.com/office/drawing/2014/main" id="{4F686C60-D4C1-BBE2-5A25-E08F7E79E1E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4" name="Text Box 33">
              <a:extLst>
                <a:ext uri="{FF2B5EF4-FFF2-40B4-BE49-F238E27FC236}">
                  <a16:creationId xmlns:a16="http://schemas.microsoft.com/office/drawing/2014/main" id="{5D95E16D-1DDE-36F2-8B00-88B674DA8E09}"/>
                </a:ext>
              </a:extLst>
            </p:cNvPr>
            <p:cNvSpPr txBox="1">
              <a:spLocks noChangeAspect="1" noChangeArrowheads="1"/>
            </p:cNvSpPr>
            <p:nvPr/>
          </p:nvSpPr>
          <p:spPr bwMode="auto">
            <a:xfrm>
              <a:off x="895"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75" name="Text Box 34">
              <a:extLst>
                <a:ext uri="{FF2B5EF4-FFF2-40B4-BE49-F238E27FC236}">
                  <a16:creationId xmlns:a16="http://schemas.microsoft.com/office/drawing/2014/main" id="{8A5F5BE6-02B2-D248-87D6-2E54728D2B65}"/>
                </a:ext>
              </a:extLst>
            </p:cNvPr>
            <p:cNvSpPr txBox="1">
              <a:spLocks noChangeAspect="1" noChangeArrowheads="1"/>
            </p:cNvSpPr>
            <p:nvPr/>
          </p:nvSpPr>
          <p:spPr bwMode="auto">
            <a:xfrm>
              <a:off x="1137"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6" name="Text Box 35">
              <a:extLst>
                <a:ext uri="{FF2B5EF4-FFF2-40B4-BE49-F238E27FC236}">
                  <a16:creationId xmlns:a16="http://schemas.microsoft.com/office/drawing/2014/main" id="{BBA29A87-CBC0-58FE-B0C7-FD4C7C603BDD}"/>
                </a:ext>
              </a:extLst>
            </p:cNvPr>
            <p:cNvSpPr txBox="1">
              <a:spLocks noChangeAspect="1" noChangeArrowheads="1"/>
            </p:cNvSpPr>
            <p:nvPr/>
          </p:nvSpPr>
          <p:spPr bwMode="auto">
            <a:xfrm>
              <a:off x="1378"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7" name="Text Box 36">
              <a:extLst>
                <a:ext uri="{FF2B5EF4-FFF2-40B4-BE49-F238E27FC236}">
                  <a16:creationId xmlns:a16="http://schemas.microsoft.com/office/drawing/2014/main" id="{B454D1C9-F2B9-D7CF-6DDB-C9D1652AE34B}"/>
                </a:ext>
              </a:extLst>
            </p:cNvPr>
            <p:cNvSpPr txBox="1">
              <a:spLocks noChangeAspect="1" noChangeArrowheads="1"/>
            </p:cNvSpPr>
            <p:nvPr/>
          </p:nvSpPr>
          <p:spPr bwMode="auto">
            <a:xfrm>
              <a:off x="1619"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8" name="Text Box 37">
              <a:extLst>
                <a:ext uri="{FF2B5EF4-FFF2-40B4-BE49-F238E27FC236}">
                  <a16:creationId xmlns:a16="http://schemas.microsoft.com/office/drawing/2014/main" id="{9A04624F-0A6A-B752-F434-1E893384E9B5}"/>
                </a:ext>
              </a:extLst>
            </p:cNvPr>
            <p:cNvSpPr txBox="1">
              <a:spLocks noChangeAspect="1" noChangeArrowheads="1"/>
            </p:cNvSpPr>
            <p:nvPr/>
          </p:nvSpPr>
          <p:spPr bwMode="auto">
            <a:xfrm>
              <a:off x="1859" y="3712"/>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9" name="Text Box 38">
              <a:extLst>
                <a:ext uri="{FF2B5EF4-FFF2-40B4-BE49-F238E27FC236}">
                  <a16:creationId xmlns:a16="http://schemas.microsoft.com/office/drawing/2014/main" id="{93577DD5-F128-046F-FE99-8A88F819C66A}"/>
                </a:ext>
              </a:extLst>
            </p:cNvPr>
            <p:cNvSpPr txBox="1">
              <a:spLocks noChangeAspect="1" noChangeArrowheads="1"/>
            </p:cNvSpPr>
            <p:nvPr/>
          </p:nvSpPr>
          <p:spPr bwMode="auto">
            <a:xfrm>
              <a:off x="2100"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80" name="Text Box 39">
              <a:extLst>
                <a:ext uri="{FF2B5EF4-FFF2-40B4-BE49-F238E27FC236}">
                  <a16:creationId xmlns:a16="http://schemas.microsoft.com/office/drawing/2014/main" id="{7057B190-968B-01F8-BBC9-510B8B4C83F2}"/>
                </a:ext>
              </a:extLst>
            </p:cNvPr>
            <p:cNvSpPr txBox="1">
              <a:spLocks noChangeAspect="1" noChangeArrowheads="1"/>
            </p:cNvSpPr>
            <p:nvPr/>
          </p:nvSpPr>
          <p:spPr bwMode="auto">
            <a:xfrm>
              <a:off x="234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81" name="Text Box 40">
              <a:extLst>
                <a:ext uri="{FF2B5EF4-FFF2-40B4-BE49-F238E27FC236}">
                  <a16:creationId xmlns:a16="http://schemas.microsoft.com/office/drawing/2014/main" id="{D46F2A25-12F1-553A-F013-A66B0F0712D7}"/>
                </a:ext>
              </a:extLst>
            </p:cNvPr>
            <p:cNvSpPr txBox="1">
              <a:spLocks noChangeAspect="1" noChangeArrowheads="1"/>
            </p:cNvSpPr>
            <p:nvPr/>
          </p:nvSpPr>
          <p:spPr bwMode="auto">
            <a:xfrm>
              <a:off x="258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2" name="Text Box 41">
              <a:extLst>
                <a:ext uri="{FF2B5EF4-FFF2-40B4-BE49-F238E27FC236}">
                  <a16:creationId xmlns:a16="http://schemas.microsoft.com/office/drawing/2014/main" id="{163A1542-4E6F-B4E4-A91D-8DA8238C3422}"/>
                </a:ext>
              </a:extLst>
            </p:cNvPr>
            <p:cNvSpPr txBox="1">
              <a:spLocks noChangeAspect="1" noChangeArrowheads="1"/>
            </p:cNvSpPr>
            <p:nvPr/>
          </p:nvSpPr>
          <p:spPr bwMode="auto">
            <a:xfrm>
              <a:off x="3063"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3" name="Text Box 42">
              <a:extLst>
                <a:ext uri="{FF2B5EF4-FFF2-40B4-BE49-F238E27FC236}">
                  <a16:creationId xmlns:a16="http://schemas.microsoft.com/office/drawing/2014/main" id="{7E087281-8FBA-C961-966A-90E4E1E60D4B}"/>
                </a:ext>
              </a:extLst>
            </p:cNvPr>
            <p:cNvSpPr txBox="1">
              <a:spLocks noChangeAspect="1" noChangeArrowheads="1"/>
            </p:cNvSpPr>
            <p:nvPr/>
          </p:nvSpPr>
          <p:spPr bwMode="auto">
            <a:xfrm>
              <a:off x="3304"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84" name="Text Box 43">
              <a:extLst>
                <a:ext uri="{FF2B5EF4-FFF2-40B4-BE49-F238E27FC236}">
                  <a16:creationId xmlns:a16="http://schemas.microsoft.com/office/drawing/2014/main" id="{D6FA9D48-F839-4F5F-CC46-2B56678C0BE3}"/>
                </a:ext>
              </a:extLst>
            </p:cNvPr>
            <p:cNvSpPr txBox="1">
              <a:spLocks noChangeAspect="1" noChangeArrowheads="1"/>
            </p:cNvSpPr>
            <p:nvPr/>
          </p:nvSpPr>
          <p:spPr bwMode="auto">
            <a:xfrm>
              <a:off x="2820" y="3711"/>
              <a:ext cx="3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grpSp>
        <p:nvGrpSpPr>
          <p:cNvPr id="97" name="Group 96">
            <a:extLst>
              <a:ext uri="{FF2B5EF4-FFF2-40B4-BE49-F238E27FC236}">
                <a16:creationId xmlns:a16="http://schemas.microsoft.com/office/drawing/2014/main" id="{B5BFFC6D-55B2-F5CA-DE5B-7EE634705687}"/>
              </a:ext>
            </a:extLst>
          </p:cNvPr>
          <p:cNvGrpSpPr>
            <a:grpSpLocks/>
          </p:cNvGrpSpPr>
          <p:nvPr/>
        </p:nvGrpSpPr>
        <p:grpSpPr bwMode="auto">
          <a:xfrm>
            <a:off x="6945994" y="2027918"/>
            <a:ext cx="4344987" cy="381000"/>
            <a:chOff x="911" y="2287"/>
            <a:chExt cx="2737" cy="240"/>
          </a:xfrm>
        </p:grpSpPr>
        <p:grpSp>
          <p:nvGrpSpPr>
            <p:cNvPr id="98" name="Group 97">
              <a:extLst>
                <a:ext uri="{FF2B5EF4-FFF2-40B4-BE49-F238E27FC236}">
                  <a16:creationId xmlns:a16="http://schemas.microsoft.com/office/drawing/2014/main" id="{EC4D2EA0-0E83-94B5-F703-9D204C592490}"/>
                </a:ext>
              </a:extLst>
            </p:cNvPr>
            <p:cNvGrpSpPr>
              <a:grpSpLocks noChangeAspect="1"/>
            </p:cNvGrpSpPr>
            <p:nvPr/>
          </p:nvGrpSpPr>
          <p:grpSpPr bwMode="auto">
            <a:xfrm>
              <a:off x="1000" y="2487"/>
              <a:ext cx="2648" cy="40"/>
              <a:chOff x="459" y="725"/>
              <a:chExt cx="2993" cy="0"/>
            </a:xfrm>
          </p:grpSpPr>
          <p:sp>
            <p:nvSpPr>
              <p:cNvPr id="111" name="Line 98">
                <a:extLst>
                  <a:ext uri="{FF2B5EF4-FFF2-40B4-BE49-F238E27FC236}">
                    <a16:creationId xmlns:a16="http://schemas.microsoft.com/office/drawing/2014/main" id="{9CBDB497-BF78-9814-4CB8-D0DF61E7BBF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Line 99">
                <a:extLst>
                  <a:ext uri="{FF2B5EF4-FFF2-40B4-BE49-F238E27FC236}">
                    <a16:creationId xmlns:a16="http://schemas.microsoft.com/office/drawing/2014/main" id="{DADA4682-3EE8-E59E-E023-550DCFB1C43C}"/>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100">
                <a:extLst>
                  <a:ext uri="{FF2B5EF4-FFF2-40B4-BE49-F238E27FC236}">
                    <a16:creationId xmlns:a16="http://schemas.microsoft.com/office/drawing/2014/main" id="{D9CC83C8-4101-9AE0-C059-9B300BFAA34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Line 101">
                <a:extLst>
                  <a:ext uri="{FF2B5EF4-FFF2-40B4-BE49-F238E27FC236}">
                    <a16:creationId xmlns:a16="http://schemas.microsoft.com/office/drawing/2014/main" id="{EACB05F3-85CE-6A7E-4391-55D768F12DD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Line 102">
                <a:extLst>
                  <a:ext uri="{FF2B5EF4-FFF2-40B4-BE49-F238E27FC236}">
                    <a16:creationId xmlns:a16="http://schemas.microsoft.com/office/drawing/2014/main" id="{3C382C6E-24F9-14D6-7721-A5D26FD111C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Line 103">
                <a:extLst>
                  <a:ext uri="{FF2B5EF4-FFF2-40B4-BE49-F238E27FC236}">
                    <a16:creationId xmlns:a16="http://schemas.microsoft.com/office/drawing/2014/main" id="{2376255D-1F94-954C-7DB1-9A84DE2BA82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104">
                <a:extLst>
                  <a:ext uri="{FF2B5EF4-FFF2-40B4-BE49-F238E27FC236}">
                    <a16:creationId xmlns:a16="http://schemas.microsoft.com/office/drawing/2014/main" id="{A523A1E5-9512-0FDF-3270-FFA679F3D74F}"/>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105">
                <a:extLst>
                  <a:ext uri="{FF2B5EF4-FFF2-40B4-BE49-F238E27FC236}">
                    <a16:creationId xmlns:a16="http://schemas.microsoft.com/office/drawing/2014/main" id="{200477DB-0B71-2D02-941F-B26E6AAABE19}"/>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Line 106">
                <a:extLst>
                  <a:ext uri="{FF2B5EF4-FFF2-40B4-BE49-F238E27FC236}">
                    <a16:creationId xmlns:a16="http://schemas.microsoft.com/office/drawing/2014/main" id="{6FE212E2-04C3-73B4-0D4E-DB20023B16DB}"/>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107">
                <a:extLst>
                  <a:ext uri="{FF2B5EF4-FFF2-40B4-BE49-F238E27FC236}">
                    <a16:creationId xmlns:a16="http://schemas.microsoft.com/office/drawing/2014/main" id="{176A0C06-2D07-46D1-B734-B45E6032E1BE}"/>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108">
                <a:extLst>
                  <a:ext uri="{FF2B5EF4-FFF2-40B4-BE49-F238E27FC236}">
                    <a16:creationId xmlns:a16="http://schemas.microsoft.com/office/drawing/2014/main" id="{0E971F46-3006-E9A0-2517-0E4864A9B525}"/>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9" name="Text Box 109">
              <a:extLst>
                <a:ext uri="{FF2B5EF4-FFF2-40B4-BE49-F238E27FC236}">
                  <a16:creationId xmlns:a16="http://schemas.microsoft.com/office/drawing/2014/main" id="{E53C89C0-BD42-2A6A-CAF1-F1E4F34DA041}"/>
                </a:ext>
              </a:extLst>
            </p:cNvPr>
            <p:cNvSpPr txBox="1">
              <a:spLocks noChangeAspect="1" noChangeArrowheads="1"/>
            </p:cNvSpPr>
            <p:nvPr/>
          </p:nvSpPr>
          <p:spPr bwMode="auto">
            <a:xfrm>
              <a:off x="911" y="2287"/>
              <a:ext cx="202"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0" name="Text Box 110">
              <a:extLst>
                <a:ext uri="{FF2B5EF4-FFF2-40B4-BE49-F238E27FC236}">
                  <a16:creationId xmlns:a16="http://schemas.microsoft.com/office/drawing/2014/main" id="{CE5E871C-390E-A6C8-78F0-41F124EB2101}"/>
                </a:ext>
              </a:extLst>
            </p:cNvPr>
            <p:cNvSpPr txBox="1">
              <a:spLocks noChangeAspect="1" noChangeArrowheads="1"/>
            </p:cNvSpPr>
            <p:nvPr/>
          </p:nvSpPr>
          <p:spPr bwMode="auto">
            <a:xfrm>
              <a:off x="1128"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1" name="Text Box 111">
              <a:extLst>
                <a:ext uri="{FF2B5EF4-FFF2-40B4-BE49-F238E27FC236}">
                  <a16:creationId xmlns:a16="http://schemas.microsoft.com/office/drawing/2014/main" id="{887802B3-78E2-94CF-2074-4E16707836EC}"/>
                </a:ext>
              </a:extLst>
            </p:cNvPr>
            <p:cNvSpPr txBox="1">
              <a:spLocks noChangeAspect="1" noChangeArrowheads="1"/>
            </p:cNvSpPr>
            <p:nvPr/>
          </p:nvSpPr>
          <p:spPr bwMode="auto">
            <a:xfrm>
              <a:off x="1371"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2" name="Text Box 112">
              <a:extLst>
                <a:ext uri="{FF2B5EF4-FFF2-40B4-BE49-F238E27FC236}">
                  <a16:creationId xmlns:a16="http://schemas.microsoft.com/office/drawing/2014/main" id="{183D1ACE-637E-131B-47E9-1671AC1995BD}"/>
                </a:ext>
              </a:extLst>
            </p:cNvPr>
            <p:cNvSpPr txBox="1">
              <a:spLocks noChangeAspect="1" noChangeArrowheads="1"/>
            </p:cNvSpPr>
            <p:nvPr/>
          </p:nvSpPr>
          <p:spPr bwMode="auto">
            <a:xfrm>
              <a:off x="1609" y="2287"/>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3" name="Text Box 113">
              <a:extLst>
                <a:ext uri="{FF2B5EF4-FFF2-40B4-BE49-F238E27FC236}">
                  <a16:creationId xmlns:a16="http://schemas.microsoft.com/office/drawing/2014/main" id="{2B6FD5EB-06E8-1F9F-7AE1-DF7539E15DB3}"/>
                </a:ext>
              </a:extLst>
            </p:cNvPr>
            <p:cNvSpPr txBox="1">
              <a:spLocks noChangeAspect="1" noChangeArrowheads="1"/>
            </p:cNvSpPr>
            <p:nvPr/>
          </p:nvSpPr>
          <p:spPr bwMode="auto">
            <a:xfrm>
              <a:off x="1853"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4" name="Text Box 114">
              <a:extLst>
                <a:ext uri="{FF2B5EF4-FFF2-40B4-BE49-F238E27FC236}">
                  <a16:creationId xmlns:a16="http://schemas.microsoft.com/office/drawing/2014/main" id="{E157E5CF-F021-07E2-BC3F-A8FB38ACD46C}"/>
                </a:ext>
              </a:extLst>
            </p:cNvPr>
            <p:cNvSpPr txBox="1">
              <a:spLocks noChangeAspect="1" noChangeArrowheads="1"/>
            </p:cNvSpPr>
            <p:nvPr/>
          </p:nvSpPr>
          <p:spPr bwMode="auto">
            <a:xfrm>
              <a:off x="233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05" name="Text Box 115">
              <a:extLst>
                <a:ext uri="{FF2B5EF4-FFF2-40B4-BE49-F238E27FC236}">
                  <a16:creationId xmlns:a16="http://schemas.microsoft.com/office/drawing/2014/main" id="{BA0EA212-0FA0-0634-2BCD-32864D12D3D5}"/>
                </a:ext>
              </a:extLst>
            </p:cNvPr>
            <p:cNvSpPr txBox="1">
              <a:spLocks noChangeAspect="1" noChangeArrowheads="1"/>
            </p:cNvSpPr>
            <p:nvPr/>
          </p:nvSpPr>
          <p:spPr bwMode="auto">
            <a:xfrm>
              <a:off x="2094"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06" name="Text Box 116">
              <a:extLst>
                <a:ext uri="{FF2B5EF4-FFF2-40B4-BE49-F238E27FC236}">
                  <a16:creationId xmlns:a16="http://schemas.microsoft.com/office/drawing/2014/main" id="{1F5952DA-62E8-AD56-4592-FB9AC3A1FC87}"/>
                </a:ext>
              </a:extLst>
            </p:cNvPr>
            <p:cNvSpPr txBox="1">
              <a:spLocks noChangeAspect="1" noChangeArrowheads="1"/>
            </p:cNvSpPr>
            <p:nvPr/>
          </p:nvSpPr>
          <p:spPr bwMode="auto">
            <a:xfrm>
              <a:off x="2599" y="2287"/>
              <a:ext cx="2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7" name="Text Box 117">
              <a:extLst>
                <a:ext uri="{FF2B5EF4-FFF2-40B4-BE49-F238E27FC236}">
                  <a16:creationId xmlns:a16="http://schemas.microsoft.com/office/drawing/2014/main" id="{7B89378A-C747-D3EA-EA37-D838D9148B10}"/>
                </a:ext>
              </a:extLst>
            </p:cNvPr>
            <p:cNvSpPr txBox="1">
              <a:spLocks noChangeAspect="1" noChangeArrowheads="1"/>
            </p:cNvSpPr>
            <p:nvPr/>
          </p:nvSpPr>
          <p:spPr bwMode="auto">
            <a:xfrm>
              <a:off x="281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8" name="Text Box 118">
              <a:extLst>
                <a:ext uri="{FF2B5EF4-FFF2-40B4-BE49-F238E27FC236}">
                  <a16:creationId xmlns:a16="http://schemas.microsoft.com/office/drawing/2014/main" id="{3DD0C12F-D137-A484-685F-EAB620A158E6}"/>
                </a:ext>
              </a:extLst>
            </p:cNvPr>
            <p:cNvSpPr txBox="1">
              <a:spLocks noChangeAspect="1" noChangeArrowheads="1"/>
            </p:cNvSpPr>
            <p:nvPr/>
          </p:nvSpPr>
          <p:spPr bwMode="auto">
            <a:xfrm>
              <a:off x="3078" y="2287"/>
              <a:ext cx="3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9" name="Text Box 119">
              <a:extLst>
                <a:ext uri="{FF2B5EF4-FFF2-40B4-BE49-F238E27FC236}">
                  <a16:creationId xmlns:a16="http://schemas.microsoft.com/office/drawing/2014/main" id="{3C08D791-FDC0-6047-5F58-D5374A0547D5}"/>
                </a:ext>
              </a:extLst>
            </p:cNvPr>
            <p:cNvSpPr txBox="1">
              <a:spLocks noChangeAspect="1" noChangeArrowheads="1"/>
            </p:cNvSpPr>
            <p:nvPr/>
          </p:nvSpPr>
          <p:spPr bwMode="auto">
            <a:xfrm>
              <a:off x="3320" y="2287"/>
              <a:ext cx="3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122" name="Right Arrow 121">
            <a:extLst>
              <a:ext uri="{FF2B5EF4-FFF2-40B4-BE49-F238E27FC236}">
                <a16:creationId xmlns:a16="http://schemas.microsoft.com/office/drawing/2014/main" id="{5FB3D1F0-A5CA-C346-A43F-86122D3B1C05}"/>
              </a:ext>
            </a:extLst>
          </p:cNvPr>
          <p:cNvSpPr/>
          <p:nvPr/>
        </p:nvSpPr>
        <p:spPr>
          <a:xfrm>
            <a:off x="6261326" y="2375354"/>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 Box 64">
            <a:extLst>
              <a:ext uri="{FF2B5EF4-FFF2-40B4-BE49-F238E27FC236}">
                <a16:creationId xmlns:a16="http://schemas.microsoft.com/office/drawing/2014/main" id="{7D7AF49C-828D-EA12-B176-9C2D7E691A21}"/>
              </a:ext>
            </a:extLst>
          </p:cNvPr>
          <p:cNvSpPr txBox="1">
            <a:spLocks noChangeArrowheads="1"/>
          </p:cNvSpPr>
          <p:nvPr/>
        </p:nvSpPr>
        <p:spPr bwMode="auto">
          <a:xfrm>
            <a:off x="1530805" y="3047093"/>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
        <p:nvSpPr>
          <p:cNvPr id="3" name="Oval 17">
            <a:extLst>
              <a:ext uri="{FF2B5EF4-FFF2-40B4-BE49-F238E27FC236}">
                <a16:creationId xmlns:a16="http://schemas.microsoft.com/office/drawing/2014/main" id="{A9661008-6D06-6119-A7FB-D982FAD0483A}"/>
              </a:ext>
            </a:extLst>
          </p:cNvPr>
          <p:cNvSpPr>
            <a:spLocks noChangeAspect="1" noChangeArrowheads="1"/>
          </p:cNvSpPr>
          <p:nvPr/>
        </p:nvSpPr>
        <p:spPr bwMode="auto">
          <a:xfrm>
            <a:off x="7690531"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 name="Oval 19">
            <a:extLst>
              <a:ext uri="{FF2B5EF4-FFF2-40B4-BE49-F238E27FC236}">
                <a16:creationId xmlns:a16="http://schemas.microsoft.com/office/drawing/2014/main" id="{744E53E9-8F78-58C8-0AD2-D0F202843348}"/>
              </a:ext>
            </a:extLst>
          </p:cNvPr>
          <p:cNvSpPr>
            <a:spLocks noChangeAspect="1" noChangeArrowheads="1"/>
          </p:cNvSpPr>
          <p:nvPr/>
        </p:nvSpPr>
        <p:spPr bwMode="auto">
          <a:xfrm>
            <a:off x="8836706"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Oval 21">
            <a:extLst>
              <a:ext uri="{FF2B5EF4-FFF2-40B4-BE49-F238E27FC236}">
                <a16:creationId xmlns:a16="http://schemas.microsoft.com/office/drawing/2014/main" id="{4486D3D9-760D-6EA1-9B4C-99B959BA4B5E}"/>
              </a:ext>
            </a:extLst>
          </p:cNvPr>
          <p:cNvSpPr>
            <a:spLocks noChangeAspect="1" noChangeArrowheads="1"/>
          </p:cNvSpPr>
          <p:nvPr/>
        </p:nvSpPr>
        <p:spPr bwMode="auto">
          <a:xfrm>
            <a:off x="9219294" y="2044586"/>
            <a:ext cx="381000"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85" name="Oval 23">
            <a:extLst>
              <a:ext uri="{FF2B5EF4-FFF2-40B4-BE49-F238E27FC236}">
                <a16:creationId xmlns:a16="http://schemas.microsoft.com/office/drawing/2014/main" id="{3719353B-9609-5458-B951-34A107952039}"/>
              </a:ext>
            </a:extLst>
          </p:cNvPr>
          <p:cNvSpPr>
            <a:spLocks noChangeAspect="1" noChangeArrowheads="1"/>
          </p:cNvSpPr>
          <p:nvPr/>
        </p:nvSpPr>
        <p:spPr bwMode="auto">
          <a:xfrm>
            <a:off x="9982881" y="2044586"/>
            <a:ext cx="384175"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0" name="Line 3">
            <a:extLst>
              <a:ext uri="{FF2B5EF4-FFF2-40B4-BE49-F238E27FC236}">
                <a16:creationId xmlns:a16="http://schemas.microsoft.com/office/drawing/2014/main" id="{E588B7BF-3EC0-5D28-9E71-990BB2618EE1}"/>
              </a:ext>
            </a:extLst>
          </p:cNvPr>
          <p:cNvSpPr>
            <a:spLocks noChangeAspect="1" noChangeShapeType="1"/>
          </p:cNvSpPr>
          <p:nvPr/>
        </p:nvSpPr>
        <p:spPr bwMode="auto">
          <a:xfrm>
            <a:off x="4193673" y="4129768"/>
            <a:ext cx="1587" cy="18351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4">
            <a:extLst>
              <a:ext uri="{FF2B5EF4-FFF2-40B4-BE49-F238E27FC236}">
                <a16:creationId xmlns:a16="http://schemas.microsoft.com/office/drawing/2014/main" id="{6949D313-E9B5-2C11-7EA1-A7CB42E3B6F7}"/>
              </a:ext>
            </a:extLst>
          </p:cNvPr>
          <p:cNvSpPr>
            <a:spLocks noChangeAspect="1" noChangeShapeType="1"/>
          </p:cNvSpPr>
          <p:nvPr/>
        </p:nvSpPr>
        <p:spPr bwMode="auto">
          <a:xfrm>
            <a:off x="4625473" y="4121830"/>
            <a:ext cx="1587" cy="18494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
            <a:extLst>
              <a:ext uri="{FF2B5EF4-FFF2-40B4-BE49-F238E27FC236}">
                <a16:creationId xmlns:a16="http://schemas.microsoft.com/office/drawing/2014/main" id="{513CE1AC-1A23-1FAE-AE9A-8D518EB21888}"/>
              </a:ext>
            </a:extLst>
          </p:cNvPr>
          <p:cNvSpPr>
            <a:spLocks noChangeAspect="1" noChangeShapeType="1"/>
          </p:cNvSpPr>
          <p:nvPr/>
        </p:nvSpPr>
        <p:spPr bwMode="auto">
          <a:xfrm>
            <a:off x="5074735" y="4137705"/>
            <a:ext cx="1588"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6">
            <a:extLst>
              <a:ext uri="{FF2B5EF4-FFF2-40B4-BE49-F238E27FC236}">
                <a16:creationId xmlns:a16="http://schemas.microsoft.com/office/drawing/2014/main" id="{7715B3F2-58B7-DE6C-B0EB-9A588479460F}"/>
              </a:ext>
            </a:extLst>
          </p:cNvPr>
          <p:cNvSpPr>
            <a:spLocks noChangeAspect="1" noChangeShapeType="1"/>
          </p:cNvSpPr>
          <p:nvPr/>
        </p:nvSpPr>
        <p:spPr bwMode="auto">
          <a:xfrm>
            <a:off x="5527173" y="4137705"/>
            <a:ext cx="1587"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8">
            <a:extLst>
              <a:ext uri="{FF2B5EF4-FFF2-40B4-BE49-F238E27FC236}">
                <a16:creationId xmlns:a16="http://schemas.microsoft.com/office/drawing/2014/main" id="{576FC8A7-2CB6-EC13-CE03-B55DBC920BF5}"/>
              </a:ext>
            </a:extLst>
          </p:cNvPr>
          <p:cNvSpPr>
            <a:spLocks noChangeAspect="1" noChangeShapeType="1"/>
          </p:cNvSpPr>
          <p:nvPr/>
        </p:nvSpPr>
        <p:spPr bwMode="auto">
          <a:xfrm>
            <a:off x="5965323" y="4113893"/>
            <a:ext cx="1587" cy="18335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9">
            <a:extLst>
              <a:ext uri="{FF2B5EF4-FFF2-40B4-BE49-F238E27FC236}">
                <a16:creationId xmlns:a16="http://schemas.microsoft.com/office/drawing/2014/main" id="{C447602B-FE91-BD3F-6A87-13D294847E7A}"/>
              </a:ext>
            </a:extLst>
          </p:cNvPr>
          <p:cNvSpPr>
            <a:spLocks noChangeAspect="1" noChangeShapeType="1"/>
          </p:cNvSpPr>
          <p:nvPr/>
        </p:nvSpPr>
        <p:spPr bwMode="auto">
          <a:xfrm flipV="1">
            <a:off x="4207960" y="4421868"/>
            <a:ext cx="819150"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60B1EC2D-C365-9D06-AAB5-83FCC1C391D1}"/>
              </a:ext>
            </a:extLst>
          </p:cNvPr>
          <p:cNvSpPr>
            <a:spLocks noChangeAspect="1" noChangeShapeType="1"/>
          </p:cNvSpPr>
          <p:nvPr/>
        </p:nvSpPr>
        <p:spPr bwMode="auto">
          <a:xfrm>
            <a:off x="4188910" y="4717143"/>
            <a:ext cx="436563"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Text Box 93">
            <a:extLst>
              <a:ext uri="{FF2B5EF4-FFF2-40B4-BE49-F238E27FC236}">
                <a16:creationId xmlns:a16="http://schemas.microsoft.com/office/drawing/2014/main" id="{4409FE67-240E-2E4F-808A-709A860DB3AF}"/>
              </a:ext>
            </a:extLst>
          </p:cNvPr>
          <p:cNvSpPr txBox="1">
            <a:spLocks noChangeAspect="1" noChangeArrowheads="1"/>
          </p:cNvSpPr>
          <p:nvPr/>
        </p:nvSpPr>
        <p:spPr bwMode="auto">
          <a:xfrm>
            <a:off x="4292098" y="4118655"/>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A</a:t>
            </a:r>
            <a:endParaRPr lang="en-US" altLang="zh-CN" i="1" dirty="0">
              <a:solidFill>
                <a:srgbClr val="0C325C"/>
              </a:solidFill>
              <a:ea typeface="宋体" panose="02010600030101010101" pitchFamily="2" charset="-122"/>
            </a:endParaRPr>
          </a:p>
        </p:txBody>
      </p:sp>
      <p:sp>
        <p:nvSpPr>
          <p:cNvPr id="141" name="Text Box 94">
            <a:extLst>
              <a:ext uri="{FF2B5EF4-FFF2-40B4-BE49-F238E27FC236}">
                <a16:creationId xmlns:a16="http://schemas.microsoft.com/office/drawing/2014/main" id="{2F4B7995-6C56-CE47-65C0-7B7148FA420A}"/>
              </a:ext>
            </a:extLst>
          </p:cNvPr>
          <p:cNvSpPr txBox="1">
            <a:spLocks noChangeAspect="1" noChangeArrowheads="1"/>
          </p:cNvSpPr>
          <p:nvPr/>
        </p:nvSpPr>
        <p:spPr bwMode="auto">
          <a:xfrm>
            <a:off x="4292098" y="44250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B</a:t>
            </a:r>
            <a:endParaRPr lang="en-US" altLang="zh-CN" i="1" dirty="0">
              <a:solidFill>
                <a:srgbClr val="0C325C"/>
              </a:solidFill>
              <a:ea typeface="宋体" panose="02010600030101010101" pitchFamily="2" charset="-122"/>
            </a:endParaRPr>
          </a:p>
        </p:txBody>
      </p:sp>
      <p:sp>
        <p:nvSpPr>
          <p:cNvPr id="148" name="Right Arrow 147">
            <a:extLst>
              <a:ext uri="{FF2B5EF4-FFF2-40B4-BE49-F238E27FC236}">
                <a16:creationId xmlns:a16="http://schemas.microsoft.com/office/drawing/2014/main" id="{5E14CFFC-DB7B-BB2B-F5DC-FB275200C9C7}"/>
              </a:ext>
            </a:extLst>
          </p:cNvPr>
          <p:cNvSpPr/>
          <p:nvPr/>
        </p:nvSpPr>
        <p:spPr>
          <a:xfrm rot="9754470">
            <a:off x="6220934" y="4452829"/>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 Box 79">
            <a:extLst>
              <a:ext uri="{FF2B5EF4-FFF2-40B4-BE49-F238E27FC236}">
                <a16:creationId xmlns:a16="http://schemas.microsoft.com/office/drawing/2014/main" id="{E7856907-4685-8F0B-41F2-02A7CB7DD1DB}"/>
              </a:ext>
            </a:extLst>
          </p:cNvPr>
          <p:cNvSpPr txBox="1">
            <a:spLocks noChangeArrowheads="1"/>
          </p:cNvSpPr>
          <p:nvPr/>
        </p:nvSpPr>
        <p:spPr bwMode="auto">
          <a:xfrm>
            <a:off x="6891951" y="5463260"/>
            <a:ext cx="4460261" cy="39733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a:t>Lower bound on the number of tracks = 5</a:t>
            </a:r>
            <a:endParaRPr lang="en-US" altLang="zh-CN">
              <a:ea typeface="宋体" panose="02010600030101010101" pitchFamily="2" charset="-122"/>
            </a:endParaRPr>
          </a:p>
        </p:txBody>
      </p:sp>
      <p:sp>
        <p:nvSpPr>
          <p:cNvPr id="150" name="Text Box 70">
            <a:extLst>
              <a:ext uri="{FF2B5EF4-FFF2-40B4-BE49-F238E27FC236}">
                <a16:creationId xmlns:a16="http://schemas.microsoft.com/office/drawing/2014/main" id="{8C49085A-2375-060E-B4FB-08DD8C85C534}"/>
              </a:ext>
            </a:extLst>
          </p:cNvPr>
          <p:cNvSpPr txBox="1">
            <a:spLocks noChangeAspect="1" noChangeArrowheads="1"/>
          </p:cNvSpPr>
          <p:nvPr/>
        </p:nvSpPr>
        <p:spPr bwMode="auto">
          <a:xfrm>
            <a:off x="6945994" y="1641925"/>
            <a:ext cx="4203699"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sp>
        <p:nvSpPr>
          <p:cNvPr id="151" name="TextBox 150">
            <a:extLst>
              <a:ext uri="{FF2B5EF4-FFF2-40B4-BE49-F238E27FC236}">
                <a16:creationId xmlns:a16="http://schemas.microsoft.com/office/drawing/2014/main" id="{18EE2E64-2621-AE0F-0323-44C1CAE0FDF3}"/>
              </a:ext>
            </a:extLst>
          </p:cNvPr>
          <p:cNvSpPr txBox="1"/>
          <p:nvPr/>
        </p:nvSpPr>
        <p:spPr>
          <a:xfrm>
            <a:off x="6038163" y="4877021"/>
            <a:ext cx="239532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Zone representation</a:t>
            </a:r>
          </a:p>
        </p:txBody>
      </p:sp>
    </p:spTree>
    <p:extLst>
      <p:ext uri="{BB962C8B-B14F-4D97-AF65-F5344CB8AC3E}">
        <p14:creationId xmlns:p14="http://schemas.microsoft.com/office/powerpoint/2010/main" val="2567477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6C21-FD5F-4A66-25BE-8BA7718B5336}"/>
              </a:ext>
            </a:extLst>
          </p:cNvPr>
          <p:cNvSpPr>
            <a:spLocks noGrp="1"/>
          </p:cNvSpPr>
          <p:nvPr>
            <p:ph type="title"/>
          </p:nvPr>
        </p:nvSpPr>
        <p:spPr/>
        <p:txBody>
          <a:bodyPr/>
          <a:lstStyle/>
          <a:p>
            <a:r>
              <a:rPr lang="en-US" dirty="0"/>
              <a:t>Zone Representation: {A, B, C}</a:t>
            </a:r>
          </a:p>
        </p:txBody>
      </p:sp>
      <p:grpSp>
        <p:nvGrpSpPr>
          <p:cNvPr id="4" name="Group 45">
            <a:extLst>
              <a:ext uri="{FF2B5EF4-FFF2-40B4-BE49-F238E27FC236}">
                <a16:creationId xmlns:a16="http://schemas.microsoft.com/office/drawing/2014/main" id="{C9284271-3540-AAF4-13FB-EC604BDFBB03}"/>
              </a:ext>
            </a:extLst>
          </p:cNvPr>
          <p:cNvGrpSpPr>
            <a:grpSpLocks/>
          </p:cNvGrpSpPr>
          <p:nvPr/>
        </p:nvGrpSpPr>
        <p:grpSpPr bwMode="auto">
          <a:xfrm>
            <a:off x="791257" y="1511750"/>
            <a:ext cx="5237163" cy="698500"/>
            <a:chOff x="440" y="754"/>
            <a:chExt cx="3299" cy="440"/>
          </a:xfrm>
        </p:grpSpPr>
        <p:grpSp>
          <p:nvGrpSpPr>
            <p:cNvPr id="5" name="Group 46">
              <a:extLst>
                <a:ext uri="{FF2B5EF4-FFF2-40B4-BE49-F238E27FC236}">
                  <a16:creationId xmlns:a16="http://schemas.microsoft.com/office/drawing/2014/main" id="{48188805-EA87-955E-B490-BF2327624114}"/>
                </a:ext>
              </a:extLst>
            </p:cNvPr>
            <p:cNvGrpSpPr>
              <a:grpSpLocks noChangeAspect="1"/>
            </p:cNvGrpSpPr>
            <p:nvPr/>
          </p:nvGrpSpPr>
          <p:grpSpPr bwMode="auto">
            <a:xfrm>
              <a:off x="1093" y="1154"/>
              <a:ext cx="2646" cy="40"/>
              <a:chOff x="459" y="725"/>
              <a:chExt cx="2993" cy="0"/>
            </a:xfrm>
          </p:grpSpPr>
          <p:sp>
            <p:nvSpPr>
              <p:cNvPr id="19" name="Line 47">
                <a:extLst>
                  <a:ext uri="{FF2B5EF4-FFF2-40B4-BE49-F238E27FC236}">
                    <a16:creationId xmlns:a16="http://schemas.microsoft.com/office/drawing/2014/main" id="{9798B343-56ED-0B83-41F6-4CBA18618AE1}"/>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48">
                <a:extLst>
                  <a:ext uri="{FF2B5EF4-FFF2-40B4-BE49-F238E27FC236}">
                    <a16:creationId xmlns:a16="http://schemas.microsoft.com/office/drawing/2014/main" id="{E9CD88D4-8B73-2E4B-7F14-0B2E464626D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49">
                <a:extLst>
                  <a:ext uri="{FF2B5EF4-FFF2-40B4-BE49-F238E27FC236}">
                    <a16:creationId xmlns:a16="http://schemas.microsoft.com/office/drawing/2014/main" id="{24A87EFF-81C8-A2BD-FE83-E31DDE955BBA}"/>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50">
                <a:extLst>
                  <a:ext uri="{FF2B5EF4-FFF2-40B4-BE49-F238E27FC236}">
                    <a16:creationId xmlns:a16="http://schemas.microsoft.com/office/drawing/2014/main" id="{49F28E9B-84E3-F679-73C2-7F5ABE95DE19}"/>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51">
                <a:extLst>
                  <a:ext uri="{FF2B5EF4-FFF2-40B4-BE49-F238E27FC236}">
                    <a16:creationId xmlns:a16="http://schemas.microsoft.com/office/drawing/2014/main" id="{BD9D3378-FE7B-846A-C1C9-48A2EA04BB46}"/>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52">
                <a:extLst>
                  <a:ext uri="{FF2B5EF4-FFF2-40B4-BE49-F238E27FC236}">
                    <a16:creationId xmlns:a16="http://schemas.microsoft.com/office/drawing/2014/main" id="{1B6F9B72-D77B-AA4B-316C-295F3AC222AA}"/>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3">
                <a:extLst>
                  <a:ext uri="{FF2B5EF4-FFF2-40B4-BE49-F238E27FC236}">
                    <a16:creationId xmlns:a16="http://schemas.microsoft.com/office/drawing/2014/main" id="{714926E0-A1DB-72F7-9420-62E91D47054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54">
                <a:extLst>
                  <a:ext uri="{FF2B5EF4-FFF2-40B4-BE49-F238E27FC236}">
                    <a16:creationId xmlns:a16="http://schemas.microsoft.com/office/drawing/2014/main" id="{5EF9D50E-A525-C545-8727-2B117D1616BD}"/>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55">
                <a:extLst>
                  <a:ext uri="{FF2B5EF4-FFF2-40B4-BE49-F238E27FC236}">
                    <a16:creationId xmlns:a16="http://schemas.microsoft.com/office/drawing/2014/main" id="{36F82C65-010E-1689-B540-648B5D9CFFBC}"/>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56">
                <a:extLst>
                  <a:ext uri="{FF2B5EF4-FFF2-40B4-BE49-F238E27FC236}">
                    <a16:creationId xmlns:a16="http://schemas.microsoft.com/office/drawing/2014/main" id="{9AF4D337-98C9-6626-6F60-517010F4E065}"/>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57">
                <a:extLst>
                  <a:ext uri="{FF2B5EF4-FFF2-40B4-BE49-F238E27FC236}">
                    <a16:creationId xmlns:a16="http://schemas.microsoft.com/office/drawing/2014/main" id="{16A2182F-79BA-4679-941E-28C92F0E623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 name="Text Box 58">
              <a:extLst>
                <a:ext uri="{FF2B5EF4-FFF2-40B4-BE49-F238E27FC236}">
                  <a16:creationId xmlns:a16="http://schemas.microsoft.com/office/drawing/2014/main" id="{188548CD-E989-C809-9CA7-B3F73D24AB8F}"/>
                </a:ext>
              </a:extLst>
            </p:cNvPr>
            <p:cNvSpPr txBox="1">
              <a:spLocks noChangeAspect="1" noChangeArrowheads="1"/>
            </p:cNvSpPr>
            <p:nvPr/>
          </p:nvSpPr>
          <p:spPr bwMode="auto">
            <a:xfrm>
              <a:off x="1001" y="954"/>
              <a:ext cx="2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7" name="Text Box 59">
              <a:extLst>
                <a:ext uri="{FF2B5EF4-FFF2-40B4-BE49-F238E27FC236}">
                  <a16:creationId xmlns:a16="http://schemas.microsoft.com/office/drawing/2014/main" id="{D9ECC730-F44D-03EC-937B-6ADB6748A1E1}"/>
                </a:ext>
              </a:extLst>
            </p:cNvPr>
            <p:cNvSpPr txBox="1">
              <a:spLocks noChangeAspect="1" noChangeArrowheads="1"/>
            </p:cNvSpPr>
            <p:nvPr/>
          </p:nvSpPr>
          <p:spPr bwMode="auto">
            <a:xfrm>
              <a:off x="1228"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8" name="Text Box 60">
              <a:extLst>
                <a:ext uri="{FF2B5EF4-FFF2-40B4-BE49-F238E27FC236}">
                  <a16:creationId xmlns:a16="http://schemas.microsoft.com/office/drawing/2014/main" id="{F52F87DA-6FA6-7E83-4708-E244CE10A44C}"/>
                </a:ext>
              </a:extLst>
            </p:cNvPr>
            <p:cNvSpPr txBox="1">
              <a:spLocks noChangeAspect="1" noChangeArrowheads="1"/>
            </p:cNvSpPr>
            <p:nvPr/>
          </p:nvSpPr>
          <p:spPr bwMode="auto">
            <a:xfrm>
              <a:off x="1474"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9" name="Text Box 61">
              <a:extLst>
                <a:ext uri="{FF2B5EF4-FFF2-40B4-BE49-F238E27FC236}">
                  <a16:creationId xmlns:a16="http://schemas.microsoft.com/office/drawing/2014/main" id="{293DFB95-FD63-18CD-B940-0045A212A7D2}"/>
                </a:ext>
              </a:extLst>
            </p:cNvPr>
            <p:cNvSpPr txBox="1">
              <a:spLocks noChangeAspect="1" noChangeArrowheads="1"/>
            </p:cNvSpPr>
            <p:nvPr/>
          </p:nvSpPr>
          <p:spPr bwMode="auto">
            <a:xfrm>
              <a:off x="1713"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 name="Text Box 62">
              <a:extLst>
                <a:ext uri="{FF2B5EF4-FFF2-40B4-BE49-F238E27FC236}">
                  <a16:creationId xmlns:a16="http://schemas.microsoft.com/office/drawing/2014/main" id="{6D3223D9-B42F-930C-B1A5-57A5955F5687}"/>
                </a:ext>
              </a:extLst>
            </p:cNvPr>
            <p:cNvSpPr txBox="1">
              <a:spLocks noChangeAspect="1" noChangeArrowheads="1"/>
            </p:cNvSpPr>
            <p:nvPr/>
          </p:nvSpPr>
          <p:spPr bwMode="auto">
            <a:xfrm>
              <a:off x="196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1" name="Text Box 63">
              <a:extLst>
                <a:ext uri="{FF2B5EF4-FFF2-40B4-BE49-F238E27FC236}">
                  <a16:creationId xmlns:a16="http://schemas.microsoft.com/office/drawing/2014/main" id="{6C9DC07B-6844-AAA8-271F-59F18B210CA0}"/>
                </a:ext>
              </a:extLst>
            </p:cNvPr>
            <p:cNvSpPr txBox="1">
              <a:spLocks noChangeAspect="1" noChangeArrowheads="1"/>
            </p:cNvSpPr>
            <p:nvPr/>
          </p:nvSpPr>
          <p:spPr bwMode="auto">
            <a:xfrm>
              <a:off x="244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2" name="Text Box 64">
              <a:extLst>
                <a:ext uri="{FF2B5EF4-FFF2-40B4-BE49-F238E27FC236}">
                  <a16:creationId xmlns:a16="http://schemas.microsoft.com/office/drawing/2014/main" id="{7E99784B-3014-1616-F3BA-E60F90747E70}"/>
                </a:ext>
              </a:extLst>
            </p:cNvPr>
            <p:cNvSpPr txBox="1">
              <a:spLocks noChangeAspect="1" noChangeArrowheads="1"/>
            </p:cNvSpPr>
            <p:nvPr/>
          </p:nvSpPr>
          <p:spPr bwMode="auto">
            <a:xfrm>
              <a:off x="2202"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3" name="Text Box 65">
              <a:extLst>
                <a:ext uri="{FF2B5EF4-FFF2-40B4-BE49-F238E27FC236}">
                  <a16:creationId xmlns:a16="http://schemas.microsoft.com/office/drawing/2014/main" id="{8357AC20-F4C5-240A-A705-347EDE84E4BB}"/>
                </a:ext>
              </a:extLst>
            </p:cNvPr>
            <p:cNvSpPr txBox="1">
              <a:spLocks noChangeAspect="1" noChangeArrowheads="1"/>
            </p:cNvSpPr>
            <p:nvPr/>
          </p:nvSpPr>
          <p:spPr bwMode="auto">
            <a:xfrm>
              <a:off x="268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4" name="Text Box 66">
              <a:extLst>
                <a:ext uri="{FF2B5EF4-FFF2-40B4-BE49-F238E27FC236}">
                  <a16:creationId xmlns:a16="http://schemas.microsoft.com/office/drawing/2014/main" id="{C5ECF47D-66EF-4CFF-0CC8-FA50BFEC302C}"/>
                </a:ext>
              </a:extLst>
            </p:cNvPr>
            <p:cNvSpPr txBox="1">
              <a:spLocks noChangeAspect="1" noChangeArrowheads="1"/>
            </p:cNvSpPr>
            <p:nvPr/>
          </p:nvSpPr>
          <p:spPr bwMode="auto">
            <a:xfrm>
              <a:off x="2914"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5" name="Text Box 67">
              <a:extLst>
                <a:ext uri="{FF2B5EF4-FFF2-40B4-BE49-F238E27FC236}">
                  <a16:creationId xmlns:a16="http://schemas.microsoft.com/office/drawing/2014/main" id="{DC8059FE-6478-08CA-63B5-6F0957F076A3}"/>
                </a:ext>
              </a:extLst>
            </p:cNvPr>
            <p:cNvSpPr txBox="1">
              <a:spLocks noChangeAspect="1" noChangeArrowheads="1"/>
            </p:cNvSpPr>
            <p:nvPr/>
          </p:nvSpPr>
          <p:spPr bwMode="auto">
            <a:xfrm>
              <a:off x="316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6" name="Text Box 68">
              <a:extLst>
                <a:ext uri="{FF2B5EF4-FFF2-40B4-BE49-F238E27FC236}">
                  <a16:creationId xmlns:a16="http://schemas.microsoft.com/office/drawing/2014/main" id="{ED46E131-1DDF-6B6F-8526-884C6E5881FF}"/>
                </a:ext>
              </a:extLst>
            </p:cNvPr>
            <p:cNvSpPr txBox="1">
              <a:spLocks noChangeAspect="1" noChangeArrowheads="1"/>
            </p:cNvSpPr>
            <p:nvPr/>
          </p:nvSpPr>
          <p:spPr bwMode="auto">
            <a:xfrm>
              <a:off x="340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8" name="Text Box 70">
              <a:extLst>
                <a:ext uri="{FF2B5EF4-FFF2-40B4-BE49-F238E27FC236}">
                  <a16:creationId xmlns:a16="http://schemas.microsoft.com/office/drawing/2014/main" id="{F01DF185-67DA-8188-4846-D16753267394}"/>
                </a:ext>
              </a:extLst>
            </p:cNvPr>
            <p:cNvSpPr txBox="1">
              <a:spLocks noChangeAspect="1" noChangeArrowheads="1"/>
            </p:cNvSpPr>
            <p:nvPr/>
          </p:nvSpPr>
          <p:spPr bwMode="auto">
            <a:xfrm>
              <a:off x="440" y="754"/>
              <a:ext cx="321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Column</a:t>
              </a:r>
              <a:r>
                <a:rPr lang="de-DE" altLang="en-US" dirty="0"/>
                <a:t>  </a:t>
              </a:r>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grpSp>
      <p:grpSp>
        <p:nvGrpSpPr>
          <p:cNvPr id="30" name="Group 71">
            <a:extLst>
              <a:ext uri="{FF2B5EF4-FFF2-40B4-BE49-F238E27FC236}">
                <a16:creationId xmlns:a16="http://schemas.microsoft.com/office/drawing/2014/main" id="{CF7CD794-4907-DB20-3DE5-8C69579D1DD4}"/>
              </a:ext>
            </a:extLst>
          </p:cNvPr>
          <p:cNvGrpSpPr>
            <a:grpSpLocks/>
          </p:cNvGrpSpPr>
          <p:nvPr/>
        </p:nvGrpSpPr>
        <p:grpSpPr bwMode="auto">
          <a:xfrm>
            <a:off x="1667557" y="2540454"/>
            <a:ext cx="4344988" cy="366713"/>
            <a:chOff x="902" y="1702"/>
            <a:chExt cx="2737" cy="231"/>
          </a:xfrm>
        </p:grpSpPr>
        <p:grpSp>
          <p:nvGrpSpPr>
            <p:cNvPr id="31" name="Group 72">
              <a:extLst>
                <a:ext uri="{FF2B5EF4-FFF2-40B4-BE49-F238E27FC236}">
                  <a16:creationId xmlns:a16="http://schemas.microsoft.com/office/drawing/2014/main" id="{084FB6D7-7AA3-6424-FC99-81612F0351F3}"/>
                </a:ext>
              </a:extLst>
            </p:cNvPr>
            <p:cNvGrpSpPr>
              <a:grpSpLocks noChangeAspect="1"/>
            </p:cNvGrpSpPr>
            <p:nvPr/>
          </p:nvGrpSpPr>
          <p:grpSpPr bwMode="auto">
            <a:xfrm>
              <a:off x="992" y="1710"/>
              <a:ext cx="2647" cy="39"/>
              <a:chOff x="459" y="725"/>
              <a:chExt cx="2993" cy="0"/>
            </a:xfrm>
          </p:grpSpPr>
          <p:sp>
            <p:nvSpPr>
              <p:cNvPr id="44" name="Line 73">
                <a:extLst>
                  <a:ext uri="{FF2B5EF4-FFF2-40B4-BE49-F238E27FC236}">
                    <a16:creationId xmlns:a16="http://schemas.microsoft.com/office/drawing/2014/main" id="{8F57E0FE-1510-2C35-4F00-C66D928D258B}"/>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74">
                <a:extLst>
                  <a:ext uri="{FF2B5EF4-FFF2-40B4-BE49-F238E27FC236}">
                    <a16:creationId xmlns:a16="http://schemas.microsoft.com/office/drawing/2014/main" id="{C36B9A5A-482D-730B-C024-5B88B15C90C7}"/>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75">
                <a:extLst>
                  <a:ext uri="{FF2B5EF4-FFF2-40B4-BE49-F238E27FC236}">
                    <a16:creationId xmlns:a16="http://schemas.microsoft.com/office/drawing/2014/main" id="{C6D02216-2308-92FB-270B-A8F8D90FEDF7}"/>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76">
                <a:extLst>
                  <a:ext uri="{FF2B5EF4-FFF2-40B4-BE49-F238E27FC236}">
                    <a16:creationId xmlns:a16="http://schemas.microsoft.com/office/drawing/2014/main" id="{151FDAA3-B826-72DA-7D7A-38423C107D3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77">
                <a:extLst>
                  <a:ext uri="{FF2B5EF4-FFF2-40B4-BE49-F238E27FC236}">
                    <a16:creationId xmlns:a16="http://schemas.microsoft.com/office/drawing/2014/main" id="{C910BE48-02E5-28E1-77EA-9F42CA586B2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78">
                <a:extLst>
                  <a:ext uri="{FF2B5EF4-FFF2-40B4-BE49-F238E27FC236}">
                    <a16:creationId xmlns:a16="http://schemas.microsoft.com/office/drawing/2014/main" id="{8242847B-9A74-8857-680F-C6DD53B6D64C}"/>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79">
                <a:extLst>
                  <a:ext uri="{FF2B5EF4-FFF2-40B4-BE49-F238E27FC236}">
                    <a16:creationId xmlns:a16="http://schemas.microsoft.com/office/drawing/2014/main" id="{883296CB-D27D-3C9A-CE93-23A19C38B3DA}"/>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80">
                <a:extLst>
                  <a:ext uri="{FF2B5EF4-FFF2-40B4-BE49-F238E27FC236}">
                    <a16:creationId xmlns:a16="http://schemas.microsoft.com/office/drawing/2014/main" id="{0B5A7BBA-ADAC-CB09-E691-F0ED56DCF8F0}"/>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81">
                <a:extLst>
                  <a:ext uri="{FF2B5EF4-FFF2-40B4-BE49-F238E27FC236}">
                    <a16:creationId xmlns:a16="http://schemas.microsoft.com/office/drawing/2014/main" id="{2F05D15B-3888-5FE7-817E-CBE8C3F2AF86}"/>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82">
                <a:extLst>
                  <a:ext uri="{FF2B5EF4-FFF2-40B4-BE49-F238E27FC236}">
                    <a16:creationId xmlns:a16="http://schemas.microsoft.com/office/drawing/2014/main" id="{1508E4C8-3CB5-CAFC-CD98-8E96003CB8DC}"/>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83">
                <a:extLst>
                  <a:ext uri="{FF2B5EF4-FFF2-40B4-BE49-F238E27FC236}">
                    <a16:creationId xmlns:a16="http://schemas.microsoft.com/office/drawing/2014/main" id="{9D478738-27F2-0629-2C35-C922FA1B87E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 name="Text Box 84">
              <a:extLst>
                <a:ext uri="{FF2B5EF4-FFF2-40B4-BE49-F238E27FC236}">
                  <a16:creationId xmlns:a16="http://schemas.microsoft.com/office/drawing/2014/main" id="{5C2B2163-0F7B-F516-7914-E8EEC219C84A}"/>
                </a:ext>
              </a:extLst>
            </p:cNvPr>
            <p:cNvSpPr txBox="1">
              <a:spLocks noChangeAspect="1" noChangeArrowheads="1"/>
            </p:cNvSpPr>
            <p:nvPr/>
          </p:nvSpPr>
          <p:spPr bwMode="auto">
            <a:xfrm>
              <a:off x="90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3" name="Text Box 85">
              <a:extLst>
                <a:ext uri="{FF2B5EF4-FFF2-40B4-BE49-F238E27FC236}">
                  <a16:creationId xmlns:a16="http://schemas.microsoft.com/office/drawing/2014/main" id="{364D8966-1778-49E4-08CD-6A767B3E0409}"/>
                </a:ext>
              </a:extLst>
            </p:cNvPr>
            <p:cNvSpPr txBox="1">
              <a:spLocks noChangeAspect="1" noChangeArrowheads="1"/>
            </p:cNvSpPr>
            <p:nvPr/>
          </p:nvSpPr>
          <p:spPr bwMode="auto">
            <a:xfrm>
              <a:off x="114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4" name="Text Box 86">
              <a:extLst>
                <a:ext uri="{FF2B5EF4-FFF2-40B4-BE49-F238E27FC236}">
                  <a16:creationId xmlns:a16="http://schemas.microsoft.com/office/drawing/2014/main" id="{36B2A108-01C8-B540-D24D-CAB670E91C01}"/>
                </a:ext>
              </a:extLst>
            </p:cNvPr>
            <p:cNvSpPr txBox="1">
              <a:spLocks noChangeAspect="1" noChangeArrowheads="1"/>
            </p:cNvSpPr>
            <p:nvPr/>
          </p:nvSpPr>
          <p:spPr bwMode="auto">
            <a:xfrm>
              <a:off x="1384" y="1710"/>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5" name="Text Box 87">
              <a:extLst>
                <a:ext uri="{FF2B5EF4-FFF2-40B4-BE49-F238E27FC236}">
                  <a16:creationId xmlns:a16="http://schemas.microsoft.com/office/drawing/2014/main" id="{AF05709C-5A4A-2AA3-2137-287FD832DFE2}"/>
                </a:ext>
              </a:extLst>
            </p:cNvPr>
            <p:cNvSpPr txBox="1">
              <a:spLocks noChangeAspect="1" noChangeArrowheads="1"/>
            </p:cNvSpPr>
            <p:nvPr/>
          </p:nvSpPr>
          <p:spPr bwMode="auto">
            <a:xfrm>
              <a:off x="162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6" name="Text Box 88">
              <a:extLst>
                <a:ext uri="{FF2B5EF4-FFF2-40B4-BE49-F238E27FC236}">
                  <a16:creationId xmlns:a16="http://schemas.microsoft.com/office/drawing/2014/main" id="{A5FA1696-335B-60ED-C207-17DEC3456CDE}"/>
                </a:ext>
              </a:extLst>
            </p:cNvPr>
            <p:cNvSpPr txBox="1">
              <a:spLocks noChangeAspect="1" noChangeArrowheads="1"/>
            </p:cNvSpPr>
            <p:nvPr/>
          </p:nvSpPr>
          <p:spPr bwMode="auto">
            <a:xfrm>
              <a:off x="186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7" name="Text Box 89">
              <a:extLst>
                <a:ext uri="{FF2B5EF4-FFF2-40B4-BE49-F238E27FC236}">
                  <a16:creationId xmlns:a16="http://schemas.microsoft.com/office/drawing/2014/main" id="{5FDF1FF8-F7C5-97A6-0C80-CF8BEF02569B}"/>
                </a:ext>
              </a:extLst>
            </p:cNvPr>
            <p:cNvSpPr txBox="1">
              <a:spLocks noChangeAspect="1" noChangeArrowheads="1"/>
            </p:cNvSpPr>
            <p:nvPr/>
          </p:nvSpPr>
          <p:spPr bwMode="auto">
            <a:xfrm>
              <a:off x="2103"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8" name="Text Box 90">
              <a:extLst>
                <a:ext uri="{FF2B5EF4-FFF2-40B4-BE49-F238E27FC236}">
                  <a16:creationId xmlns:a16="http://schemas.microsoft.com/office/drawing/2014/main" id="{C953CE0B-9208-9BDD-74C9-691BDB8DCF61}"/>
                </a:ext>
              </a:extLst>
            </p:cNvPr>
            <p:cNvSpPr txBox="1">
              <a:spLocks noChangeAspect="1" noChangeArrowheads="1"/>
            </p:cNvSpPr>
            <p:nvPr/>
          </p:nvSpPr>
          <p:spPr bwMode="auto">
            <a:xfrm>
              <a:off x="235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39" name="Text Box 91">
              <a:extLst>
                <a:ext uri="{FF2B5EF4-FFF2-40B4-BE49-F238E27FC236}">
                  <a16:creationId xmlns:a16="http://schemas.microsoft.com/office/drawing/2014/main" id="{9CF97F7B-BE3C-B33E-8B02-C271C5452844}"/>
                </a:ext>
              </a:extLst>
            </p:cNvPr>
            <p:cNvSpPr txBox="1">
              <a:spLocks noChangeAspect="1" noChangeArrowheads="1"/>
            </p:cNvSpPr>
            <p:nvPr/>
          </p:nvSpPr>
          <p:spPr bwMode="auto">
            <a:xfrm>
              <a:off x="259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0" name="Text Box 92">
              <a:extLst>
                <a:ext uri="{FF2B5EF4-FFF2-40B4-BE49-F238E27FC236}">
                  <a16:creationId xmlns:a16="http://schemas.microsoft.com/office/drawing/2014/main" id="{812373D3-1FFF-5809-856E-75D7531CF402}"/>
                </a:ext>
              </a:extLst>
            </p:cNvPr>
            <p:cNvSpPr txBox="1">
              <a:spLocks noChangeAspect="1" noChangeArrowheads="1"/>
            </p:cNvSpPr>
            <p:nvPr/>
          </p:nvSpPr>
          <p:spPr bwMode="auto">
            <a:xfrm>
              <a:off x="307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1" name="Text Box 93">
              <a:extLst>
                <a:ext uri="{FF2B5EF4-FFF2-40B4-BE49-F238E27FC236}">
                  <a16:creationId xmlns:a16="http://schemas.microsoft.com/office/drawing/2014/main" id="{9653DC7A-367A-4AFC-47E5-2D1512400849}"/>
                </a:ext>
              </a:extLst>
            </p:cNvPr>
            <p:cNvSpPr txBox="1">
              <a:spLocks noChangeAspect="1" noChangeArrowheads="1"/>
            </p:cNvSpPr>
            <p:nvPr/>
          </p:nvSpPr>
          <p:spPr bwMode="auto">
            <a:xfrm>
              <a:off x="331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42" name="Text Box 94">
              <a:extLst>
                <a:ext uri="{FF2B5EF4-FFF2-40B4-BE49-F238E27FC236}">
                  <a16:creationId xmlns:a16="http://schemas.microsoft.com/office/drawing/2014/main" id="{938AF7CD-5B3D-7418-F208-B76D67F1CBA0}"/>
                </a:ext>
              </a:extLst>
            </p:cNvPr>
            <p:cNvSpPr txBox="1">
              <a:spLocks noChangeAspect="1" noChangeArrowheads="1"/>
            </p:cNvSpPr>
            <p:nvPr/>
          </p:nvSpPr>
          <p:spPr bwMode="auto">
            <a:xfrm>
              <a:off x="2819" y="1702"/>
              <a:ext cx="3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55" name="Line 2">
            <a:extLst>
              <a:ext uri="{FF2B5EF4-FFF2-40B4-BE49-F238E27FC236}">
                <a16:creationId xmlns:a16="http://schemas.microsoft.com/office/drawing/2014/main" id="{1E8916A9-9C58-5A64-D3A2-6EEE4F747455}"/>
              </a:ext>
            </a:extLst>
          </p:cNvPr>
          <p:cNvSpPr>
            <a:spLocks noChangeAspect="1" noChangeShapeType="1"/>
          </p:cNvSpPr>
          <p:nvPr/>
        </p:nvSpPr>
        <p:spPr bwMode="auto">
          <a:xfrm flipV="1">
            <a:off x="7471456" y="2834368"/>
            <a:ext cx="1147763"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6" name="Line 3">
            <a:extLst>
              <a:ext uri="{FF2B5EF4-FFF2-40B4-BE49-F238E27FC236}">
                <a16:creationId xmlns:a16="http://schemas.microsoft.com/office/drawing/2014/main" id="{868015E6-8264-1AA8-8A73-104922AD0A1C}"/>
              </a:ext>
            </a:extLst>
          </p:cNvPr>
          <p:cNvSpPr>
            <a:spLocks noChangeAspect="1" noChangeShapeType="1"/>
          </p:cNvSpPr>
          <p:nvPr/>
        </p:nvSpPr>
        <p:spPr bwMode="auto">
          <a:xfrm flipV="1">
            <a:off x="7092044" y="2599418"/>
            <a:ext cx="1908175"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7" name="Line 4">
            <a:extLst>
              <a:ext uri="{FF2B5EF4-FFF2-40B4-BE49-F238E27FC236}">
                <a16:creationId xmlns:a16="http://schemas.microsoft.com/office/drawing/2014/main" id="{F893E078-36BA-D589-6094-F3D03B878A55}"/>
              </a:ext>
            </a:extLst>
          </p:cNvPr>
          <p:cNvSpPr>
            <a:spLocks noChangeAspect="1" noChangeShapeType="1"/>
          </p:cNvSpPr>
          <p:nvPr/>
        </p:nvSpPr>
        <p:spPr bwMode="auto">
          <a:xfrm>
            <a:off x="7471456" y="3047093"/>
            <a:ext cx="76358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 name="Line 5">
            <a:extLst>
              <a:ext uri="{FF2B5EF4-FFF2-40B4-BE49-F238E27FC236}">
                <a16:creationId xmlns:a16="http://schemas.microsoft.com/office/drawing/2014/main" id="{1F125416-D201-E4F9-1465-B094145F6EED}"/>
              </a:ext>
            </a:extLst>
          </p:cNvPr>
          <p:cNvSpPr>
            <a:spLocks noChangeAspect="1" noChangeShapeType="1"/>
          </p:cNvSpPr>
          <p:nvPr/>
        </p:nvSpPr>
        <p:spPr bwMode="auto">
          <a:xfrm flipV="1">
            <a:off x="7852456" y="3237593"/>
            <a:ext cx="229393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9" name="Line 6">
            <a:extLst>
              <a:ext uri="{FF2B5EF4-FFF2-40B4-BE49-F238E27FC236}">
                <a16:creationId xmlns:a16="http://schemas.microsoft.com/office/drawing/2014/main" id="{507EE52A-F6AF-DBC1-89E7-043924FE6D0F}"/>
              </a:ext>
            </a:extLst>
          </p:cNvPr>
          <p:cNvSpPr>
            <a:spLocks noChangeAspect="1" noChangeShapeType="1"/>
          </p:cNvSpPr>
          <p:nvPr/>
        </p:nvSpPr>
        <p:spPr bwMode="auto">
          <a:xfrm flipV="1">
            <a:off x="7852456" y="3428093"/>
            <a:ext cx="766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 name="Line 7">
            <a:extLst>
              <a:ext uri="{FF2B5EF4-FFF2-40B4-BE49-F238E27FC236}">
                <a16:creationId xmlns:a16="http://schemas.microsoft.com/office/drawing/2014/main" id="{4F7D309F-F1DF-236C-6C77-22F6A5268ADC}"/>
              </a:ext>
            </a:extLst>
          </p:cNvPr>
          <p:cNvSpPr>
            <a:spLocks noChangeAspect="1" noChangeShapeType="1"/>
          </p:cNvSpPr>
          <p:nvPr/>
        </p:nvSpPr>
        <p:spPr bwMode="auto">
          <a:xfrm flipV="1">
            <a:off x="9000219" y="3620180"/>
            <a:ext cx="382587"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1" name="Line 8">
            <a:extLst>
              <a:ext uri="{FF2B5EF4-FFF2-40B4-BE49-F238E27FC236}">
                <a16:creationId xmlns:a16="http://schemas.microsoft.com/office/drawing/2014/main" id="{CF0AB29B-9B04-6BA0-BD18-DD49F8BEC844}"/>
              </a:ext>
            </a:extLst>
          </p:cNvPr>
          <p:cNvSpPr>
            <a:spLocks noChangeAspect="1" noChangeShapeType="1"/>
          </p:cNvSpPr>
          <p:nvPr/>
        </p:nvSpPr>
        <p:spPr bwMode="auto">
          <a:xfrm flipV="1">
            <a:off x="9382806" y="3813855"/>
            <a:ext cx="1528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 name="Line 9">
            <a:extLst>
              <a:ext uri="{FF2B5EF4-FFF2-40B4-BE49-F238E27FC236}">
                <a16:creationId xmlns:a16="http://schemas.microsoft.com/office/drawing/2014/main" id="{146A81D7-7729-55CF-8BC9-54478E392F09}"/>
              </a:ext>
            </a:extLst>
          </p:cNvPr>
          <p:cNvSpPr>
            <a:spLocks noChangeAspect="1" noChangeShapeType="1"/>
          </p:cNvSpPr>
          <p:nvPr/>
        </p:nvSpPr>
        <p:spPr bwMode="auto">
          <a:xfrm flipV="1">
            <a:off x="9765394" y="4001180"/>
            <a:ext cx="763587" cy="1588"/>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63" name="Group 10">
            <a:extLst>
              <a:ext uri="{FF2B5EF4-FFF2-40B4-BE49-F238E27FC236}">
                <a16:creationId xmlns:a16="http://schemas.microsoft.com/office/drawing/2014/main" id="{9D7EB687-86CB-1C91-0D8C-5DCFB3FC154B}"/>
              </a:ext>
            </a:extLst>
          </p:cNvPr>
          <p:cNvGrpSpPr>
            <a:grpSpLocks/>
          </p:cNvGrpSpPr>
          <p:nvPr/>
        </p:nvGrpSpPr>
        <p:grpSpPr bwMode="auto">
          <a:xfrm>
            <a:off x="7392081" y="2434318"/>
            <a:ext cx="2982913" cy="1741487"/>
            <a:chOff x="1192" y="2543"/>
            <a:chExt cx="1879" cy="1097"/>
          </a:xfrm>
          <a:solidFill>
            <a:schemeClr val="bg1"/>
          </a:solidFill>
        </p:grpSpPr>
        <p:sp>
          <p:nvSpPr>
            <p:cNvPr id="64" name="Text Box 11">
              <a:extLst>
                <a:ext uri="{FF2B5EF4-FFF2-40B4-BE49-F238E27FC236}">
                  <a16:creationId xmlns:a16="http://schemas.microsoft.com/office/drawing/2014/main" id="{037B5C72-B22C-4691-ABFA-10018E7D1CC2}"/>
                </a:ext>
              </a:extLst>
            </p:cNvPr>
            <p:cNvSpPr txBox="1">
              <a:spLocks noChangeAspect="1" noChangeArrowheads="1"/>
            </p:cNvSpPr>
            <p:nvPr/>
          </p:nvSpPr>
          <p:spPr bwMode="auto">
            <a:xfrm>
              <a:off x="1513" y="2688"/>
              <a:ext cx="194"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65" name="Text Box 12">
              <a:extLst>
                <a:ext uri="{FF2B5EF4-FFF2-40B4-BE49-F238E27FC236}">
                  <a16:creationId xmlns:a16="http://schemas.microsoft.com/office/drawing/2014/main" id="{A3D66964-586C-9209-EB11-B407874998B8}"/>
                </a:ext>
              </a:extLst>
            </p:cNvPr>
            <p:cNvSpPr txBox="1">
              <a:spLocks noChangeAspect="1" noChangeArrowheads="1"/>
            </p:cNvSpPr>
            <p:nvPr/>
          </p:nvSpPr>
          <p:spPr bwMode="auto">
            <a:xfrm>
              <a:off x="1192" y="2543"/>
              <a:ext cx="188"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66" name="Text Box 13">
              <a:extLst>
                <a:ext uri="{FF2B5EF4-FFF2-40B4-BE49-F238E27FC236}">
                  <a16:creationId xmlns:a16="http://schemas.microsoft.com/office/drawing/2014/main" id="{645CA15F-06BB-F8C8-3D4F-3B97E97DDC5D}"/>
                </a:ext>
              </a:extLst>
            </p:cNvPr>
            <p:cNvSpPr txBox="1">
              <a:spLocks noChangeAspect="1" noChangeArrowheads="1"/>
            </p:cNvSpPr>
            <p:nvPr/>
          </p:nvSpPr>
          <p:spPr bwMode="auto">
            <a:xfrm>
              <a:off x="1432" y="2849"/>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67" name="Text Box 14">
              <a:extLst>
                <a:ext uri="{FF2B5EF4-FFF2-40B4-BE49-F238E27FC236}">
                  <a16:creationId xmlns:a16="http://schemas.microsoft.com/office/drawing/2014/main" id="{79C1E116-BB58-F030-71F5-4E4712A19CDC}"/>
                </a:ext>
              </a:extLst>
            </p:cNvPr>
            <p:cNvSpPr txBox="1">
              <a:spLocks noChangeAspect="1" noChangeArrowheads="1"/>
            </p:cNvSpPr>
            <p:nvPr/>
          </p:nvSpPr>
          <p:spPr bwMode="auto">
            <a:xfrm>
              <a:off x="1834" y="2942"/>
              <a:ext cx="195"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68" name="Text Box 15">
              <a:extLst>
                <a:ext uri="{FF2B5EF4-FFF2-40B4-BE49-F238E27FC236}">
                  <a16:creationId xmlns:a16="http://schemas.microsoft.com/office/drawing/2014/main" id="{BA4DC35F-F06C-7C2C-0563-71D27EC1E432}"/>
                </a:ext>
              </a:extLst>
            </p:cNvPr>
            <p:cNvSpPr txBox="1">
              <a:spLocks noChangeAspect="1" noChangeArrowheads="1"/>
            </p:cNvSpPr>
            <p:nvPr/>
          </p:nvSpPr>
          <p:spPr bwMode="auto">
            <a:xfrm>
              <a:off x="1603" y="3073"/>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69" name="Text Box 16">
              <a:extLst>
                <a:ext uri="{FF2B5EF4-FFF2-40B4-BE49-F238E27FC236}">
                  <a16:creationId xmlns:a16="http://schemas.microsoft.com/office/drawing/2014/main" id="{67E36A64-2DE6-C012-896D-EDE7C3AEA553}"/>
                </a:ext>
              </a:extLst>
            </p:cNvPr>
            <p:cNvSpPr txBox="1">
              <a:spLocks noChangeAspect="1" noChangeArrowheads="1"/>
            </p:cNvSpPr>
            <p:nvPr/>
          </p:nvSpPr>
          <p:spPr bwMode="auto">
            <a:xfrm>
              <a:off x="2286" y="3169"/>
              <a:ext cx="113"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7" tIns="11434" rIns="57170"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70" name="Text Box 17">
              <a:extLst>
                <a:ext uri="{FF2B5EF4-FFF2-40B4-BE49-F238E27FC236}">
                  <a16:creationId xmlns:a16="http://schemas.microsoft.com/office/drawing/2014/main" id="{6057F384-2CA3-07D6-2A5A-C4320B2E10CE}"/>
                </a:ext>
              </a:extLst>
            </p:cNvPr>
            <p:cNvSpPr txBox="1">
              <a:spLocks noChangeAspect="1" noChangeArrowheads="1"/>
            </p:cNvSpPr>
            <p:nvPr/>
          </p:nvSpPr>
          <p:spPr bwMode="auto">
            <a:xfrm>
              <a:off x="2881" y="3313"/>
              <a:ext cx="18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71" name="Text Box 18">
              <a:extLst>
                <a:ext uri="{FF2B5EF4-FFF2-40B4-BE49-F238E27FC236}">
                  <a16:creationId xmlns:a16="http://schemas.microsoft.com/office/drawing/2014/main" id="{53D203C2-D0E1-489E-D5A3-A3AA8B81B669}"/>
                </a:ext>
              </a:extLst>
            </p:cNvPr>
            <p:cNvSpPr txBox="1">
              <a:spLocks noChangeAspect="1" noChangeArrowheads="1"/>
            </p:cNvSpPr>
            <p:nvPr/>
          </p:nvSpPr>
          <p:spPr bwMode="auto">
            <a:xfrm>
              <a:off x="2881" y="3462"/>
              <a:ext cx="190"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grpSp>
      <p:grpSp>
        <p:nvGrpSpPr>
          <p:cNvPr id="72" name="Group 20">
            <a:extLst>
              <a:ext uri="{FF2B5EF4-FFF2-40B4-BE49-F238E27FC236}">
                <a16:creationId xmlns:a16="http://schemas.microsoft.com/office/drawing/2014/main" id="{6F4DA5CB-25F9-EB95-3233-684276A8A24F}"/>
              </a:ext>
            </a:extLst>
          </p:cNvPr>
          <p:cNvGrpSpPr>
            <a:grpSpLocks/>
          </p:cNvGrpSpPr>
          <p:nvPr/>
        </p:nvGrpSpPr>
        <p:grpSpPr bwMode="auto">
          <a:xfrm>
            <a:off x="6920594" y="4288510"/>
            <a:ext cx="4370387" cy="355600"/>
            <a:chOff x="895" y="3711"/>
            <a:chExt cx="2753" cy="224"/>
          </a:xfrm>
        </p:grpSpPr>
        <p:grpSp>
          <p:nvGrpSpPr>
            <p:cNvPr id="73" name="Group 21">
              <a:extLst>
                <a:ext uri="{FF2B5EF4-FFF2-40B4-BE49-F238E27FC236}">
                  <a16:creationId xmlns:a16="http://schemas.microsoft.com/office/drawing/2014/main" id="{D6EAC936-B81C-B23C-B320-07823979152A}"/>
                </a:ext>
              </a:extLst>
            </p:cNvPr>
            <p:cNvGrpSpPr>
              <a:grpSpLocks noChangeAspect="1"/>
            </p:cNvGrpSpPr>
            <p:nvPr/>
          </p:nvGrpSpPr>
          <p:grpSpPr bwMode="auto">
            <a:xfrm>
              <a:off x="1001" y="3712"/>
              <a:ext cx="2647" cy="38"/>
              <a:chOff x="459" y="725"/>
              <a:chExt cx="2993" cy="0"/>
            </a:xfrm>
          </p:grpSpPr>
          <p:sp>
            <p:nvSpPr>
              <p:cNvPr id="86" name="Line 22">
                <a:extLst>
                  <a:ext uri="{FF2B5EF4-FFF2-40B4-BE49-F238E27FC236}">
                    <a16:creationId xmlns:a16="http://schemas.microsoft.com/office/drawing/2014/main" id="{F504581F-16FE-F8BC-714D-9BD0B2E733F6}"/>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23">
                <a:extLst>
                  <a:ext uri="{FF2B5EF4-FFF2-40B4-BE49-F238E27FC236}">
                    <a16:creationId xmlns:a16="http://schemas.microsoft.com/office/drawing/2014/main" id="{23563174-8B7A-E207-AA7E-A2EADC6EED4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24">
                <a:extLst>
                  <a:ext uri="{FF2B5EF4-FFF2-40B4-BE49-F238E27FC236}">
                    <a16:creationId xmlns:a16="http://schemas.microsoft.com/office/drawing/2014/main" id="{317BEA97-A50B-FDCC-C116-B37634B8D3D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25">
                <a:extLst>
                  <a:ext uri="{FF2B5EF4-FFF2-40B4-BE49-F238E27FC236}">
                    <a16:creationId xmlns:a16="http://schemas.microsoft.com/office/drawing/2014/main" id="{B38A9BE9-11F7-4CC0-113B-C7366066A2C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26">
                <a:extLst>
                  <a:ext uri="{FF2B5EF4-FFF2-40B4-BE49-F238E27FC236}">
                    <a16:creationId xmlns:a16="http://schemas.microsoft.com/office/drawing/2014/main" id="{57247500-EEAE-8C5A-CC24-6158EA0F554C}"/>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27">
                <a:extLst>
                  <a:ext uri="{FF2B5EF4-FFF2-40B4-BE49-F238E27FC236}">
                    <a16:creationId xmlns:a16="http://schemas.microsoft.com/office/drawing/2014/main" id="{ECBA8B62-ED2B-8EF3-E15F-1304DE5FF79B}"/>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28">
                <a:extLst>
                  <a:ext uri="{FF2B5EF4-FFF2-40B4-BE49-F238E27FC236}">
                    <a16:creationId xmlns:a16="http://schemas.microsoft.com/office/drawing/2014/main" id="{E2B462CF-204B-3699-E07D-259C6F717A6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29">
                <a:extLst>
                  <a:ext uri="{FF2B5EF4-FFF2-40B4-BE49-F238E27FC236}">
                    <a16:creationId xmlns:a16="http://schemas.microsoft.com/office/drawing/2014/main" id="{35190E6C-D76B-9895-9DEA-F500ABA2A1D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30">
                <a:extLst>
                  <a:ext uri="{FF2B5EF4-FFF2-40B4-BE49-F238E27FC236}">
                    <a16:creationId xmlns:a16="http://schemas.microsoft.com/office/drawing/2014/main" id="{179C73A7-8DCE-E261-8208-D7D389C304CE}"/>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31">
                <a:extLst>
                  <a:ext uri="{FF2B5EF4-FFF2-40B4-BE49-F238E27FC236}">
                    <a16:creationId xmlns:a16="http://schemas.microsoft.com/office/drawing/2014/main" id="{37BDEAD0-2450-829B-2CD3-B818681B418F}"/>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32">
                <a:extLst>
                  <a:ext uri="{FF2B5EF4-FFF2-40B4-BE49-F238E27FC236}">
                    <a16:creationId xmlns:a16="http://schemas.microsoft.com/office/drawing/2014/main" id="{4F686C60-D4C1-BBE2-5A25-E08F7E79E1E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4" name="Text Box 33">
              <a:extLst>
                <a:ext uri="{FF2B5EF4-FFF2-40B4-BE49-F238E27FC236}">
                  <a16:creationId xmlns:a16="http://schemas.microsoft.com/office/drawing/2014/main" id="{5D95E16D-1DDE-36F2-8B00-88B674DA8E09}"/>
                </a:ext>
              </a:extLst>
            </p:cNvPr>
            <p:cNvSpPr txBox="1">
              <a:spLocks noChangeAspect="1" noChangeArrowheads="1"/>
            </p:cNvSpPr>
            <p:nvPr/>
          </p:nvSpPr>
          <p:spPr bwMode="auto">
            <a:xfrm>
              <a:off x="895"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75" name="Text Box 34">
              <a:extLst>
                <a:ext uri="{FF2B5EF4-FFF2-40B4-BE49-F238E27FC236}">
                  <a16:creationId xmlns:a16="http://schemas.microsoft.com/office/drawing/2014/main" id="{8A5F5BE6-02B2-D248-87D6-2E54728D2B65}"/>
                </a:ext>
              </a:extLst>
            </p:cNvPr>
            <p:cNvSpPr txBox="1">
              <a:spLocks noChangeAspect="1" noChangeArrowheads="1"/>
            </p:cNvSpPr>
            <p:nvPr/>
          </p:nvSpPr>
          <p:spPr bwMode="auto">
            <a:xfrm>
              <a:off x="1137"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6" name="Text Box 35">
              <a:extLst>
                <a:ext uri="{FF2B5EF4-FFF2-40B4-BE49-F238E27FC236}">
                  <a16:creationId xmlns:a16="http://schemas.microsoft.com/office/drawing/2014/main" id="{BBA29A87-CBC0-58FE-B0C7-FD4C7C603BDD}"/>
                </a:ext>
              </a:extLst>
            </p:cNvPr>
            <p:cNvSpPr txBox="1">
              <a:spLocks noChangeAspect="1" noChangeArrowheads="1"/>
            </p:cNvSpPr>
            <p:nvPr/>
          </p:nvSpPr>
          <p:spPr bwMode="auto">
            <a:xfrm>
              <a:off x="1378"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7" name="Text Box 36">
              <a:extLst>
                <a:ext uri="{FF2B5EF4-FFF2-40B4-BE49-F238E27FC236}">
                  <a16:creationId xmlns:a16="http://schemas.microsoft.com/office/drawing/2014/main" id="{B454D1C9-F2B9-D7CF-6DDB-C9D1652AE34B}"/>
                </a:ext>
              </a:extLst>
            </p:cNvPr>
            <p:cNvSpPr txBox="1">
              <a:spLocks noChangeAspect="1" noChangeArrowheads="1"/>
            </p:cNvSpPr>
            <p:nvPr/>
          </p:nvSpPr>
          <p:spPr bwMode="auto">
            <a:xfrm>
              <a:off x="1619"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8" name="Text Box 37">
              <a:extLst>
                <a:ext uri="{FF2B5EF4-FFF2-40B4-BE49-F238E27FC236}">
                  <a16:creationId xmlns:a16="http://schemas.microsoft.com/office/drawing/2014/main" id="{9A04624F-0A6A-B752-F434-1E893384E9B5}"/>
                </a:ext>
              </a:extLst>
            </p:cNvPr>
            <p:cNvSpPr txBox="1">
              <a:spLocks noChangeAspect="1" noChangeArrowheads="1"/>
            </p:cNvSpPr>
            <p:nvPr/>
          </p:nvSpPr>
          <p:spPr bwMode="auto">
            <a:xfrm>
              <a:off x="1859" y="3712"/>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9" name="Text Box 38">
              <a:extLst>
                <a:ext uri="{FF2B5EF4-FFF2-40B4-BE49-F238E27FC236}">
                  <a16:creationId xmlns:a16="http://schemas.microsoft.com/office/drawing/2014/main" id="{93577DD5-F128-046F-FE99-8A88F819C66A}"/>
                </a:ext>
              </a:extLst>
            </p:cNvPr>
            <p:cNvSpPr txBox="1">
              <a:spLocks noChangeAspect="1" noChangeArrowheads="1"/>
            </p:cNvSpPr>
            <p:nvPr/>
          </p:nvSpPr>
          <p:spPr bwMode="auto">
            <a:xfrm>
              <a:off x="2100"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80" name="Text Box 39">
              <a:extLst>
                <a:ext uri="{FF2B5EF4-FFF2-40B4-BE49-F238E27FC236}">
                  <a16:creationId xmlns:a16="http://schemas.microsoft.com/office/drawing/2014/main" id="{7057B190-968B-01F8-BBC9-510B8B4C83F2}"/>
                </a:ext>
              </a:extLst>
            </p:cNvPr>
            <p:cNvSpPr txBox="1">
              <a:spLocks noChangeAspect="1" noChangeArrowheads="1"/>
            </p:cNvSpPr>
            <p:nvPr/>
          </p:nvSpPr>
          <p:spPr bwMode="auto">
            <a:xfrm>
              <a:off x="234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81" name="Text Box 40">
              <a:extLst>
                <a:ext uri="{FF2B5EF4-FFF2-40B4-BE49-F238E27FC236}">
                  <a16:creationId xmlns:a16="http://schemas.microsoft.com/office/drawing/2014/main" id="{D46F2A25-12F1-553A-F013-A66B0F0712D7}"/>
                </a:ext>
              </a:extLst>
            </p:cNvPr>
            <p:cNvSpPr txBox="1">
              <a:spLocks noChangeAspect="1" noChangeArrowheads="1"/>
            </p:cNvSpPr>
            <p:nvPr/>
          </p:nvSpPr>
          <p:spPr bwMode="auto">
            <a:xfrm>
              <a:off x="258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2" name="Text Box 41">
              <a:extLst>
                <a:ext uri="{FF2B5EF4-FFF2-40B4-BE49-F238E27FC236}">
                  <a16:creationId xmlns:a16="http://schemas.microsoft.com/office/drawing/2014/main" id="{163A1542-4E6F-B4E4-A91D-8DA8238C3422}"/>
                </a:ext>
              </a:extLst>
            </p:cNvPr>
            <p:cNvSpPr txBox="1">
              <a:spLocks noChangeAspect="1" noChangeArrowheads="1"/>
            </p:cNvSpPr>
            <p:nvPr/>
          </p:nvSpPr>
          <p:spPr bwMode="auto">
            <a:xfrm>
              <a:off x="3063"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3" name="Text Box 42">
              <a:extLst>
                <a:ext uri="{FF2B5EF4-FFF2-40B4-BE49-F238E27FC236}">
                  <a16:creationId xmlns:a16="http://schemas.microsoft.com/office/drawing/2014/main" id="{7E087281-8FBA-C961-966A-90E4E1E60D4B}"/>
                </a:ext>
              </a:extLst>
            </p:cNvPr>
            <p:cNvSpPr txBox="1">
              <a:spLocks noChangeAspect="1" noChangeArrowheads="1"/>
            </p:cNvSpPr>
            <p:nvPr/>
          </p:nvSpPr>
          <p:spPr bwMode="auto">
            <a:xfrm>
              <a:off x="3304"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84" name="Text Box 43">
              <a:extLst>
                <a:ext uri="{FF2B5EF4-FFF2-40B4-BE49-F238E27FC236}">
                  <a16:creationId xmlns:a16="http://schemas.microsoft.com/office/drawing/2014/main" id="{D6FA9D48-F839-4F5F-CC46-2B56678C0BE3}"/>
                </a:ext>
              </a:extLst>
            </p:cNvPr>
            <p:cNvSpPr txBox="1">
              <a:spLocks noChangeAspect="1" noChangeArrowheads="1"/>
            </p:cNvSpPr>
            <p:nvPr/>
          </p:nvSpPr>
          <p:spPr bwMode="auto">
            <a:xfrm>
              <a:off x="2820" y="3711"/>
              <a:ext cx="3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grpSp>
        <p:nvGrpSpPr>
          <p:cNvPr id="97" name="Group 96">
            <a:extLst>
              <a:ext uri="{FF2B5EF4-FFF2-40B4-BE49-F238E27FC236}">
                <a16:creationId xmlns:a16="http://schemas.microsoft.com/office/drawing/2014/main" id="{B5BFFC6D-55B2-F5CA-DE5B-7EE634705687}"/>
              </a:ext>
            </a:extLst>
          </p:cNvPr>
          <p:cNvGrpSpPr>
            <a:grpSpLocks/>
          </p:cNvGrpSpPr>
          <p:nvPr/>
        </p:nvGrpSpPr>
        <p:grpSpPr bwMode="auto">
          <a:xfrm>
            <a:off x="6945994" y="2027918"/>
            <a:ext cx="4344987" cy="381000"/>
            <a:chOff x="911" y="2287"/>
            <a:chExt cx="2737" cy="240"/>
          </a:xfrm>
        </p:grpSpPr>
        <p:grpSp>
          <p:nvGrpSpPr>
            <p:cNvPr id="98" name="Group 97">
              <a:extLst>
                <a:ext uri="{FF2B5EF4-FFF2-40B4-BE49-F238E27FC236}">
                  <a16:creationId xmlns:a16="http://schemas.microsoft.com/office/drawing/2014/main" id="{EC4D2EA0-0E83-94B5-F703-9D204C592490}"/>
                </a:ext>
              </a:extLst>
            </p:cNvPr>
            <p:cNvGrpSpPr>
              <a:grpSpLocks noChangeAspect="1"/>
            </p:cNvGrpSpPr>
            <p:nvPr/>
          </p:nvGrpSpPr>
          <p:grpSpPr bwMode="auto">
            <a:xfrm>
              <a:off x="1000" y="2487"/>
              <a:ext cx="2648" cy="40"/>
              <a:chOff x="459" y="725"/>
              <a:chExt cx="2993" cy="0"/>
            </a:xfrm>
          </p:grpSpPr>
          <p:sp>
            <p:nvSpPr>
              <p:cNvPr id="111" name="Line 98">
                <a:extLst>
                  <a:ext uri="{FF2B5EF4-FFF2-40B4-BE49-F238E27FC236}">
                    <a16:creationId xmlns:a16="http://schemas.microsoft.com/office/drawing/2014/main" id="{9CBDB497-BF78-9814-4CB8-D0DF61E7BBF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Line 99">
                <a:extLst>
                  <a:ext uri="{FF2B5EF4-FFF2-40B4-BE49-F238E27FC236}">
                    <a16:creationId xmlns:a16="http://schemas.microsoft.com/office/drawing/2014/main" id="{DADA4682-3EE8-E59E-E023-550DCFB1C43C}"/>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100">
                <a:extLst>
                  <a:ext uri="{FF2B5EF4-FFF2-40B4-BE49-F238E27FC236}">
                    <a16:creationId xmlns:a16="http://schemas.microsoft.com/office/drawing/2014/main" id="{D9CC83C8-4101-9AE0-C059-9B300BFAA34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Line 101">
                <a:extLst>
                  <a:ext uri="{FF2B5EF4-FFF2-40B4-BE49-F238E27FC236}">
                    <a16:creationId xmlns:a16="http://schemas.microsoft.com/office/drawing/2014/main" id="{EACB05F3-85CE-6A7E-4391-55D768F12DD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Line 102">
                <a:extLst>
                  <a:ext uri="{FF2B5EF4-FFF2-40B4-BE49-F238E27FC236}">
                    <a16:creationId xmlns:a16="http://schemas.microsoft.com/office/drawing/2014/main" id="{3C382C6E-24F9-14D6-7721-A5D26FD111C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Line 103">
                <a:extLst>
                  <a:ext uri="{FF2B5EF4-FFF2-40B4-BE49-F238E27FC236}">
                    <a16:creationId xmlns:a16="http://schemas.microsoft.com/office/drawing/2014/main" id="{2376255D-1F94-954C-7DB1-9A84DE2BA82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104">
                <a:extLst>
                  <a:ext uri="{FF2B5EF4-FFF2-40B4-BE49-F238E27FC236}">
                    <a16:creationId xmlns:a16="http://schemas.microsoft.com/office/drawing/2014/main" id="{A523A1E5-9512-0FDF-3270-FFA679F3D74F}"/>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105">
                <a:extLst>
                  <a:ext uri="{FF2B5EF4-FFF2-40B4-BE49-F238E27FC236}">
                    <a16:creationId xmlns:a16="http://schemas.microsoft.com/office/drawing/2014/main" id="{200477DB-0B71-2D02-941F-B26E6AAABE19}"/>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Line 106">
                <a:extLst>
                  <a:ext uri="{FF2B5EF4-FFF2-40B4-BE49-F238E27FC236}">
                    <a16:creationId xmlns:a16="http://schemas.microsoft.com/office/drawing/2014/main" id="{6FE212E2-04C3-73B4-0D4E-DB20023B16DB}"/>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107">
                <a:extLst>
                  <a:ext uri="{FF2B5EF4-FFF2-40B4-BE49-F238E27FC236}">
                    <a16:creationId xmlns:a16="http://schemas.microsoft.com/office/drawing/2014/main" id="{176A0C06-2D07-46D1-B734-B45E6032E1BE}"/>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108">
                <a:extLst>
                  <a:ext uri="{FF2B5EF4-FFF2-40B4-BE49-F238E27FC236}">
                    <a16:creationId xmlns:a16="http://schemas.microsoft.com/office/drawing/2014/main" id="{0E971F46-3006-E9A0-2517-0E4864A9B525}"/>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9" name="Text Box 109">
              <a:extLst>
                <a:ext uri="{FF2B5EF4-FFF2-40B4-BE49-F238E27FC236}">
                  <a16:creationId xmlns:a16="http://schemas.microsoft.com/office/drawing/2014/main" id="{E53C89C0-BD42-2A6A-CAF1-F1E4F34DA041}"/>
                </a:ext>
              </a:extLst>
            </p:cNvPr>
            <p:cNvSpPr txBox="1">
              <a:spLocks noChangeAspect="1" noChangeArrowheads="1"/>
            </p:cNvSpPr>
            <p:nvPr/>
          </p:nvSpPr>
          <p:spPr bwMode="auto">
            <a:xfrm>
              <a:off x="911" y="2287"/>
              <a:ext cx="202"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0" name="Text Box 110">
              <a:extLst>
                <a:ext uri="{FF2B5EF4-FFF2-40B4-BE49-F238E27FC236}">
                  <a16:creationId xmlns:a16="http://schemas.microsoft.com/office/drawing/2014/main" id="{CE5E871C-390E-A6C8-78F0-41F124EB2101}"/>
                </a:ext>
              </a:extLst>
            </p:cNvPr>
            <p:cNvSpPr txBox="1">
              <a:spLocks noChangeAspect="1" noChangeArrowheads="1"/>
            </p:cNvSpPr>
            <p:nvPr/>
          </p:nvSpPr>
          <p:spPr bwMode="auto">
            <a:xfrm>
              <a:off x="1128"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1" name="Text Box 111">
              <a:extLst>
                <a:ext uri="{FF2B5EF4-FFF2-40B4-BE49-F238E27FC236}">
                  <a16:creationId xmlns:a16="http://schemas.microsoft.com/office/drawing/2014/main" id="{887802B3-78E2-94CF-2074-4E16707836EC}"/>
                </a:ext>
              </a:extLst>
            </p:cNvPr>
            <p:cNvSpPr txBox="1">
              <a:spLocks noChangeAspect="1" noChangeArrowheads="1"/>
            </p:cNvSpPr>
            <p:nvPr/>
          </p:nvSpPr>
          <p:spPr bwMode="auto">
            <a:xfrm>
              <a:off x="1371"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2" name="Text Box 112">
              <a:extLst>
                <a:ext uri="{FF2B5EF4-FFF2-40B4-BE49-F238E27FC236}">
                  <a16:creationId xmlns:a16="http://schemas.microsoft.com/office/drawing/2014/main" id="{183D1ACE-637E-131B-47E9-1671AC1995BD}"/>
                </a:ext>
              </a:extLst>
            </p:cNvPr>
            <p:cNvSpPr txBox="1">
              <a:spLocks noChangeAspect="1" noChangeArrowheads="1"/>
            </p:cNvSpPr>
            <p:nvPr/>
          </p:nvSpPr>
          <p:spPr bwMode="auto">
            <a:xfrm>
              <a:off x="1609" y="2287"/>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3" name="Text Box 113">
              <a:extLst>
                <a:ext uri="{FF2B5EF4-FFF2-40B4-BE49-F238E27FC236}">
                  <a16:creationId xmlns:a16="http://schemas.microsoft.com/office/drawing/2014/main" id="{2B6FD5EB-06E8-1F9F-7AE1-DF7539E15DB3}"/>
                </a:ext>
              </a:extLst>
            </p:cNvPr>
            <p:cNvSpPr txBox="1">
              <a:spLocks noChangeAspect="1" noChangeArrowheads="1"/>
            </p:cNvSpPr>
            <p:nvPr/>
          </p:nvSpPr>
          <p:spPr bwMode="auto">
            <a:xfrm>
              <a:off x="1853"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4" name="Text Box 114">
              <a:extLst>
                <a:ext uri="{FF2B5EF4-FFF2-40B4-BE49-F238E27FC236}">
                  <a16:creationId xmlns:a16="http://schemas.microsoft.com/office/drawing/2014/main" id="{E157E5CF-F021-07E2-BC3F-A8FB38ACD46C}"/>
                </a:ext>
              </a:extLst>
            </p:cNvPr>
            <p:cNvSpPr txBox="1">
              <a:spLocks noChangeAspect="1" noChangeArrowheads="1"/>
            </p:cNvSpPr>
            <p:nvPr/>
          </p:nvSpPr>
          <p:spPr bwMode="auto">
            <a:xfrm>
              <a:off x="233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05" name="Text Box 115">
              <a:extLst>
                <a:ext uri="{FF2B5EF4-FFF2-40B4-BE49-F238E27FC236}">
                  <a16:creationId xmlns:a16="http://schemas.microsoft.com/office/drawing/2014/main" id="{BA0EA212-0FA0-0634-2BCD-32864D12D3D5}"/>
                </a:ext>
              </a:extLst>
            </p:cNvPr>
            <p:cNvSpPr txBox="1">
              <a:spLocks noChangeAspect="1" noChangeArrowheads="1"/>
            </p:cNvSpPr>
            <p:nvPr/>
          </p:nvSpPr>
          <p:spPr bwMode="auto">
            <a:xfrm>
              <a:off x="2094"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06" name="Text Box 116">
              <a:extLst>
                <a:ext uri="{FF2B5EF4-FFF2-40B4-BE49-F238E27FC236}">
                  <a16:creationId xmlns:a16="http://schemas.microsoft.com/office/drawing/2014/main" id="{1F5952DA-62E8-AD56-4592-FB9AC3A1FC87}"/>
                </a:ext>
              </a:extLst>
            </p:cNvPr>
            <p:cNvSpPr txBox="1">
              <a:spLocks noChangeAspect="1" noChangeArrowheads="1"/>
            </p:cNvSpPr>
            <p:nvPr/>
          </p:nvSpPr>
          <p:spPr bwMode="auto">
            <a:xfrm>
              <a:off x="2599" y="2287"/>
              <a:ext cx="2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7" name="Text Box 117">
              <a:extLst>
                <a:ext uri="{FF2B5EF4-FFF2-40B4-BE49-F238E27FC236}">
                  <a16:creationId xmlns:a16="http://schemas.microsoft.com/office/drawing/2014/main" id="{7B89378A-C747-D3EA-EA37-D838D9148B10}"/>
                </a:ext>
              </a:extLst>
            </p:cNvPr>
            <p:cNvSpPr txBox="1">
              <a:spLocks noChangeAspect="1" noChangeArrowheads="1"/>
            </p:cNvSpPr>
            <p:nvPr/>
          </p:nvSpPr>
          <p:spPr bwMode="auto">
            <a:xfrm>
              <a:off x="281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8" name="Text Box 118">
              <a:extLst>
                <a:ext uri="{FF2B5EF4-FFF2-40B4-BE49-F238E27FC236}">
                  <a16:creationId xmlns:a16="http://schemas.microsoft.com/office/drawing/2014/main" id="{3DD0C12F-D137-A484-685F-EAB620A158E6}"/>
                </a:ext>
              </a:extLst>
            </p:cNvPr>
            <p:cNvSpPr txBox="1">
              <a:spLocks noChangeAspect="1" noChangeArrowheads="1"/>
            </p:cNvSpPr>
            <p:nvPr/>
          </p:nvSpPr>
          <p:spPr bwMode="auto">
            <a:xfrm>
              <a:off x="3078" y="2287"/>
              <a:ext cx="3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9" name="Text Box 119">
              <a:extLst>
                <a:ext uri="{FF2B5EF4-FFF2-40B4-BE49-F238E27FC236}">
                  <a16:creationId xmlns:a16="http://schemas.microsoft.com/office/drawing/2014/main" id="{3C08D791-FDC0-6047-5F58-D5374A0547D5}"/>
                </a:ext>
              </a:extLst>
            </p:cNvPr>
            <p:cNvSpPr txBox="1">
              <a:spLocks noChangeAspect="1" noChangeArrowheads="1"/>
            </p:cNvSpPr>
            <p:nvPr/>
          </p:nvSpPr>
          <p:spPr bwMode="auto">
            <a:xfrm>
              <a:off x="3320" y="2287"/>
              <a:ext cx="3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122" name="Right Arrow 121">
            <a:extLst>
              <a:ext uri="{FF2B5EF4-FFF2-40B4-BE49-F238E27FC236}">
                <a16:creationId xmlns:a16="http://schemas.microsoft.com/office/drawing/2014/main" id="{5FB3D1F0-A5CA-C346-A43F-86122D3B1C05}"/>
              </a:ext>
            </a:extLst>
          </p:cNvPr>
          <p:cNvSpPr/>
          <p:nvPr/>
        </p:nvSpPr>
        <p:spPr>
          <a:xfrm>
            <a:off x="6261326" y="2375354"/>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 Box 64">
            <a:extLst>
              <a:ext uri="{FF2B5EF4-FFF2-40B4-BE49-F238E27FC236}">
                <a16:creationId xmlns:a16="http://schemas.microsoft.com/office/drawing/2014/main" id="{7D7AF49C-828D-EA12-B176-9C2D7E691A21}"/>
              </a:ext>
            </a:extLst>
          </p:cNvPr>
          <p:cNvSpPr txBox="1">
            <a:spLocks noChangeArrowheads="1"/>
          </p:cNvSpPr>
          <p:nvPr/>
        </p:nvSpPr>
        <p:spPr bwMode="auto">
          <a:xfrm>
            <a:off x="1530805" y="3047093"/>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
        <p:nvSpPr>
          <p:cNvPr id="3" name="Oval 17">
            <a:extLst>
              <a:ext uri="{FF2B5EF4-FFF2-40B4-BE49-F238E27FC236}">
                <a16:creationId xmlns:a16="http://schemas.microsoft.com/office/drawing/2014/main" id="{A9661008-6D06-6119-A7FB-D982FAD0483A}"/>
              </a:ext>
            </a:extLst>
          </p:cNvPr>
          <p:cNvSpPr>
            <a:spLocks noChangeAspect="1" noChangeArrowheads="1"/>
          </p:cNvSpPr>
          <p:nvPr/>
        </p:nvSpPr>
        <p:spPr bwMode="auto">
          <a:xfrm>
            <a:off x="7690531"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 name="Oval 19">
            <a:extLst>
              <a:ext uri="{FF2B5EF4-FFF2-40B4-BE49-F238E27FC236}">
                <a16:creationId xmlns:a16="http://schemas.microsoft.com/office/drawing/2014/main" id="{744E53E9-8F78-58C8-0AD2-D0F202843348}"/>
              </a:ext>
            </a:extLst>
          </p:cNvPr>
          <p:cNvSpPr>
            <a:spLocks noChangeAspect="1" noChangeArrowheads="1"/>
          </p:cNvSpPr>
          <p:nvPr/>
        </p:nvSpPr>
        <p:spPr bwMode="auto">
          <a:xfrm>
            <a:off x="8836706"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Oval 21">
            <a:extLst>
              <a:ext uri="{FF2B5EF4-FFF2-40B4-BE49-F238E27FC236}">
                <a16:creationId xmlns:a16="http://schemas.microsoft.com/office/drawing/2014/main" id="{4486D3D9-760D-6EA1-9B4C-99B959BA4B5E}"/>
              </a:ext>
            </a:extLst>
          </p:cNvPr>
          <p:cNvSpPr>
            <a:spLocks noChangeAspect="1" noChangeArrowheads="1"/>
          </p:cNvSpPr>
          <p:nvPr/>
        </p:nvSpPr>
        <p:spPr bwMode="auto">
          <a:xfrm>
            <a:off x="9219294" y="2044586"/>
            <a:ext cx="381000"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85" name="Oval 23">
            <a:extLst>
              <a:ext uri="{FF2B5EF4-FFF2-40B4-BE49-F238E27FC236}">
                <a16:creationId xmlns:a16="http://schemas.microsoft.com/office/drawing/2014/main" id="{3719353B-9609-5458-B951-34A107952039}"/>
              </a:ext>
            </a:extLst>
          </p:cNvPr>
          <p:cNvSpPr>
            <a:spLocks noChangeAspect="1" noChangeArrowheads="1"/>
          </p:cNvSpPr>
          <p:nvPr/>
        </p:nvSpPr>
        <p:spPr bwMode="auto">
          <a:xfrm>
            <a:off x="9982881" y="2044586"/>
            <a:ext cx="384175"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0" name="Line 3">
            <a:extLst>
              <a:ext uri="{FF2B5EF4-FFF2-40B4-BE49-F238E27FC236}">
                <a16:creationId xmlns:a16="http://schemas.microsoft.com/office/drawing/2014/main" id="{E588B7BF-3EC0-5D28-9E71-990BB2618EE1}"/>
              </a:ext>
            </a:extLst>
          </p:cNvPr>
          <p:cNvSpPr>
            <a:spLocks noChangeAspect="1" noChangeShapeType="1"/>
          </p:cNvSpPr>
          <p:nvPr/>
        </p:nvSpPr>
        <p:spPr bwMode="auto">
          <a:xfrm>
            <a:off x="4193673" y="4129768"/>
            <a:ext cx="1587" cy="18351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4">
            <a:extLst>
              <a:ext uri="{FF2B5EF4-FFF2-40B4-BE49-F238E27FC236}">
                <a16:creationId xmlns:a16="http://schemas.microsoft.com/office/drawing/2014/main" id="{6949D313-E9B5-2C11-7EA1-A7CB42E3B6F7}"/>
              </a:ext>
            </a:extLst>
          </p:cNvPr>
          <p:cNvSpPr>
            <a:spLocks noChangeAspect="1" noChangeShapeType="1"/>
          </p:cNvSpPr>
          <p:nvPr/>
        </p:nvSpPr>
        <p:spPr bwMode="auto">
          <a:xfrm>
            <a:off x="4625473" y="4121830"/>
            <a:ext cx="1587" cy="18494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
            <a:extLst>
              <a:ext uri="{FF2B5EF4-FFF2-40B4-BE49-F238E27FC236}">
                <a16:creationId xmlns:a16="http://schemas.microsoft.com/office/drawing/2014/main" id="{513CE1AC-1A23-1FAE-AE9A-8D518EB21888}"/>
              </a:ext>
            </a:extLst>
          </p:cNvPr>
          <p:cNvSpPr>
            <a:spLocks noChangeAspect="1" noChangeShapeType="1"/>
          </p:cNvSpPr>
          <p:nvPr/>
        </p:nvSpPr>
        <p:spPr bwMode="auto">
          <a:xfrm>
            <a:off x="5074735" y="4137705"/>
            <a:ext cx="1588"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6">
            <a:extLst>
              <a:ext uri="{FF2B5EF4-FFF2-40B4-BE49-F238E27FC236}">
                <a16:creationId xmlns:a16="http://schemas.microsoft.com/office/drawing/2014/main" id="{7715B3F2-58B7-DE6C-B0EB-9A588479460F}"/>
              </a:ext>
            </a:extLst>
          </p:cNvPr>
          <p:cNvSpPr>
            <a:spLocks noChangeAspect="1" noChangeShapeType="1"/>
          </p:cNvSpPr>
          <p:nvPr/>
        </p:nvSpPr>
        <p:spPr bwMode="auto">
          <a:xfrm>
            <a:off x="5527173" y="4137705"/>
            <a:ext cx="1587"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8">
            <a:extLst>
              <a:ext uri="{FF2B5EF4-FFF2-40B4-BE49-F238E27FC236}">
                <a16:creationId xmlns:a16="http://schemas.microsoft.com/office/drawing/2014/main" id="{576FC8A7-2CB6-EC13-CE03-B55DBC920BF5}"/>
              </a:ext>
            </a:extLst>
          </p:cNvPr>
          <p:cNvSpPr>
            <a:spLocks noChangeAspect="1" noChangeShapeType="1"/>
          </p:cNvSpPr>
          <p:nvPr/>
        </p:nvSpPr>
        <p:spPr bwMode="auto">
          <a:xfrm>
            <a:off x="5965323" y="4113893"/>
            <a:ext cx="1587" cy="18335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9">
            <a:extLst>
              <a:ext uri="{FF2B5EF4-FFF2-40B4-BE49-F238E27FC236}">
                <a16:creationId xmlns:a16="http://schemas.microsoft.com/office/drawing/2014/main" id="{C447602B-FE91-BD3F-6A87-13D294847E7A}"/>
              </a:ext>
            </a:extLst>
          </p:cNvPr>
          <p:cNvSpPr>
            <a:spLocks noChangeAspect="1" noChangeShapeType="1"/>
          </p:cNvSpPr>
          <p:nvPr/>
        </p:nvSpPr>
        <p:spPr bwMode="auto">
          <a:xfrm flipV="1">
            <a:off x="4207960" y="4421868"/>
            <a:ext cx="819150"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60B1EC2D-C365-9D06-AAB5-83FCC1C391D1}"/>
              </a:ext>
            </a:extLst>
          </p:cNvPr>
          <p:cNvSpPr>
            <a:spLocks noChangeAspect="1" noChangeShapeType="1"/>
          </p:cNvSpPr>
          <p:nvPr/>
        </p:nvSpPr>
        <p:spPr bwMode="auto">
          <a:xfrm>
            <a:off x="4188910" y="4717143"/>
            <a:ext cx="436563"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4">
            <a:extLst>
              <a:ext uri="{FF2B5EF4-FFF2-40B4-BE49-F238E27FC236}">
                <a16:creationId xmlns:a16="http://schemas.microsoft.com/office/drawing/2014/main" id="{EF024EF4-0BA6-0462-C656-8C9D5F7C8702}"/>
              </a:ext>
            </a:extLst>
          </p:cNvPr>
          <p:cNvSpPr>
            <a:spLocks noChangeAspect="1" noChangeShapeType="1"/>
          </p:cNvSpPr>
          <p:nvPr/>
        </p:nvSpPr>
        <p:spPr bwMode="auto">
          <a:xfrm>
            <a:off x="4193673" y="5015593"/>
            <a:ext cx="434975"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Text Box 93">
            <a:extLst>
              <a:ext uri="{FF2B5EF4-FFF2-40B4-BE49-F238E27FC236}">
                <a16:creationId xmlns:a16="http://schemas.microsoft.com/office/drawing/2014/main" id="{4409FE67-240E-2E4F-808A-709A860DB3AF}"/>
              </a:ext>
            </a:extLst>
          </p:cNvPr>
          <p:cNvSpPr txBox="1">
            <a:spLocks noChangeAspect="1" noChangeArrowheads="1"/>
          </p:cNvSpPr>
          <p:nvPr/>
        </p:nvSpPr>
        <p:spPr bwMode="auto">
          <a:xfrm>
            <a:off x="4292098" y="4118655"/>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A</a:t>
            </a:r>
            <a:endParaRPr lang="en-US" altLang="zh-CN" i="1" dirty="0">
              <a:solidFill>
                <a:srgbClr val="0C325C"/>
              </a:solidFill>
              <a:ea typeface="宋体" panose="02010600030101010101" pitchFamily="2" charset="-122"/>
            </a:endParaRPr>
          </a:p>
        </p:txBody>
      </p:sp>
      <p:sp>
        <p:nvSpPr>
          <p:cNvPr id="141" name="Text Box 94">
            <a:extLst>
              <a:ext uri="{FF2B5EF4-FFF2-40B4-BE49-F238E27FC236}">
                <a16:creationId xmlns:a16="http://schemas.microsoft.com/office/drawing/2014/main" id="{2F4B7995-6C56-CE47-65C0-7B7148FA420A}"/>
              </a:ext>
            </a:extLst>
          </p:cNvPr>
          <p:cNvSpPr txBox="1">
            <a:spLocks noChangeAspect="1" noChangeArrowheads="1"/>
          </p:cNvSpPr>
          <p:nvPr/>
        </p:nvSpPr>
        <p:spPr bwMode="auto">
          <a:xfrm>
            <a:off x="4292098" y="44250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B</a:t>
            </a:r>
            <a:endParaRPr lang="en-US" altLang="zh-CN" i="1" dirty="0">
              <a:solidFill>
                <a:srgbClr val="0C325C"/>
              </a:solidFill>
              <a:ea typeface="宋体" panose="02010600030101010101" pitchFamily="2" charset="-122"/>
            </a:endParaRPr>
          </a:p>
        </p:txBody>
      </p:sp>
      <p:sp>
        <p:nvSpPr>
          <p:cNvPr id="142" name="Text Box 95">
            <a:extLst>
              <a:ext uri="{FF2B5EF4-FFF2-40B4-BE49-F238E27FC236}">
                <a16:creationId xmlns:a16="http://schemas.microsoft.com/office/drawing/2014/main" id="{AE944352-D6B3-79D8-51A9-4A0A052C9542}"/>
              </a:ext>
            </a:extLst>
          </p:cNvPr>
          <p:cNvSpPr txBox="1">
            <a:spLocks noChangeAspect="1" noChangeArrowheads="1"/>
          </p:cNvSpPr>
          <p:nvPr/>
        </p:nvSpPr>
        <p:spPr bwMode="auto">
          <a:xfrm>
            <a:off x="4292098" y="47171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i="1">
                <a:solidFill>
                  <a:srgbClr val="0C325C"/>
                </a:solidFill>
                <a:ea typeface="宋体" panose="02010600030101010101" pitchFamily="2" charset="-122"/>
              </a:rPr>
              <a:t>C</a:t>
            </a:r>
          </a:p>
        </p:txBody>
      </p:sp>
      <p:sp>
        <p:nvSpPr>
          <p:cNvPr id="148" name="Right Arrow 147">
            <a:extLst>
              <a:ext uri="{FF2B5EF4-FFF2-40B4-BE49-F238E27FC236}">
                <a16:creationId xmlns:a16="http://schemas.microsoft.com/office/drawing/2014/main" id="{5E14CFFC-DB7B-BB2B-F5DC-FB275200C9C7}"/>
              </a:ext>
            </a:extLst>
          </p:cNvPr>
          <p:cNvSpPr/>
          <p:nvPr/>
        </p:nvSpPr>
        <p:spPr>
          <a:xfrm rot="9754470">
            <a:off x="6220934" y="4452829"/>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 Box 79">
            <a:extLst>
              <a:ext uri="{FF2B5EF4-FFF2-40B4-BE49-F238E27FC236}">
                <a16:creationId xmlns:a16="http://schemas.microsoft.com/office/drawing/2014/main" id="{E7856907-4685-8F0B-41F2-02A7CB7DD1DB}"/>
              </a:ext>
            </a:extLst>
          </p:cNvPr>
          <p:cNvSpPr txBox="1">
            <a:spLocks noChangeArrowheads="1"/>
          </p:cNvSpPr>
          <p:nvPr/>
        </p:nvSpPr>
        <p:spPr bwMode="auto">
          <a:xfrm>
            <a:off x="6891951" y="5463260"/>
            <a:ext cx="4460261" cy="39733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a:t>Lower bound on the number of tracks = 5</a:t>
            </a:r>
            <a:endParaRPr lang="en-US" altLang="zh-CN">
              <a:ea typeface="宋体" panose="02010600030101010101" pitchFamily="2" charset="-122"/>
            </a:endParaRPr>
          </a:p>
        </p:txBody>
      </p:sp>
      <p:sp>
        <p:nvSpPr>
          <p:cNvPr id="150" name="Text Box 70">
            <a:extLst>
              <a:ext uri="{FF2B5EF4-FFF2-40B4-BE49-F238E27FC236}">
                <a16:creationId xmlns:a16="http://schemas.microsoft.com/office/drawing/2014/main" id="{8C49085A-2375-060E-B4FB-08DD8C85C534}"/>
              </a:ext>
            </a:extLst>
          </p:cNvPr>
          <p:cNvSpPr txBox="1">
            <a:spLocks noChangeAspect="1" noChangeArrowheads="1"/>
          </p:cNvSpPr>
          <p:nvPr/>
        </p:nvSpPr>
        <p:spPr bwMode="auto">
          <a:xfrm>
            <a:off x="6945994" y="1641925"/>
            <a:ext cx="4203699"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sp>
        <p:nvSpPr>
          <p:cNvPr id="151" name="TextBox 150">
            <a:extLst>
              <a:ext uri="{FF2B5EF4-FFF2-40B4-BE49-F238E27FC236}">
                <a16:creationId xmlns:a16="http://schemas.microsoft.com/office/drawing/2014/main" id="{18EE2E64-2621-AE0F-0323-44C1CAE0FDF3}"/>
              </a:ext>
            </a:extLst>
          </p:cNvPr>
          <p:cNvSpPr txBox="1"/>
          <p:nvPr/>
        </p:nvSpPr>
        <p:spPr>
          <a:xfrm>
            <a:off x="6038163" y="4877021"/>
            <a:ext cx="239532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Zone representation</a:t>
            </a:r>
          </a:p>
        </p:txBody>
      </p:sp>
    </p:spTree>
    <p:extLst>
      <p:ext uri="{BB962C8B-B14F-4D97-AF65-F5344CB8AC3E}">
        <p14:creationId xmlns:p14="http://schemas.microsoft.com/office/powerpoint/2010/main" val="2578814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6C21-FD5F-4A66-25BE-8BA7718B5336}"/>
              </a:ext>
            </a:extLst>
          </p:cNvPr>
          <p:cNvSpPr>
            <a:spLocks noGrp="1"/>
          </p:cNvSpPr>
          <p:nvPr>
            <p:ph type="title"/>
          </p:nvPr>
        </p:nvSpPr>
        <p:spPr/>
        <p:txBody>
          <a:bodyPr/>
          <a:lstStyle/>
          <a:p>
            <a:r>
              <a:rPr lang="en-US" dirty="0"/>
              <a:t>Zone Representation: {A, B, C, D}</a:t>
            </a:r>
          </a:p>
        </p:txBody>
      </p:sp>
      <p:grpSp>
        <p:nvGrpSpPr>
          <p:cNvPr id="4" name="Group 45">
            <a:extLst>
              <a:ext uri="{FF2B5EF4-FFF2-40B4-BE49-F238E27FC236}">
                <a16:creationId xmlns:a16="http://schemas.microsoft.com/office/drawing/2014/main" id="{C9284271-3540-AAF4-13FB-EC604BDFBB03}"/>
              </a:ext>
            </a:extLst>
          </p:cNvPr>
          <p:cNvGrpSpPr>
            <a:grpSpLocks/>
          </p:cNvGrpSpPr>
          <p:nvPr/>
        </p:nvGrpSpPr>
        <p:grpSpPr bwMode="auto">
          <a:xfrm>
            <a:off x="791257" y="1511750"/>
            <a:ext cx="5237163" cy="698500"/>
            <a:chOff x="440" y="754"/>
            <a:chExt cx="3299" cy="440"/>
          </a:xfrm>
        </p:grpSpPr>
        <p:grpSp>
          <p:nvGrpSpPr>
            <p:cNvPr id="5" name="Group 46">
              <a:extLst>
                <a:ext uri="{FF2B5EF4-FFF2-40B4-BE49-F238E27FC236}">
                  <a16:creationId xmlns:a16="http://schemas.microsoft.com/office/drawing/2014/main" id="{48188805-EA87-955E-B490-BF2327624114}"/>
                </a:ext>
              </a:extLst>
            </p:cNvPr>
            <p:cNvGrpSpPr>
              <a:grpSpLocks noChangeAspect="1"/>
            </p:cNvGrpSpPr>
            <p:nvPr/>
          </p:nvGrpSpPr>
          <p:grpSpPr bwMode="auto">
            <a:xfrm>
              <a:off x="1093" y="1154"/>
              <a:ext cx="2646" cy="40"/>
              <a:chOff x="459" y="725"/>
              <a:chExt cx="2993" cy="0"/>
            </a:xfrm>
          </p:grpSpPr>
          <p:sp>
            <p:nvSpPr>
              <p:cNvPr id="19" name="Line 47">
                <a:extLst>
                  <a:ext uri="{FF2B5EF4-FFF2-40B4-BE49-F238E27FC236}">
                    <a16:creationId xmlns:a16="http://schemas.microsoft.com/office/drawing/2014/main" id="{9798B343-56ED-0B83-41F6-4CBA18618AE1}"/>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48">
                <a:extLst>
                  <a:ext uri="{FF2B5EF4-FFF2-40B4-BE49-F238E27FC236}">
                    <a16:creationId xmlns:a16="http://schemas.microsoft.com/office/drawing/2014/main" id="{E9CD88D4-8B73-2E4B-7F14-0B2E464626D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49">
                <a:extLst>
                  <a:ext uri="{FF2B5EF4-FFF2-40B4-BE49-F238E27FC236}">
                    <a16:creationId xmlns:a16="http://schemas.microsoft.com/office/drawing/2014/main" id="{24A87EFF-81C8-A2BD-FE83-E31DDE955BBA}"/>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50">
                <a:extLst>
                  <a:ext uri="{FF2B5EF4-FFF2-40B4-BE49-F238E27FC236}">
                    <a16:creationId xmlns:a16="http://schemas.microsoft.com/office/drawing/2014/main" id="{49F28E9B-84E3-F679-73C2-7F5ABE95DE19}"/>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51">
                <a:extLst>
                  <a:ext uri="{FF2B5EF4-FFF2-40B4-BE49-F238E27FC236}">
                    <a16:creationId xmlns:a16="http://schemas.microsoft.com/office/drawing/2014/main" id="{BD9D3378-FE7B-846A-C1C9-48A2EA04BB46}"/>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52">
                <a:extLst>
                  <a:ext uri="{FF2B5EF4-FFF2-40B4-BE49-F238E27FC236}">
                    <a16:creationId xmlns:a16="http://schemas.microsoft.com/office/drawing/2014/main" id="{1B6F9B72-D77B-AA4B-316C-295F3AC222AA}"/>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3">
                <a:extLst>
                  <a:ext uri="{FF2B5EF4-FFF2-40B4-BE49-F238E27FC236}">
                    <a16:creationId xmlns:a16="http://schemas.microsoft.com/office/drawing/2014/main" id="{714926E0-A1DB-72F7-9420-62E91D47054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54">
                <a:extLst>
                  <a:ext uri="{FF2B5EF4-FFF2-40B4-BE49-F238E27FC236}">
                    <a16:creationId xmlns:a16="http://schemas.microsoft.com/office/drawing/2014/main" id="{5EF9D50E-A525-C545-8727-2B117D1616BD}"/>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55">
                <a:extLst>
                  <a:ext uri="{FF2B5EF4-FFF2-40B4-BE49-F238E27FC236}">
                    <a16:creationId xmlns:a16="http://schemas.microsoft.com/office/drawing/2014/main" id="{36F82C65-010E-1689-B540-648B5D9CFFBC}"/>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56">
                <a:extLst>
                  <a:ext uri="{FF2B5EF4-FFF2-40B4-BE49-F238E27FC236}">
                    <a16:creationId xmlns:a16="http://schemas.microsoft.com/office/drawing/2014/main" id="{9AF4D337-98C9-6626-6F60-517010F4E065}"/>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57">
                <a:extLst>
                  <a:ext uri="{FF2B5EF4-FFF2-40B4-BE49-F238E27FC236}">
                    <a16:creationId xmlns:a16="http://schemas.microsoft.com/office/drawing/2014/main" id="{16A2182F-79BA-4679-941E-28C92F0E623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 name="Text Box 58">
              <a:extLst>
                <a:ext uri="{FF2B5EF4-FFF2-40B4-BE49-F238E27FC236}">
                  <a16:creationId xmlns:a16="http://schemas.microsoft.com/office/drawing/2014/main" id="{188548CD-E989-C809-9CA7-B3F73D24AB8F}"/>
                </a:ext>
              </a:extLst>
            </p:cNvPr>
            <p:cNvSpPr txBox="1">
              <a:spLocks noChangeAspect="1" noChangeArrowheads="1"/>
            </p:cNvSpPr>
            <p:nvPr/>
          </p:nvSpPr>
          <p:spPr bwMode="auto">
            <a:xfrm>
              <a:off x="1001" y="954"/>
              <a:ext cx="2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7" name="Text Box 59">
              <a:extLst>
                <a:ext uri="{FF2B5EF4-FFF2-40B4-BE49-F238E27FC236}">
                  <a16:creationId xmlns:a16="http://schemas.microsoft.com/office/drawing/2014/main" id="{D9ECC730-F44D-03EC-937B-6ADB6748A1E1}"/>
                </a:ext>
              </a:extLst>
            </p:cNvPr>
            <p:cNvSpPr txBox="1">
              <a:spLocks noChangeAspect="1" noChangeArrowheads="1"/>
            </p:cNvSpPr>
            <p:nvPr/>
          </p:nvSpPr>
          <p:spPr bwMode="auto">
            <a:xfrm>
              <a:off x="1228"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8" name="Text Box 60">
              <a:extLst>
                <a:ext uri="{FF2B5EF4-FFF2-40B4-BE49-F238E27FC236}">
                  <a16:creationId xmlns:a16="http://schemas.microsoft.com/office/drawing/2014/main" id="{F52F87DA-6FA6-7E83-4708-E244CE10A44C}"/>
                </a:ext>
              </a:extLst>
            </p:cNvPr>
            <p:cNvSpPr txBox="1">
              <a:spLocks noChangeAspect="1" noChangeArrowheads="1"/>
            </p:cNvSpPr>
            <p:nvPr/>
          </p:nvSpPr>
          <p:spPr bwMode="auto">
            <a:xfrm>
              <a:off x="1474"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9" name="Text Box 61">
              <a:extLst>
                <a:ext uri="{FF2B5EF4-FFF2-40B4-BE49-F238E27FC236}">
                  <a16:creationId xmlns:a16="http://schemas.microsoft.com/office/drawing/2014/main" id="{293DFB95-FD63-18CD-B940-0045A212A7D2}"/>
                </a:ext>
              </a:extLst>
            </p:cNvPr>
            <p:cNvSpPr txBox="1">
              <a:spLocks noChangeAspect="1" noChangeArrowheads="1"/>
            </p:cNvSpPr>
            <p:nvPr/>
          </p:nvSpPr>
          <p:spPr bwMode="auto">
            <a:xfrm>
              <a:off x="1713"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 name="Text Box 62">
              <a:extLst>
                <a:ext uri="{FF2B5EF4-FFF2-40B4-BE49-F238E27FC236}">
                  <a16:creationId xmlns:a16="http://schemas.microsoft.com/office/drawing/2014/main" id="{6D3223D9-B42F-930C-B1A5-57A5955F5687}"/>
                </a:ext>
              </a:extLst>
            </p:cNvPr>
            <p:cNvSpPr txBox="1">
              <a:spLocks noChangeAspect="1" noChangeArrowheads="1"/>
            </p:cNvSpPr>
            <p:nvPr/>
          </p:nvSpPr>
          <p:spPr bwMode="auto">
            <a:xfrm>
              <a:off x="196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1" name="Text Box 63">
              <a:extLst>
                <a:ext uri="{FF2B5EF4-FFF2-40B4-BE49-F238E27FC236}">
                  <a16:creationId xmlns:a16="http://schemas.microsoft.com/office/drawing/2014/main" id="{6C9DC07B-6844-AAA8-271F-59F18B210CA0}"/>
                </a:ext>
              </a:extLst>
            </p:cNvPr>
            <p:cNvSpPr txBox="1">
              <a:spLocks noChangeAspect="1" noChangeArrowheads="1"/>
            </p:cNvSpPr>
            <p:nvPr/>
          </p:nvSpPr>
          <p:spPr bwMode="auto">
            <a:xfrm>
              <a:off x="244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2" name="Text Box 64">
              <a:extLst>
                <a:ext uri="{FF2B5EF4-FFF2-40B4-BE49-F238E27FC236}">
                  <a16:creationId xmlns:a16="http://schemas.microsoft.com/office/drawing/2014/main" id="{7E99784B-3014-1616-F3BA-E60F90747E70}"/>
                </a:ext>
              </a:extLst>
            </p:cNvPr>
            <p:cNvSpPr txBox="1">
              <a:spLocks noChangeAspect="1" noChangeArrowheads="1"/>
            </p:cNvSpPr>
            <p:nvPr/>
          </p:nvSpPr>
          <p:spPr bwMode="auto">
            <a:xfrm>
              <a:off x="2202"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3" name="Text Box 65">
              <a:extLst>
                <a:ext uri="{FF2B5EF4-FFF2-40B4-BE49-F238E27FC236}">
                  <a16:creationId xmlns:a16="http://schemas.microsoft.com/office/drawing/2014/main" id="{8357AC20-F4C5-240A-A705-347EDE84E4BB}"/>
                </a:ext>
              </a:extLst>
            </p:cNvPr>
            <p:cNvSpPr txBox="1">
              <a:spLocks noChangeAspect="1" noChangeArrowheads="1"/>
            </p:cNvSpPr>
            <p:nvPr/>
          </p:nvSpPr>
          <p:spPr bwMode="auto">
            <a:xfrm>
              <a:off x="268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4" name="Text Box 66">
              <a:extLst>
                <a:ext uri="{FF2B5EF4-FFF2-40B4-BE49-F238E27FC236}">
                  <a16:creationId xmlns:a16="http://schemas.microsoft.com/office/drawing/2014/main" id="{C5ECF47D-66EF-4CFF-0CC8-FA50BFEC302C}"/>
                </a:ext>
              </a:extLst>
            </p:cNvPr>
            <p:cNvSpPr txBox="1">
              <a:spLocks noChangeAspect="1" noChangeArrowheads="1"/>
            </p:cNvSpPr>
            <p:nvPr/>
          </p:nvSpPr>
          <p:spPr bwMode="auto">
            <a:xfrm>
              <a:off x="2914"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5" name="Text Box 67">
              <a:extLst>
                <a:ext uri="{FF2B5EF4-FFF2-40B4-BE49-F238E27FC236}">
                  <a16:creationId xmlns:a16="http://schemas.microsoft.com/office/drawing/2014/main" id="{DC8059FE-6478-08CA-63B5-6F0957F076A3}"/>
                </a:ext>
              </a:extLst>
            </p:cNvPr>
            <p:cNvSpPr txBox="1">
              <a:spLocks noChangeAspect="1" noChangeArrowheads="1"/>
            </p:cNvSpPr>
            <p:nvPr/>
          </p:nvSpPr>
          <p:spPr bwMode="auto">
            <a:xfrm>
              <a:off x="316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6" name="Text Box 68">
              <a:extLst>
                <a:ext uri="{FF2B5EF4-FFF2-40B4-BE49-F238E27FC236}">
                  <a16:creationId xmlns:a16="http://schemas.microsoft.com/office/drawing/2014/main" id="{ED46E131-1DDF-6B6F-8526-884C6E5881FF}"/>
                </a:ext>
              </a:extLst>
            </p:cNvPr>
            <p:cNvSpPr txBox="1">
              <a:spLocks noChangeAspect="1" noChangeArrowheads="1"/>
            </p:cNvSpPr>
            <p:nvPr/>
          </p:nvSpPr>
          <p:spPr bwMode="auto">
            <a:xfrm>
              <a:off x="340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8" name="Text Box 70">
              <a:extLst>
                <a:ext uri="{FF2B5EF4-FFF2-40B4-BE49-F238E27FC236}">
                  <a16:creationId xmlns:a16="http://schemas.microsoft.com/office/drawing/2014/main" id="{F01DF185-67DA-8188-4846-D16753267394}"/>
                </a:ext>
              </a:extLst>
            </p:cNvPr>
            <p:cNvSpPr txBox="1">
              <a:spLocks noChangeAspect="1" noChangeArrowheads="1"/>
            </p:cNvSpPr>
            <p:nvPr/>
          </p:nvSpPr>
          <p:spPr bwMode="auto">
            <a:xfrm>
              <a:off x="440" y="754"/>
              <a:ext cx="321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Column</a:t>
              </a:r>
              <a:r>
                <a:rPr lang="de-DE" altLang="en-US" dirty="0"/>
                <a:t>  </a:t>
              </a:r>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grpSp>
      <p:grpSp>
        <p:nvGrpSpPr>
          <p:cNvPr id="30" name="Group 71">
            <a:extLst>
              <a:ext uri="{FF2B5EF4-FFF2-40B4-BE49-F238E27FC236}">
                <a16:creationId xmlns:a16="http://schemas.microsoft.com/office/drawing/2014/main" id="{CF7CD794-4907-DB20-3DE5-8C69579D1DD4}"/>
              </a:ext>
            </a:extLst>
          </p:cNvPr>
          <p:cNvGrpSpPr>
            <a:grpSpLocks/>
          </p:cNvGrpSpPr>
          <p:nvPr/>
        </p:nvGrpSpPr>
        <p:grpSpPr bwMode="auto">
          <a:xfrm>
            <a:off x="1667557" y="2540454"/>
            <a:ext cx="4344988" cy="366713"/>
            <a:chOff x="902" y="1702"/>
            <a:chExt cx="2737" cy="231"/>
          </a:xfrm>
        </p:grpSpPr>
        <p:grpSp>
          <p:nvGrpSpPr>
            <p:cNvPr id="31" name="Group 72">
              <a:extLst>
                <a:ext uri="{FF2B5EF4-FFF2-40B4-BE49-F238E27FC236}">
                  <a16:creationId xmlns:a16="http://schemas.microsoft.com/office/drawing/2014/main" id="{084FB6D7-7AA3-6424-FC99-81612F0351F3}"/>
                </a:ext>
              </a:extLst>
            </p:cNvPr>
            <p:cNvGrpSpPr>
              <a:grpSpLocks noChangeAspect="1"/>
            </p:cNvGrpSpPr>
            <p:nvPr/>
          </p:nvGrpSpPr>
          <p:grpSpPr bwMode="auto">
            <a:xfrm>
              <a:off x="992" y="1710"/>
              <a:ext cx="2647" cy="39"/>
              <a:chOff x="459" y="725"/>
              <a:chExt cx="2993" cy="0"/>
            </a:xfrm>
          </p:grpSpPr>
          <p:sp>
            <p:nvSpPr>
              <p:cNvPr id="44" name="Line 73">
                <a:extLst>
                  <a:ext uri="{FF2B5EF4-FFF2-40B4-BE49-F238E27FC236}">
                    <a16:creationId xmlns:a16="http://schemas.microsoft.com/office/drawing/2014/main" id="{8F57E0FE-1510-2C35-4F00-C66D928D258B}"/>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74">
                <a:extLst>
                  <a:ext uri="{FF2B5EF4-FFF2-40B4-BE49-F238E27FC236}">
                    <a16:creationId xmlns:a16="http://schemas.microsoft.com/office/drawing/2014/main" id="{C36B9A5A-482D-730B-C024-5B88B15C90C7}"/>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75">
                <a:extLst>
                  <a:ext uri="{FF2B5EF4-FFF2-40B4-BE49-F238E27FC236}">
                    <a16:creationId xmlns:a16="http://schemas.microsoft.com/office/drawing/2014/main" id="{C6D02216-2308-92FB-270B-A8F8D90FEDF7}"/>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76">
                <a:extLst>
                  <a:ext uri="{FF2B5EF4-FFF2-40B4-BE49-F238E27FC236}">
                    <a16:creationId xmlns:a16="http://schemas.microsoft.com/office/drawing/2014/main" id="{151FDAA3-B826-72DA-7D7A-38423C107D3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77">
                <a:extLst>
                  <a:ext uri="{FF2B5EF4-FFF2-40B4-BE49-F238E27FC236}">
                    <a16:creationId xmlns:a16="http://schemas.microsoft.com/office/drawing/2014/main" id="{C910BE48-02E5-28E1-77EA-9F42CA586B2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78">
                <a:extLst>
                  <a:ext uri="{FF2B5EF4-FFF2-40B4-BE49-F238E27FC236}">
                    <a16:creationId xmlns:a16="http://schemas.microsoft.com/office/drawing/2014/main" id="{8242847B-9A74-8857-680F-C6DD53B6D64C}"/>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79">
                <a:extLst>
                  <a:ext uri="{FF2B5EF4-FFF2-40B4-BE49-F238E27FC236}">
                    <a16:creationId xmlns:a16="http://schemas.microsoft.com/office/drawing/2014/main" id="{883296CB-D27D-3C9A-CE93-23A19C38B3DA}"/>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80">
                <a:extLst>
                  <a:ext uri="{FF2B5EF4-FFF2-40B4-BE49-F238E27FC236}">
                    <a16:creationId xmlns:a16="http://schemas.microsoft.com/office/drawing/2014/main" id="{0B5A7BBA-ADAC-CB09-E691-F0ED56DCF8F0}"/>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81">
                <a:extLst>
                  <a:ext uri="{FF2B5EF4-FFF2-40B4-BE49-F238E27FC236}">
                    <a16:creationId xmlns:a16="http://schemas.microsoft.com/office/drawing/2014/main" id="{2F05D15B-3888-5FE7-817E-CBE8C3F2AF86}"/>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82">
                <a:extLst>
                  <a:ext uri="{FF2B5EF4-FFF2-40B4-BE49-F238E27FC236}">
                    <a16:creationId xmlns:a16="http://schemas.microsoft.com/office/drawing/2014/main" id="{1508E4C8-3CB5-CAFC-CD98-8E96003CB8DC}"/>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83">
                <a:extLst>
                  <a:ext uri="{FF2B5EF4-FFF2-40B4-BE49-F238E27FC236}">
                    <a16:creationId xmlns:a16="http://schemas.microsoft.com/office/drawing/2014/main" id="{9D478738-27F2-0629-2C35-C922FA1B87E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 name="Text Box 84">
              <a:extLst>
                <a:ext uri="{FF2B5EF4-FFF2-40B4-BE49-F238E27FC236}">
                  <a16:creationId xmlns:a16="http://schemas.microsoft.com/office/drawing/2014/main" id="{5C2B2163-0F7B-F516-7914-E8EEC219C84A}"/>
                </a:ext>
              </a:extLst>
            </p:cNvPr>
            <p:cNvSpPr txBox="1">
              <a:spLocks noChangeAspect="1" noChangeArrowheads="1"/>
            </p:cNvSpPr>
            <p:nvPr/>
          </p:nvSpPr>
          <p:spPr bwMode="auto">
            <a:xfrm>
              <a:off x="90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3" name="Text Box 85">
              <a:extLst>
                <a:ext uri="{FF2B5EF4-FFF2-40B4-BE49-F238E27FC236}">
                  <a16:creationId xmlns:a16="http://schemas.microsoft.com/office/drawing/2014/main" id="{364D8966-1778-49E4-08CD-6A767B3E0409}"/>
                </a:ext>
              </a:extLst>
            </p:cNvPr>
            <p:cNvSpPr txBox="1">
              <a:spLocks noChangeAspect="1" noChangeArrowheads="1"/>
            </p:cNvSpPr>
            <p:nvPr/>
          </p:nvSpPr>
          <p:spPr bwMode="auto">
            <a:xfrm>
              <a:off x="114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4" name="Text Box 86">
              <a:extLst>
                <a:ext uri="{FF2B5EF4-FFF2-40B4-BE49-F238E27FC236}">
                  <a16:creationId xmlns:a16="http://schemas.microsoft.com/office/drawing/2014/main" id="{36B2A108-01C8-B540-D24D-CAB670E91C01}"/>
                </a:ext>
              </a:extLst>
            </p:cNvPr>
            <p:cNvSpPr txBox="1">
              <a:spLocks noChangeAspect="1" noChangeArrowheads="1"/>
            </p:cNvSpPr>
            <p:nvPr/>
          </p:nvSpPr>
          <p:spPr bwMode="auto">
            <a:xfrm>
              <a:off x="1384" y="1710"/>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5" name="Text Box 87">
              <a:extLst>
                <a:ext uri="{FF2B5EF4-FFF2-40B4-BE49-F238E27FC236}">
                  <a16:creationId xmlns:a16="http://schemas.microsoft.com/office/drawing/2014/main" id="{AF05709C-5A4A-2AA3-2137-287FD832DFE2}"/>
                </a:ext>
              </a:extLst>
            </p:cNvPr>
            <p:cNvSpPr txBox="1">
              <a:spLocks noChangeAspect="1" noChangeArrowheads="1"/>
            </p:cNvSpPr>
            <p:nvPr/>
          </p:nvSpPr>
          <p:spPr bwMode="auto">
            <a:xfrm>
              <a:off x="162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6" name="Text Box 88">
              <a:extLst>
                <a:ext uri="{FF2B5EF4-FFF2-40B4-BE49-F238E27FC236}">
                  <a16:creationId xmlns:a16="http://schemas.microsoft.com/office/drawing/2014/main" id="{A5FA1696-335B-60ED-C207-17DEC3456CDE}"/>
                </a:ext>
              </a:extLst>
            </p:cNvPr>
            <p:cNvSpPr txBox="1">
              <a:spLocks noChangeAspect="1" noChangeArrowheads="1"/>
            </p:cNvSpPr>
            <p:nvPr/>
          </p:nvSpPr>
          <p:spPr bwMode="auto">
            <a:xfrm>
              <a:off x="186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7" name="Text Box 89">
              <a:extLst>
                <a:ext uri="{FF2B5EF4-FFF2-40B4-BE49-F238E27FC236}">
                  <a16:creationId xmlns:a16="http://schemas.microsoft.com/office/drawing/2014/main" id="{5FDF1FF8-F7C5-97A6-0C80-CF8BEF02569B}"/>
                </a:ext>
              </a:extLst>
            </p:cNvPr>
            <p:cNvSpPr txBox="1">
              <a:spLocks noChangeAspect="1" noChangeArrowheads="1"/>
            </p:cNvSpPr>
            <p:nvPr/>
          </p:nvSpPr>
          <p:spPr bwMode="auto">
            <a:xfrm>
              <a:off x="2103"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8" name="Text Box 90">
              <a:extLst>
                <a:ext uri="{FF2B5EF4-FFF2-40B4-BE49-F238E27FC236}">
                  <a16:creationId xmlns:a16="http://schemas.microsoft.com/office/drawing/2014/main" id="{C953CE0B-9208-9BDD-74C9-691BDB8DCF61}"/>
                </a:ext>
              </a:extLst>
            </p:cNvPr>
            <p:cNvSpPr txBox="1">
              <a:spLocks noChangeAspect="1" noChangeArrowheads="1"/>
            </p:cNvSpPr>
            <p:nvPr/>
          </p:nvSpPr>
          <p:spPr bwMode="auto">
            <a:xfrm>
              <a:off x="235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39" name="Text Box 91">
              <a:extLst>
                <a:ext uri="{FF2B5EF4-FFF2-40B4-BE49-F238E27FC236}">
                  <a16:creationId xmlns:a16="http://schemas.microsoft.com/office/drawing/2014/main" id="{9CF97F7B-BE3C-B33E-8B02-C271C5452844}"/>
                </a:ext>
              </a:extLst>
            </p:cNvPr>
            <p:cNvSpPr txBox="1">
              <a:spLocks noChangeAspect="1" noChangeArrowheads="1"/>
            </p:cNvSpPr>
            <p:nvPr/>
          </p:nvSpPr>
          <p:spPr bwMode="auto">
            <a:xfrm>
              <a:off x="259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0" name="Text Box 92">
              <a:extLst>
                <a:ext uri="{FF2B5EF4-FFF2-40B4-BE49-F238E27FC236}">
                  <a16:creationId xmlns:a16="http://schemas.microsoft.com/office/drawing/2014/main" id="{812373D3-1FFF-5809-856E-75D7531CF402}"/>
                </a:ext>
              </a:extLst>
            </p:cNvPr>
            <p:cNvSpPr txBox="1">
              <a:spLocks noChangeAspect="1" noChangeArrowheads="1"/>
            </p:cNvSpPr>
            <p:nvPr/>
          </p:nvSpPr>
          <p:spPr bwMode="auto">
            <a:xfrm>
              <a:off x="307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1" name="Text Box 93">
              <a:extLst>
                <a:ext uri="{FF2B5EF4-FFF2-40B4-BE49-F238E27FC236}">
                  <a16:creationId xmlns:a16="http://schemas.microsoft.com/office/drawing/2014/main" id="{9653DC7A-367A-4AFC-47E5-2D1512400849}"/>
                </a:ext>
              </a:extLst>
            </p:cNvPr>
            <p:cNvSpPr txBox="1">
              <a:spLocks noChangeAspect="1" noChangeArrowheads="1"/>
            </p:cNvSpPr>
            <p:nvPr/>
          </p:nvSpPr>
          <p:spPr bwMode="auto">
            <a:xfrm>
              <a:off x="331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42" name="Text Box 94">
              <a:extLst>
                <a:ext uri="{FF2B5EF4-FFF2-40B4-BE49-F238E27FC236}">
                  <a16:creationId xmlns:a16="http://schemas.microsoft.com/office/drawing/2014/main" id="{938AF7CD-5B3D-7418-F208-B76D67F1CBA0}"/>
                </a:ext>
              </a:extLst>
            </p:cNvPr>
            <p:cNvSpPr txBox="1">
              <a:spLocks noChangeAspect="1" noChangeArrowheads="1"/>
            </p:cNvSpPr>
            <p:nvPr/>
          </p:nvSpPr>
          <p:spPr bwMode="auto">
            <a:xfrm>
              <a:off x="2819" y="1702"/>
              <a:ext cx="3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55" name="Line 2">
            <a:extLst>
              <a:ext uri="{FF2B5EF4-FFF2-40B4-BE49-F238E27FC236}">
                <a16:creationId xmlns:a16="http://schemas.microsoft.com/office/drawing/2014/main" id="{1E8916A9-9C58-5A64-D3A2-6EEE4F747455}"/>
              </a:ext>
            </a:extLst>
          </p:cNvPr>
          <p:cNvSpPr>
            <a:spLocks noChangeAspect="1" noChangeShapeType="1"/>
          </p:cNvSpPr>
          <p:nvPr/>
        </p:nvSpPr>
        <p:spPr bwMode="auto">
          <a:xfrm flipV="1">
            <a:off x="7471456" y="2834368"/>
            <a:ext cx="1147763"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6" name="Line 3">
            <a:extLst>
              <a:ext uri="{FF2B5EF4-FFF2-40B4-BE49-F238E27FC236}">
                <a16:creationId xmlns:a16="http://schemas.microsoft.com/office/drawing/2014/main" id="{868015E6-8264-1AA8-8A73-104922AD0A1C}"/>
              </a:ext>
            </a:extLst>
          </p:cNvPr>
          <p:cNvSpPr>
            <a:spLocks noChangeAspect="1" noChangeShapeType="1"/>
          </p:cNvSpPr>
          <p:nvPr/>
        </p:nvSpPr>
        <p:spPr bwMode="auto">
          <a:xfrm flipV="1">
            <a:off x="7092044" y="2599418"/>
            <a:ext cx="1908175"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7" name="Line 4">
            <a:extLst>
              <a:ext uri="{FF2B5EF4-FFF2-40B4-BE49-F238E27FC236}">
                <a16:creationId xmlns:a16="http://schemas.microsoft.com/office/drawing/2014/main" id="{F893E078-36BA-D589-6094-F3D03B878A55}"/>
              </a:ext>
            </a:extLst>
          </p:cNvPr>
          <p:cNvSpPr>
            <a:spLocks noChangeAspect="1" noChangeShapeType="1"/>
          </p:cNvSpPr>
          <p:nvPr/>
        </p:nvSpPr>
        <p:spPr bwMode="auto">
          <a:xfrm>
            <a:off x="7471456" y="3047093"/>
            <a:ext cx="76358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 name="Line 5">
            <a:extLst>
              <a:ext uri="{FF2B5EF4-FFF2-40B4-BE49-F238E27FC236}">
                <a16:creationId xmlns:a16="http://schemas.microsoft.com/office/drawing/2014/main" id="{1F125416-D201-E4F9-1465-B094145F6EED}"/>
              </a:ext>
            </a:extLst>
          </p:cNvPr>
          <p:cNvSpPr>
            <a:spLocks noChangeAspect="1" noChangeShapeType="1"/>
          </p:cNvSpPr>
          <p:nvPr/>
        </p:nvSpPr>
        <p:spPr bwMode="auto">
          <a:xfrm flipV="1">
            <a:off x="7852456" y="3237593"/>
            <a:ext cx="229393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9" name="Line 6">
            <a:extLst>
              <a:ext uri="{FF2B5EF4-FFF2-40B4-BE49-F238E27FC236}">
                <a16:creationId xmlns:a16="http://schemas.microsoft.com/office/drawing/2014/main" id="{507EE52A-F6AF-DBC1-89E7-043924FE6D0F}"/>
              </a:ext>
            </a:extLst>
          </p:cNvPr>
          <p:cNvSpPr>
            <a:spLocks noChangeAspect="1" noChangeShapeType="1"/>
          </p:cNvSpPr>
          <p:nvPr/>
        </p:nvSpPr>
        <p:spPr bwMode="auto">
          <a:xfrm flipV="1">
            <a:off x="7852456" y="3428093"/>
            <a:ext cx="766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 name="Line 7">
            <a:extLst>
              <a:ext uri="{FF2B5EF4-FFF2-40B4-BE49-F238E27FC236}">
                <a16:creationId xmlns:a16="http://schemas.microsoft.com/office/drawing/2014/main" id="{4F7D309F-F1DF-236C-6C77-22F6A5268ADC}"/>
              </a:ext>
            </a:extLst>
          </p:cNvPr>
          <p:cNvSpPr>
            <a:spLocks noChangeAspect="1" noChangeShapeType="1"/>
          </p:cNvSpPr>
          <p:nvPr/>
        </p:nvSpPr>
        <p:spPr bwMode="auto">
          <a:xfrm flipV="1">
            <a:off x="9000219" y="3620180"/>
            <a:ext cx="382587"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1" name="Line 8">
            <a:extLst>
              <a:ext uri="{FF2B5EF4-FFF2-40B4-BE49-F238E27FC236}">
                <a16:creationId xmlns:a16="http://schemas.microsoft.com/office/drawing/2014/main" id="{CF0AB29B-9B04-6BA0-BD18-DD49F8BEC844}"/>
              </a:ext>
            </a:extLst>
          </p:cNvPr>
          <p:cNvSpPr>
            <a:spLocks noChangeAspect="1" noChangeShapeType="1"/>
          </p:cNvSpPr>
          <p:nvPr/>
        </p:nvSpPr>
        <p:spPr bwMode="auto">
          <a:xfrm flipV="1">
            <a:off x="9382806" y="3813855"/>
            <a:ext cx="1528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 name="Line 9">
            <a:extLst>
              <a:ext uri="{FF2B5EF4-FFF2-40B4-BE49-F238E27FC236}">
                <a16:creationId xmlns:a16="http://schemas.microsoft.com/office/drawing/2014/main" id="{146A81D7-7729-55CF-8BC9-54478E392F09}"/>
              </a:ext>
            </a:extLst>
          </p:cNvPr>
          <p:cNvSpPr>
            <a:spLocks noChangeAspect="1" noChangeShapeType="1"/>
          </p:cNvSpPr>
          <p:nvPr/>
        </p:nvSpPr>
        <p:spPr bwMode="auto">
          <a:xfrm flipV="1">
            <a:off x="9765394" y="4001180"/>
            <a:ext cx="763587" cy="1588"/>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63" name="Group 10">
            <a:extLst>
              <a:ext uri="{FF2B5EF4-FFF2-40B4-BE49-F238E27FC236}">
                <a16:creationId xmlns:a16="http://schemas.microsoft.com/office/drawing/2014/main" id="{9D7EB687-86CB-1C91-0D8C-5DCFB3FC154B}"/>
              </a:ext>
            </a:extLst>
          </p:cNvPr>
          <p:cNvGrpSpPr>
            <a:grpSpLocks/>
          </p:cNvGrpSpPr>
          <p:nvPr/>
        </p:nvGrpSpPr>
        <p:grpSpPr bwMode="auto">
          <a:xfrm>
            <a:off x="7392081" y="2434318"/>
            <a:ext cx="2982913" cy="1741487"/>
            <a:chOff x="1192" y="2543"/>
            <a:chExt cx="1879" cy="1097"/>
          </a:xfrm>
          <a:solidFill>
            <a:schemeClr val="bg1"/>
          </a:solidFill>
        </p:grpSpPr>
        <p:sp>
          <p:nvSpPr>
            <p:cNvPr id="64" name="Text Box 11">
              <a:extLst>
                <a:ext uri="{FF2B5EF4-FFF2-40B4-BE49-F238E27FC236}">
                  <a16:creationId xmlns:a16="http://schemas.microsoft.com/office/drawing/2014/main" id="{037B5C72-B22C-4691-ABFA-10018E7D1CC2}"/>
                </a:ext>
              </a:extLst>
            </p:cNvPr>
            <p:cNvSpPr txBox="1">
              <a:spLocks noChangeAspect="1" noChangeArrowheads="1"/>
            </p:cNvSpPr>
            <p:nvPr/>
          </p:nvSpPr>
          <p:spPr bwMode="auto">
            <a:xfrm>
              <a:off x="1513" y="2688"/>
              <a:ext cx="194"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65" name="Text Box 12">
              <a:extLst>
                <a:ext uri="{FF2B5EF4-FFF2-40B4-BE49-F238E27FC236}">
                  <a16:creationId xmlns:a16="http://schemas.microsoft.com/office/drawing/2014/main" id="{A3D66964-586C-9209-EB11-B407874998B8}"/>
                </a:ext>
              </a:extLst>
            </p:cNvPr>
            <p:cNvSpPr txBox="1">
              <a:spLocks noChangeAspect="1" noChangeArrowheads="1"/>
            </p:cNvSpPr>
            <p:nvPr/>
          </p:nvSpPr>
          <p:spPr bwMode="auto">
            <a:xfrm>
              <a:off x="1192" y="2543"/>
              <a:ext cx="188"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66" name="Text Box 13">
              <a:extLst>
                <a:ext uri="{FF2B5EF4-FFF2-40B4-BE49-F238E27FC236}">
                  <a16:creationId xmlns:a16="http://schemas.microsoft.com/office/drawing/2014/main" id="{645CA15F-06BB-F8C8-3D4F-3B97E97DDC5D}"/>
                </a:ext>
              </a:extLst>
            </p:cNvPr>
            <p:cNvSpPr txBox="1">
              <a:spLocks noChangeAspect="1" noChangeArrowheads="1"/>
            </p:cNvSpPr>
            <p:nvPr/>
          </p:nvSpPr>
          <p:spPr bwMode="auto">
            <a:xfrm>
              <a:off x="1432" y="2849"/>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67" name="Text Box 14">
              <a:extLst>
                <a:ext uri="{FF2B5EF4-FFF2-40B4-BE49-F238E27FC236}">
                  <a16:creationId xmlns:a16="http://schemas.microsoft.com/office/drawing/2014/main" id="{79C1E116-BB58-F030-71F5-4E4712A19CDC}"/>
                </a:ext>
              </a:extLst>
            </p:cNvPr>
            <p:cNvSpPr txBox="1">
              <a:spLocks noChangeAspect="1" noChangeArrowheads="1"/>
            </p:cNvSpPr>
            <p:nvPr/>
          </p:nvSpPr>
          <p:spPr bwMode="auto">
            <a:xfrm>
              <a:off x="1834" y="2942"/>
              <a:ext cx="195"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68" name="Text Box 15">
              <a:extLst>
                <a:ext uri="{FF2B5EF4-FFF2-40B4-BE49-F238E27FC236}">
                  <a16:creationId xmlns:a16="http://schemas.microsoft.com/office/drawing/2014/main" id="{BA4DC35F-F06C-7C2C-0563-71D27EC1E432}"/>
                </a:ext>
              </a:extLst>
            </p:cNvPr>
            <p:cNvSpPr txBox="1">
              <a:spLocks noChangeAspect="1" noChangeArrowheads="1"/>
            </p:cNvSpPr>
            <p:nvPr/>
          </p:nvSpPr>
          <p:spPr bwMode="auto">
            <a:xfrm>
              <a:off x="1603" y="3073"/>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69" name="Text Box 16">
              <a:extLst>
                <a:ext uri="{FF2B5EF4-FFF2-40B4-BE49-F238E27FC236}">
                  <a16:creationId xmlns:a16="http://schemas.microsoft.com/office/drawing/2014/main" id="{67E36A64-2DE6-C012-896D-EDE7C3AEA553}"/>
                </a:ext>
              </a:extLst>
            </p:cNvPr>
            <p:cNvSpPr txBox="1">
              <a:spLocks noChangeAspect="1" noChangeArrowheads="1"/>
            </p:cNvSpPr>
            <p:nvPr/>
          </p:nvSpPr>
          <p:spPr bwMode="auto">
            <a:xfrm>
              <a:off x="2286" y="3169"/>
              <a:ext cx="113"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7" tIns="11434" rIns="57170"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70" name="Text Box 17">
              <a:extLst>
                <a:ext uri="{FF2B5EF4-FFF2-40B4-BE49-F238E27FC236}">
                  <a16:creationId xmlns:a16="http://schemas.microsoft.com/office/drawing/2014/main" id="{6057F384-2CA3-07D6-2A5A-C4320B2E10CE}"/>
                </a:ext>
              </a:extLst>
            </p:cNvPr>
            <p:cNvSpPr txBox="1">
              <a:spLocks noChangeAspect="1" noChangeArrowheads="1"/>
            </p:cNvSpPr>
            <p:nvPr/>
          </p:nvSpPr>
          <p:spPr bwMode="auto">
            <a:xfrm>
              <a:off x="2881" y="3313"/>
              <a:ext cx="18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71" name="Text Box 18">
              <a:extLst>
                <a:ext uri="{FF2B5EF4-FFF2-40B4-BE49-F238E27FC236}">
                  <a16:creationId xmlns:a16="http://schemas.microsoft.com/office/drawing/2014/main" id="{53D203C2-D0E1-489E-D5A3-A3AA8B81B669}"/>
                </a:ext>
              </a:extLst>
            </p:cNvPr>
            <p:cNvSpPr txBox="1">
              <a:spLocks noChangeAspect="1" noChangeArrowheads="1"/>
            </p:cNvSpPr>
            <p:nvPr/>
          </p:nvSpPr>
          <p:spPr bwMode="auto">
            <a:xfrm>
              <a:off x="2881" y="3462"/>
              <a:ext cx="190"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grpSp>
      <p:grpSp>
        <p:nvGrpSpPr>
          <p:cNvPr id="72" name="Group 20">
            <a:extLst>
              <a:ext uri="{FF2B5EF4-FFF2-40B4-BE49-F238E27FC236}">
                <a16:creationId xmlns:a16="http://schemas.microsoft.com/office/drawing/2014/main" id="{6F4DA5CB-25F9-EB95-3233-684276A8A24F}"/>
              </a:ext>
            </a:extLst>
          </p:cNvPr>
          <p:cNvGrpSpPr>
            <a:grpSpLocks/>
          </p:cNvGrpSpPr>
          <p:nvPr/>
        </p:nvGrpSpPr>
        <p:grpSpPr bwMode="auto">
          <a:xfrm>
            <a:off x="6920594" y="4288510"/>
            <a:ext cx="4370387" cy="355600"/>
            <a:chOff x="895" y="3711"/>
            <a:chExt cx="2753" cy="224"/>
          </a:xfrm>
        </p:grpSpPr>
        <p:grpSp>
          <p:nvGrpSpPr>
            <p:cNvPr id="73" name="Group 21">
              <a:extLst>
                <a:ext uri="{FF2B5EF4-FFF2-40B4-BE49-F238E27FC236}">
                  <a16:creationId xmlns:a16="http://schemas.microsoft.com/office/drawing/2014/main" id="{D6EAC936-B81C-B23C-B320-07823979152A}"/>
                </a:ext>
              </a:extLst>
            </p:cNvPr>
            <p:cNvGrpSpPr>
              <a:grpSpLocks noChangeAspect="1"/>
            </p:cNvGrpSpPr>
            <p:nvPr/>
          </p:nvGrpSpPr>
          <p:grpSpPr bwMode="auto">
            <a:xfrm>
              <a:off x="1001" y="3712"/>
              <a:ext cx="2647" cy="38"/>
              <a:chOff x="459" y="725"/>
              <a:chExt cx="2993" cy="0"/>
            </a:xfrm>
          </p:grpSpPr>
          <p:sp>
            <p:nvSpPr>
              <p:cNvPr id="86" name="Line 22">
                <a:extLst>
                  <a:ext uri="{FF2B5EF4-FFF2-40B4-BE49-F238E27FC236}">
                    <a16:creationId xmlns:a16="http://schemas.microsoft.com/office/drawing/2014/main" id="{F504581F-16FE-F8BC-714D-9BD0B2E733F6}"/>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23">
                <a:extLst>
                  <a:ext uri="{FF2B5EF4-FFF2-40B4-BE49-F238E27FC236}">
                    <a16:creationId xmlns:a16="http://schemas.microsoft.com/office/drawing/2014/main" id="{23563174-8B7A-E207-AA7E-A2EADC6EED4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24">
                <a:extLst>
                  <a:ext uri="{FF2B5EF4-FFF2-40B4-BE49-F238E27FC236}">
                    <a16:creationId xmlns:a16="http://schemas.microsoft.com/office/drawing/2014/main" id="{317BEA97-A50B-FDCC-C116-B37634B8D3D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25">
                <a:extLst>
                  <a:ext uri="{FF2B5EF4-FFF2-40B4-BE49-F238E27FC236}">
                    <a16:creationId xmlns:a16="http://schemas.microsoft.com/office/drawing/2014/main" id="{B38A9BE9-11F7-4CC0-113B-C7366066A2C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26">
                <a:extLst>
                  <a:ext uri="{FF2B5EF4-FFF2-40B4-BE49-F238E27FC236}">
                    <a16:creationId xmlns:a16="http://schemas.microsoft.com/office/drawing/2014/main" id="{57247500-EEAE-8C5A-CC24-6158EA0F554C}"/>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27">
                <a:extLst>
                  <a:ext uri="{FF2B5EF4-FFF2-40B4-BE49-F238E27FC236}">
                    <a16:creationId xmlns:a16="http://schemas.microsoft.com/office/drawing/2014/main" id="{ECBA8B62-ED2B-8EF3-E15F-1304DE5FF79B}"/>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28">
                <a:extLst>
                  <a:ext uri="{FF2B5EF4-FFF2-40B4-BE49-F238E27FC236}">
                    <a16:creationId xmlns:a16="http://schemas.microsoft.com/office/drawing/2014/main" id="{E2B462CF-204B-3699-E07D-259C6F717A6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29">
                <a:extLst>
                  <a:ext uri="{FF2B5EF4-FFF2-40B4-BE49-F238E27FC236}">
                    <a16:creationId xmlns:a16="http://schemas.microsoft.com/office/drawing/2014/main" id="{35190E6C-D76B-9895-9DEA-F500ABA2A1D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30">
                <a:extLst>
                  <a:ext uri="{FF2B5EF4-FFF2-40B4-BE49-F238E27FC236}">
                    <a16:creationId xmlns:a16="http://schemas.microsoft.com/office/drawing/2014/main" id="{179C73A7-8DCE-E261-8208-D7D389C304CE}"/>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31">
                <a:extLst>
                  <a:ext uri="{FF2B5EF4-FFF2-40B4-BE49-F238E27FC236}">
                    <a16:creationId xmlns:a16="http://schemas.microsoft.com/office/drawing/2014/main" id="{37BDEAD0-2450-829B-2CD3-B818681B418F}"/>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32">
                <a:extLst>
                  <a:ext uri="{FF2B5EF4-FFF2-40B4-BE49-F238E27FC236}">
                    <a16:creationId xmlns:a16="http://schemas.microsoft.com/office/drawing/2014/main" id="{4F686C60-D4C1-BBE2-5A25-E08F7E79E1E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4" name="Text Box 33">
              <a:extLst>
                <a:ext uri="{FF2B5EF4-FFF2-40B4-BE49-F238E27FC236}">
                  <a16:creationId xmlns:a16="http://schemas.microsoft.com/office/drawing/2014/main" id="{5D95E16D-1DDE-36F2-8B00-88B674DA8E09}"/>
                </a:ext>
              </a:extLst>
            </p:cNvPr>
            <p:cNvSpPr txBox="1">
              <a:spLocks noChangeAspect="1" noChangeArrowheads="1"/>
            </p:cNvSpPr>
            <p:nvPr/>
          </p:nvSpPr>
          <p:spPr bwMode="auto">
            <a:xfrm>
              <a:off x="895"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75" name="Text Box 34">
              <a:extLst>
                <a:ext uri="{FF2B5EF4-FFF2-40B4-BE49-F238E27FC236}">
                  <a16:creationId xmlns:a16="http://schemas.microsoft.com/office/drawing/2014/main" id="{8A5F5BE6-02B2-D248-87D6-2E54728D2B65}"/>
                </a:ext>
              </a:extLst>
            </p:cNvPr>
            <p:cNvSpPr txBox="1">
              <a:spLocks noChangeAspect="1" noChangeArrowheads="1"/>
            </p:cNvSpPr>
            <p:nvPr/>
          </p:nvSpPr>
          <p:spPr bwMode="auto">
            <a:xfrm>
              <a:off x="1137"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6" name="Text Box 35">
              <a:extLst>
                <a:ext uri="{FF2B5EF4-FFF2-40B4-BE49-F238E27FC236}">
                  <a16:creationId xmlns:a16="http://schemas.microsoft.com/office/drawing/2014/main" id="{BBA29A87-CBC0-58FE-B0C7-FD4C7C603BDD}"/>
                </a:ext>
              </a:extLst>
            </p:cNvPr>
            <p:cNvSpPr txBox="1">
              <a:spLocks noChangeAspect="1" noChangeArrowheads="1"/>
            </p:cNvSpPr>
            <p:nvPr/>
          </p:nvSpPr>
          <p:spPr bwMode="auto">
            <a:xfrm>
              <a:off x="1378"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7" name="Text Box 36">
              <a:extLst>
                <a:ext uri="{FF2B5EF4-FFF2-40B4-BE49-F238E27FC236}">
                  <a16:creationId xmlns:a16="http://schemas.microsoft.com/office/drawing/2014/main" id="{B454D1C9-F2B9-D7CF-6DDB-C9D1652AE34B}"/>
                </a:ext>
              </a:extLst>
            </p:cNvPr>
            <p:cNvSpPr txBox="1">
              <a:spLocks noChangeAspect="1" noChangeArrowheads="1"/>
            </p:cNvSpPr>
            <p:nvPr/>
          </p:nvSpPr>
          <p:spPr bwMode="auto">
            <a:xfrm>
              <a:off x="1619"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8" name="Text Box 37">
              <a:extLst>
                <a:ext uri="{FF2B5EF4-FFF2-40B4-BE49-F238E27FC236}">
                  <a16:creationId xmlns:a16="http://schemas.microsoft.com/office/drawing/2014/main" id="{9A04624F-0A6A-B752-F434-1E893384E9B5}"/>
                </a:ext>
              </a:extLst>
            </p:cNvPr>
            <p:cNvSpPr txBox="1">
              <a:spLocks noChangeAspect="1" noChangeArrowheads="1"/>
            </p:cNvSpPr>
            <p:nvPr/>
          </p:nvSpPr>
          <p:spPr bwMode="auto">
            <a:xfrm>
              <a:off x="1859" y="3712"/>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9" name="Text Box 38">
              <a:extLst>
                <a:ext uri="{FF2B5EF4-FFF2-40B4-BE49-F238E27FC236}">
                  <a16:creationId xmlns:a16="http://schemas.microsoft.com/office/drawing/2014/main" id="{93577DD5-F128-046F-FE99-8A88F819C66A}"/>
                </a:ext>
              </a:extLst>
            </p:cNvPr>
            <p:cNvSpPr txBox="1">
              <a:spLocks noChangeAspect="1" noChangeArrowheads="1"/>
            </p:cNvSpPr>
            <p:nvPr/>
          </p:nvSpPr>
          <p:spPr bwMode="auto">
            <a:xfrm>
              <a:off x="2100"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80" name="Text Box 39">
              <a:extLst>
                <a:ext uri="{FF2B5EF4-FFF2-40B4-BE49-F238E27FC236}">
                  <a16:creationId xmlns:a16="http://schemas.microsoft.com/office/drawing/2014/main" id="{7057B190-968B-01F8-BBC9-510B8B4C83F2}"/>
                </a:ext>
              </a:extLst>
            </p:cNvPr>
            <p:cNvSpPr txBox="1">
              <a:spLocks noChangeAspect="1" noChangeArrowheads="1"/>
            </p:cNvSpPr>
            <p:nvPr/>
          </p:nvSpPr>
          <p:spPr bwMode="auto">
            <a:xfrm>
              <a:off x="234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81" name="Text Box 40">
              <a:extLst>
                <a:ext uri="{FF2B5EF4-FFF2-40B4-BE49-F238E27FC236}">
                  <a16:creationId xmlns:a16="http://schemas.microsoft.com/office/drawing/2014/main" id="{D46F2A25-12F1-553A-F013-A66B0F0712D7}"/>
                </a:ext>
              </a:extLst>
            </p:cNvPr>
            <p:cNvSpPr txBox="1">
              <a:spLocks noChangeAspect="1" noChangeArrowheads="1"/>
            </p:cNvSpPr>
            <p:nvPr/>
          </p:nvSpPr>
          <p:spPr bwMode="auto">
            <a:xfrm>
              <a:off x="258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2" name="Text Box 41">
              <a:extLst>
                <a:ext uri="{FF2B5EF4-FFF2-40B4-BE49-F238E27FC236}">
                  <a16:creationId xmlns:a16="http://schemas.microsoft.com/office/drawing/2014/main" id="{163A1542-4E6F-B4E4-A91D-8DA8238C3422}"/>
                </a:ext>
              </a:extLst>
            </p:cNvPr>
            <p:cNvSpPr txBox="1">
              <a:spLocks noChangeAspect="1" noChangeArrowheads="1"/>
            </p:cNvSpPr>
            <p:nvPr/>
          </p:nvSpPr>
          <p:spPr bwMode="auto">
            <a:xfrm>
              <a:off x="3063"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3" name="Text Box 42">
              <a:extLst>
                <a:ext uri="{FF2B5EF4-FFF2-40B4-BE49-F238E27FC236}">
                  <a16:creationId xmlns:a16="http://schemas.microsoft.com/office/drawing/2014/main" id="{7E087281-8FBA-C961-966A-90E4E1E60D4B}"/>
                </a:ext>
              </a:extLst>
            </p:cNvPr>
            <p:cNvSpPr txBox="1">
              <a:spLocks noChangeAspect="1" noChangeArrowheads="1"/>
            </p:cNvSpPr>
            <p:nvPr/>
          </p:nvSpPr>
          <p:spPr bwMode="auto">
            <a:xfrm>
              <a:off x="3304"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84" name="Text Box 43">
              <a:extLst>
                <a:ext uri="{FF2B5EF4-FFF2-40B4-BE49-F238E27FC236}">
                  <a16:creationId xmlns:a16="http://schemas.microsoft.com/office/drawing/2014/main" id="{D6FA9D48-F839-4F5F-CC46-2B56678C0BE3}"/>
                </a:ext>
              </a:extLst>
            </p:cNvPr>
            <p:cNvSpPr txBox="1">
              <a:spLocks noChangeAspect="1" noChangeArrowheads="1"/>
            </p:cNvSpPr>
            <p:nvPr/>
          </p:nvSpPr>
          <p:spPr bwMode="auto">
            <a:xfrm>
              <a:off x="2820" y="3711"/>
              <a:ext cx="3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grpSp>
        <p:nvGrpSpPr>
          <p:cNvPr id="97" name="Group 96">
            <a:extLst>
              <a:ext uri="{FF2B5EF4-FFF2-40B4-BE49-F238E27FC236}">
                <a16:creationId xmlns:a16="http://schemas.microsoft.com/office/drawing/2014/main" id="{B5BFFC6D-55B2-F5CA-DE5B-7EE634705687}"/>
              </a:ext>
            </a:extLst>
          </p:cNvPr>
          <p:cNvGrpSpPr>
            <a:grpSpLocks/>
          </p:cNvGrpSpPr>
          <p:nvPr/>
        </p:nvGrpSpPr>
        <p:grpSpPr bwMode="auto">
          <a:xfrm>
            <a:off x="6945994" y="2027918"/>
            <a:ext cx="4344987" cy="381000"/>
            <a:chOff x="911" y="2287"/>
            <a:chExt cx="2737" cy="240"/>
          </a:xfrm>
        </p:grpSpPr>
        <p:grpSp>
          <p:nvGrpSpPr>
            <p:cNvPr id="98" name="Group 97">
              <a:extLst>
                <a:ext uri="{FF2B5EF4-FFF2-40B4-BE49-F238E27FC236}">
                  <a16:creationId xmlns:a16="http://schemas.microsoft.com/office/drawing/2014/main" id="{EC4D2EA0-0E83-94B5-F703-9D204C592490}"/>
                </a:ext>
              </a:extLst>
            </p:cNvPr>
            <p:cNvGrpSpPr>
              <a:grpSpLocks noChangeAspect="1"/>
            </p:cNvGrpSpPr>
            <p:nvPr/>
          </p:nvGrpSpPr>
          <p:grpSpPr bwMode="auto">
            <a:xfrm>
              <a:off x="1000" y="2487"/>
              <a:ext cx="2648" cy="40"/>
              <a:chOff x="459" y="725"/>
              <a:chExt cx="2993" cy="0"/>
            </a:xfrm>
          </p:grpSpPr>
          <p:sp>
            <p:nvSpPr>
              <p:cNvPr id="111" name="Line 98">
                <a:extLst>
                  <a:ext uri="{FF2B5EF4-FFF2-40B4-BE49-F238E27FC236}">
                    <a16:creationId xmlns:a16="http://schemas.microsoft.com/office/drawing/2014/main" id="{9CBDB497-BF78-9814-4CB8-D0DF61E7BBF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Line 99">
                <a:extLst>
                  <a:ext uri="{FF2B5EF4-FFF2-40B4-BE49-F238E27FC236}">
                    <a16:creationId xmlns:a16="http://schemas.microsoft.com/office/drawing/2014/main" id="{DADA4682-3EE8-E59E-E023-550DCFB1C43C}"/>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100">
                <a:extLst>
                  <a:ext uri="{FF2B5EF4-FFF2-40B4-BE49-F238E27FC236}">
                    <a16:creationId xmlns:a16="http://schemas.microsoft.com/office/drawing/2014/main" id="{D9CC83C8-4101-9AE0-C059-9B300BFAA34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Line 101">
                <a:extLst>
                  <a:ext uri="{FF2B5EF4-FFF2-40B4-BE49-F238E27FC236}">
                    <a16:creationId xmlns:a16="http://schemas.microsoft.com/office/drawing/2014/main" id="{EACB05F3-85CE-6A7E-4391-55D768F12DD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Line 102">
                <a:extLst>
                  <a:ext uri="{FF2B5EF4-FFF2-40B4-BE49-F238E27FC236}">
                    <a16:creationId xmlns:a16="http://schemas.microsoft.com/office/drawing/2014/main" id="{3C382C6E-24F9-14D6-7721-A5D26FD111C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Line 103">
                <a:extLst>
                  <a:ext uri="{FF2B5EF4-FFF2-40B4-BE49-F238E27FC236}">
                    <a16:creationId xmlns:a16="http://schemas.microsoft.com/office/drawing/2014/main" id="{2376255D-1F94-954C-7DB1-9A84DE2BA82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104">
                <a:extLst>
                  <a:ext uri="{FF2B5EF4-FFF2-40B4-BE49-F238E27FC236}">
                    <a16:creationId xmlns:a16="http://schemas.microsoft.com/office/drawing/2014/main" id="{A523A1E5-9512-0FDF-3270-FFA679F3D74F}"/>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105">
                <a:extLst>
                  <a:ext uri="{FF2B5EF4-FFF2-40B4-BE49-F238E27FC236}">
                    <a16:creationId xmlns:a16="http://schemas.microsoft.com/office/drawing/2014/main" id="{200477DB-0B71-2D02-941F-B26E6AAABE19}"/>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Line 106">
                <a:extLst>
                  <a:ext uri="{FF2B5EF4-FFF2-40B4-BE49-F238E27FC236}">
                    <a16:creationId xmlns:a16="http://schemas.microsoft.com/office/drawing/2014/main" id="{6FE212E2-04C3-73B4-0D4E-DB20023B16DB}"/>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107">
                <a:extLst>
                  <a:ext uri="{FF2B5EF4-FFF2-40B4-BE49-F238E27FC236}">
                    <a16:creationId xmlns:a16="http://schemas.microsoft.com/office/drawing/2014/main" id="{176A0C06-2D07-46D1-B734-B45E6032E1BE}"/>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108">
                <a:extLst>
                  <a:ext uri="{FF2B5EF4-FFF2-40B4-BE49-F238E27FC236}">
                    <a16:creationId xmlns:a16="http://schemas.microsoft.com/office/drawing/2014/main" id="{0E971F46-3006-E9A0-2517-0E4864A9B525}"/>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9" name="Text Box 109">
              <a:extLst>
                <a:ext uri="{FF2B5EF4-FFF2-40B4-BE49-F238E27FC236}">
                  <a16:creationId xmlns:a16="http://schemas.microsoft.com/office/drawing/2014/main" id="{E53C89C0-BD42-2A6A-CAF1-F1E4F34DA041}"/>
                </a:ext>
              </a:extLst>
            </p:cNvPr>
            <p:cNvSpPr txBox="1">
              <a:spLocks noChangeAspect="1" noChangeArrowheads="1"/>
            </p:cNvSpPr>
            <p:nvPr/>
          </p:nvSpPr>
          <p:spPr bwMode="auto">
            <a:xfrm>
              <a:off x="911" y="2287"/>
              <a:ext cx="202"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0" name="Text Box 110">
              <a:extLst>
                <a:ext uri="{FF2B5EF4-FFF2-40B4-BE49-F238E27FC236}">
                  <a16:creationId xmlns:a16="http://schemas.microsoft.com/office/drawing/2014/main" id="{CE5E871C-390E-A6C8-78F0-41F124EB2101}"/>
                </a:ext>
              </a:extLst>
            </p:cNvPr>
            <p:cNvSpPr txBox="1">
              <a:spLocks noChangeAspect="1" noChangeArrowheads="1"/>
            </p:cNvSpPr>
            <p:nvPr/>
          </p:nvSpPr>
          <p:spPr bwMode="auto">
            <a:xfrm>
              <a:off x="1128"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1" name="Text Box 111">
              <a:extLst>
                <a:ext uri="{FF2B5EF4-FFF2-40B4-BE49-F238E27FC236}">
                  <a16:creationId xmlns:a16="http://schemas.microsoft.com/office/drawing/2014/main" id="{887802B3-78E2-94CF-2074-4E16707836EC}"/>
                </a:ext>
              </a:extLst>
            </p:cNvPr>
            <p:cNvSpPr txBox="1">
              <a:spLocks noChangeAspect="1" noChangeArrowheads="1"/>
            </p:cNvSpPr>
            <p:nvPr/>
          </p:nvSpPr>
          <p:spPr bwMode="auto">
            <a:xfrm>
              <a:off x="1371"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2" name="Text Box 112">
              <a:extLst>
                <a:ext uri="{FF2B5EF4-FFF2-40B4-BE49-F238E27FC236}">
                  <a16:creationId xmlns:a16="http://schemas.microsoft.com/office/drawing/2014/main" id="{183D1ACE-637E-131B-47E9-1671AC1995BD}"/>
                </a:ext>
              </a:extLst>
            </p:cNvPr>
            <p:cNvSpPr txBox="1">
              <a:spLocks noChangeAspect="1" noChangeArrowheads="1"/>
            </p:cNvSpPr>
            <p:nvPr/>
          </p:nvSpPr>
          <p:spPr bwMode="auto">
            <a:xfrm>
              <a:off x="1609" y="2287"/>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3" name="Text Box 113">
              <a:extLst>
                <a:ext uri="{FF2B5EF4-FFF2-40B4-BE49-F238E27FC236}">
                  <a16:creationId xmlns:a16="http://schemas.microsoft.com/office/drawing/2014/main" id="{2B6FD5EB-06E8-1F9F-7AE1-DF7539E15DB3}"/>
                </a:ext>
              </a:extLst>
            </p:cNvPr>
            <p:cNvSpPr txBox="1">
              <a:spLocks noChangeAspect="1" noChangeArrowheads="1"/>
            </p:cNvSpPr>
            <p:nvPr/>
          </p:nvSpPr>
          <p:spPr bwMode="auto">
            <a:xfrm>
              <a:off x="1853"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4" name="Text Box 114">
              <a:extLst>
                <a:ext uri="{FF2B5EF4-FFF2-40B4-BE49-F238E27FC236}">
                  <a16:creationId xmlns:a16="http://schemas.microsoft.com/office/drawing/2014/main" id="{E157E5CF-F021-07E2-BC3F-A8FB38ACD46C}"/>
                </a:ext>
              </a:extLst>
            </p:cNvPr>
            <p:cNvSpPr txBox="1">
              <a:spLocks noChangeAspect="1" noChangeArrowheads="1"/>
            </p:cNvSpPr>
            <p:nvPr/>
          </p:nvSpPr>
          <p:spPr bwMode="auto">
            <a:xfrm>
              <a:off x="233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05" name="Text Box 115">
              <a:extLst>
                <a:ext uri="{FF2B5EF4-FFF2-40B4-BE49-F238E27FC236}">
                  <a16:creationId xmlns:a16="http://schemas.microsoft.com/office/drawing/2014/main" id="{BA0EA212-0FA0-0634-2BCD-32864D12D3D5}"/>
                </a:ext>
              </a:extLst>
            </p:cNvPr>
            <p:cNvSpPr txBox="1">
              <a:spLocks noChangeAspect="1" noChangeArrowheads="1"/>
            </p:cNvSpPr>
            <p:nvPr/>
          </p:nvSpPr>
          <p:spPr bwMode="auto">
            <a:xfrm>
              <a:off x="2094"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06" name="Text Box 116">
              <a:extLst>
                <a:ext uri="{FF2B5EF4-FFF2-40B4-BE49-F238E27FC236}">
                  <a16:creationId xmlns:a16="http://schemas.microsoft.com/office/drawing/2014/main" id="{1F5952DA-62E8-AD56-4592-FB9AC3A1FC87}"/>
                </a:ext>
              </a:extLst>
            </p:cNvPr>
            <p:cNvSpPr txBox="1">
              <a:spLocks noChangeAspect="1" noChangeArrowheads="1"/>
            </p:cNvSpPr>
            <p:nvPr/>
          </p:nvSpPr>
          <p:spPr bwMode="auto">
            <a:xfrm>
              <a:off x="2599" y="2287"/>
              <a:ext cx="2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7" name="Text Box 117">
              <a:extLst>
                <a:ext uri="{FF2B5EF4-FFF2-40B4-BE49-F238E27FC236}">
                  <a16:creationId xmlns:a16="http://schemas.microsoft.com/office/drawing/2014/main" id="{7B89378A-C747-D3EA-EA37-D838D9148B10}"/>
                </a:ext>
              </a:extLst>
            </p:cNvPr>
            <p:cNvSpPr txBox="1">
              <a:spLocks noChangeAspect="1" noChangeArrowheads="1"/>
            </p:cNvSpPr>
            <p:nvPr/>
          </p:nvSpPr>
          <p:spPr bwMode="auto">
            <a:xfrm>
              <a:off x="281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8" name="Text Box 118">
              <a:extLst>
                <a:ext uri="{FF2B5EF4-FFF2-40B4-BE49-F238E27FC236}">
                  <a16:creationId xmlns:a16="http://schemas.microsoft.com/office/drawing/2014/main" id="{3DD0C12F-D137-A484-685F-EAB620A158E6}"/>
                </a:ext>
              </a:extLst>
            </p:cNvPr>
            <p:cNvSpPr txBox="1">
              <a:spLocks noChangeAspect="1" noChangeArrowheads="1"/>
            </p:cNvSpPr>
            <p:nvPr/>
          </p:nvSpPr>
          <p:spPr bwMode="auto">
            <a:xfrm>
              <a:off x="3078" y="2287"/>
              <a:ext cx="3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9" name="Text Box 119">
              <a:extLst>
                <a:ext uri="{FF2B5EF4-FFF2-40B4-BE49-F238E27FC236}">
                  <a16:creationId xmlns:a16="http://schemas.microsoft.com/office/drawing/2014/main" id="{3C08D791-FDC0-6047-5F58-D5374A0547D5}"/>
                </a:ext>
              </a:extLst>
            </p:cNvPr>
            <p:cNvSpPr txBox="1">
              <a:spLocks noChangeAspect="1" noChangeArrowheads="1"/>
            </p:cNvSpPr>
            <p:nvPr/>
          </p:nvSpPr>
          <p:spPr bwMode="auto">
            <a:xfrm>
              <a:off x="3320" y="2287"/>
              <a:ext cx="3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122" name="Right Arrow 121">
            <a:extLst>
              <a:ext uri="{FF2B5EF4-FFF2-40B4-BE49-F238E27FC236}">
                <a16:creationId xmlns:a16="http://schemas.microsoft.com/office/drawing/2014/main" id="{5FB3D1F0-A5CA-C346-A43F-86122D3B1C05}"/>
              </a:ext>
            </a:extLst>
          </p:cNvPr>
          <p:cNvSpPr/>
          <p:nvPr/>
        </p:nvSpPr>
        <p:spPr>
          <a:xfrm>
            <a:off x="6261326" y="2375354"/>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 Box 64">
            <a:extLst>
              <a:ext uri="{FF2B5EF4-FFF2-40B4-BE49-F238E27FC236}">
                <a16:creationId xmlns:a16="http://schemas.microsoft.com/office/drawing/2014/main" id="{7D7AF49C-828D-EA12-B176-9C2D7E691A21}"/>
              </a:ext>
            </a:extLst>
          </p:cNvPr>
          <p:cNvSpPr txBox="1">
            <a:spLocks noChangeArrowheads="1"/>
          </p:cNvSpPr>
          <p:nvPr/>
        </p:nvSpPr>
        <p:spPr bwMode="auto">
          <a:xfrm>
            <a:off x="1530805" y="3047093"/>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
        <p:nvSpPr>
          <p:cNvPr id="3" name="Oval 17">
            <a:extLst>
              <a:ext uri="{FF2B5EF4-FFF2-40B4-BE49-F238E27FC236}">
                <a16:creationId xmlns:a16="http://schemas.microsoft.com/office/drawing/2014/main" id="{A9661008-6D06-6119-A7FB-D982FAD0483A}"/>
              </a:ext>
            </a:extLst>
          </p:cNvPr>
          <p:cNvSpPr>
            <a:spLocks noChangeAspect="1" noChangeArrowheads="1"/>
          </p:cNvSpPr>
          <p:nvPr/>
        </p:nvSpPr>
        <p:spPr bwMode="auto">
          <a:xfrm>
            <a:off x="7690531"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 name="Oval 19">
            <a:extLst>
              <a:ext uri="{FF2B5EF4-FFF2-40B4-BE49-F238E27FC236}">
                <a16:creationId xmlns:a16="http://schemas.microsoft.com/office/drawing/2014/main" id="{744E53E9-8F78-58C8-0AD2-D0F202843348}"/>
              </a:ext>
            </a:extLst>
          </p:cNvPr>
          <p:cNvSpPr>
            <a:spLocks noChangeAspect="1" noChangeArrowheads="1"/>
          </p:cNvSpPr>
          <p:nvPr/>
        </p:nvSpPr>
        <p:spPr bwMode="auto">
          <a:xfrm>
            <a:off x="8836706"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Oval 21">
            <a:extLst>
              <a:ext uri="{FF2B5EF4-FFF2-40B4-BE49-F238E27FC236}">
                <a16:creationId xmlns:a16="http://schemas.microsoft.com/office/drawing/2014/main" id="{4486D3D9-760D-6EA1-9B4C-99B959BA4B5E}"/>
              </a:ext>
            </a:extLst>
          </p:cNvPr>
          <p:cNvSpPr>
            <a:spLocks noChangeAspect="1" noChangeArrowheads="1"/>
          </p:cNvSpPr>
          <p:nvPr/>
        </p:nvSpPr>
        <p:spPr bwMode="auto">
          <a:xfrm>
            <a:off x="9219294" y="2044586"/>
            <a:ext cx="381000"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85" name="Oval 23">
            <a:extLst>
              <a:ext uri="{FF2B5EF4-FFF2-40B4-BE49-F238E27FC236}">
                <a16:creationId xmlns:a16="http://schemas.microsoft.com/office/drawing/2014/main" id="{3719353B-9609-5458-B951-34A107952039}"/>
              </a:ext>
            </a:extLst>
          </p:cNvPr>
          <p:cNvSpPr>
            <a:spLocks noChangeAspect="1" noChangeArrowheads="1"/>
          </p:cNvSpPr>
          <p:nvPr/>
        </p:nvSpPr>
        <p:spPr bwMode="auto">
          <a:xfrm>
            <a:off x="9982881" y="2044586"/>
            <a:ext cx="384175"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0" name="Line 3">
            <a:extLst>
              <a:ext uri="{FF2B5EF4-FFF2-40B4-BE49-F238E27FC236}">
                <a16:creationId xmlns:a16="http://schemas.microsoft.com/office/drawing/2014/main" id="{E588B7BF-3EC0-5D28-9E71-990BB2618EE1}"/>
              </a:ext>
            </a:extLst>
          </p:cNvPr>
          <p:cNvSpPr>
            <a:spLocks noChangeAspect="1" noChangeShapeType="1"/>
          </p:cNvSpPr>
          <p:nvPr/>
        </p:nvSpPr>
        <p:spPr bwMode="auto">
          <a:xfrm>
            <a:off x="4193673" y="4129768"/>
            <a:ext cx="1587" cy="18351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4">
            <a:extLst>
              <a:ext uri="{FF2B5EF4-FFF2-40B4-BE49-F238E27FC236}">
                <a16:creationId xmlns:a16="http://schemas.microsoft.com/office/drawing/2014/main" id="{6949D313-E9B5-2C11-7EA1-A7CB42E3B6F7}"/>
              </a:ext>
            </a:extLst>
          </p:cNvPr>
          <p:cNvSpPr>
            <a:spLocks noChangeAspect="1" noChangeShapeType="1"/>
          </p:cNvSpPr>
          <p:nvPr/>
        </p:nvSpPr>
        <p:spPr bwMode="auto">
          <a:xfrm>
            <a:off x="4625473" y="4121830"/>
            <a:ext cx="1587" cy="18494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
            <a:extLst>
              <a:ext uri="{FF2B5EF4-FFF2-40B4-BE49-F238E27FC236}">
                <a16:creationId xmlns:a16="http://schemas.microsoft.com/office/drawing/2014/main" id="{513CE1AC-1A23-1FAE-AE9A-8D518EB21888}"/>
              </a:ext>
            </a:extLst>
          </p:cNvPr>
          <p:cNvSpPr>
            <a:spLocks noChangeAspect="1" noChangeShapeType="1"/>
          </p:cNvSpPr>
          <p:nvPr/>
        </p:nvSpPr>
        <p:spPr bwMode="auto">
          <a:xfrm>
            <a:off x="5074735" y="4137705"/>
            <a:ext cx="1588"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6">
            <a:extLst>
              <a:ext uri="{FF2B5EF4-FFF2-40B4-BE49-F238E27FC236}">
                <a16:creationId xmlns:a16="http://schemas.microsoft.com/office/drawing/2014/main" id="{7715B3F2-58B7-DE6C-B0EB-9A588479460F}"/>
              </a:ext>
            </a:extLst>
          </p:cNvPr>
          <p:cNvSpPr>
            <a:spLocks noChangeAspect="1" noChangeShapeType="1"/>
          </p:cNvSpPr>
          <p:nvPr/>
        </p:nvSpPr>
        <p:spPr bwMode="auto">
          <a:xfrm>
            <a:off x="5527173" y="4137705"/>
            <a:ext cx="1587"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7">
            <a:extLst>
              <a:ext uri="{FF2B5EF4-FFF2-40B4-BE49-F238E27FC236}">
                <a16:creationId xmlns:a16="http://schemas.microsoft.com/office/drawing/2014/main" id="{9B7B760A-4C87-B98D-47F1-CDB39BB10840}"/>
              </a:ext>
            </a:extLst>
          </p:cNvPr>
          <p:cNvSpPr>
            <a:spLocks noChangeAspect="1" noChangeShapeType="1"/>
          </p:cNvSpPr>
          <p:nvPr/>
        </p:nvSpPr>
        <p:spPr bwMode="auto">
          <a:xfrm>
            <a:off x="4207960" y="5329918"/>
            <a:ext cx="1757363" cy="4762"/>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8">
            <a:extLst>
              <a:ext uri="{FF2B5EF4-FFF2-40B4-BE49-F238E27FC236}">
                <a16:creationId xmlns:a16="http://schemas.microsoft.com/office/drawing/2014/main" id="{576FC8A7-2CB6-EC13-CE03-B55DBC920BF5}"/>
              </a:ext>
            </a:extLst>
          </p:cNvPr>
          <p:cNvSpPr>
            <a:spLocks noChangeAspect="1" noChangeShapeType="1"/>
          </p:cNvSpPr>
          <p:nvPr/>
        </p:nvSpPr>
        <p:spPr bwMode="auto">
          <a:xfrm>
            <a:off x="5965323" y="4113893"/>
            <a:ext cx="1587" cy="18335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9">
            <a:extLst>
              <a:ext uri="{FF2B5EF4-FFF2-40B4-BE49-F238E27FC236}">
                <a16:creationId xmlns:a16="http://schemas.microsoft.com/office/drawing/2014/main" id="{C447602B-FE91-BD3F-6A87-13D294847E7A}"/>
              </a:ext>
            </a:extLst>
          </p:cNvPr>
          <p:cNvSpPr>
            <a:spLocks noChangeAspect="1" noChangeShapeType="1"/>
          </p:cNvSpPr>
          <p:nvPr/>
        </p:nvSpPr>
        <p:spPr bwMode="auto">
          <a:xfrm flipV="1">
            <a:off x="4207960" y="4421868"/>
            <a:ext cx="819150"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60B1EC2D-C365-9D06-AAB5-83FCC1C391D1}"/>
              </a:ext>
            </a:extLst>
          </p:cNvPr>
          <p:cNvSpPr>
            <a:spLocks noChangeAspect="1" noChangeShapeType="1"/>
          </p:cNvSpPr>
          <p:nvPr/>
        </p:nvSpPr>
        <p:spPr bwMode="auto">
          <a:xfrm>
            <a:off x="4188910" y="4717143"/>
            <a:ext cx="436563"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4">
            <a:extLst>
              <a:ext uri="{FF2B5EF4-FFF2-40B4-BE49-F238E27FC236}">
                <a16:creationId xmlns:a16="http://schemas.microsoft.com/office/drawing/2014/main" id="{EF024EF4-0BA6-0462-C656-8C9D5F7C8702}"/>
              </a:ext>
            </a:extLst>
          </p:cNvPr>
          <p:cNvSpPr>
            <a:spLocks noChangeAspect="1" noChangeShapeType="1"/>
          </p:cNvSpPr>
          <p:nvPr/>
        </p:nvSpPr>
        <p:spPr bwMode="auto">
          <a:xfrm>
            <a:off x="4193673" y="5015593"/>
            <a:ext cx="434975"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Text Box 93">
            <a:extLst>
              <a:ext uri="{FF2B5EF4-FFF2-40B4-BE49-F238E27FC236}">
                <a16:creationId xmlns:a16="http://schemas.microsoft.com/office/drawing/2014/main" id="{4409FE67-240E-2E4F-808A-709A860DB3AF}"/>
              </a:ext>
            </a:extLst>
          </p:cNvPr>
          <p:cNvSpPr txBox="1">
            <a:spLocks noChangeAspect="1" noChangeArrowheads="1"/>
          </p:cNvSpPr>
          <p:nvPr/>
        </p:nvSpPr>
        <p:spPr bwMode="auto">
          <a:xfrm>
            <a:off x="4292098" y="4118655"/>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A</a:t>
            </a:r>
            <a:endParaRPr lang="en-US" altLang="zh-CN" i="1" dirty="0">
              <a:solidFill>
                <a:srgbClr val="0C325C"/>
              </a:solidFill>
              <a:ea typeface="宋体" panose="02010600030101010101" pitchFamily="2" charset="-122"/>
            </a:endParaRPr>
          </a:p>
        </p:txBody>
      </p:sp>
      <p:sp>
        <p:nvSpPr>
          <p:cNvPr id="141" name="Text Box 94">
            <a:extLst>
              <a:ext uri="{FF2B5EF4-FFF2-40B4-BE49-F238E27FC236}">
                <a16:creationId xmlns:a16="http://schemas.microsoft.com/office/drawing/2014/main" id="{2F4B7995-6C56-CE47-65C0-7B7148FA420A}"/>
              </a:ext>
            </a:extLst>
          </p:cNvPr>
          <p:cNvSpPr txBox="1">
            <a:spLocks noChangeAspect="1" noChangeArrowheads="1"/>
          </p:cNvSpPr>
          <p:nvPr/>
        </p:nvSpPr>
        <p:spPr bwMode="auto">
          <a:xfrm>
            <a:off x="4292098" y="44250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B</a:t>
            </a:r>
            <a:endParaRPr lang="en-US" altLang="zh-CN" i="1" dirty="0">
              <a:solidFill>
                <a:srgbClr val="0C325C"/>
              </a:solidFill>
              <a:ea typeface="宋体" panose="02010600030101010101" pitchFamily="2" charset="-122"/>
            </a:endParaRPr>
          </a:p>
        </p:txBody>
      </p:sp>
      <p:sp>
        <p:nvSpPr>
          <p:cNvPr id="142" name="Text Box 95">
            <a:extLst>
              <a:ext uri="{FF2B5EF4-FFF2-40B4-BE49-F238E27FC236}">
                <a16:creationId xmlns:a16="http://schemas.microsoft.com/office/drawing/2014/main" id="{AE944352-D6B3-79D8-51A9-4A0A052C9542}"/>
              </a:ext>
            </a:extLst>
          </p:cNvPr>
          <p:cNvSpPr txBox="1">
            <a:spLocks noChangeAspect="1" noChangeArrowheads="1"/>
          </p:cNvSpPr>
          <p:nvPr/>
        </p:nvSpPr>
        <p:spPr bwMode="auto">
          <a:xfrm>
            <a:off x="4292098" y="47171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i="1">
                <a:solidFill>
                  <a:srgbClr val="0C325C"/>
                </a:solidFill>
                <a:ea typeface="宋体" panose="02010600030101010101" pitchFamily="2" charset="-122"/>
              </a:rPr>
              <a:t>C</a:t>
            </a:r>
          </a:p>
        </p:txBody>
      </p:sp>
      <p:sp>
        <p:nvSpPr>
          <p:cNvPr id="143" name="Text Box 96">
            <a:extLst>
              <a:ext uri="{FF2B5EF4-FFF2-40B4-BE49-F238E27FC236}">
                <a16:creationId xmlns:a16="http://schemas.microsoft.com/office/drawing/2014/main" id="{87FA5D12-CAD2-61DC-76E1-BCA4D86D40A0}"/>
              </a:ext>
            </a:extLst>
          </p:cNvPr>
          <p:cNvSpPr txBox="1">
            <a:spLocks noChangeAspect="1" noChangeArrowheads="1"/>
          </p:cNvSpPr>
          <p:nvPr/>
        </p:nvSpPr>
        <p:spPr bwMode="auto">
          <a:xfrm>
            <a:off x="4292098" y="5029880"/>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48" name="Right Arrow 147">
            <a:extLst>
              <a:ext uri="{FF2B5EF4-FFF2-40B4-BE49-F238E27FC236}">
                <a16:creationId xmlns:a16="http://schemas.microsoft.com/office/drawing/2014/main" id="{5E14CFFC-DB7B-BB2B-F5DC-FB275200C9C7}"/>
              </a:ext>
            </a:extLst>
          </p:cNvPr>
          <p:cNvSpPr/>
          <p:nvPr/>
        </p:nvSpPr>
        <p:spPr>
          <a:xfrm rot="9754470">
            <a:off x="6220934" y="4452829"/>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 Box 79">
            <a:extLst>
              <a:ext uri="{FF2B5EF4-FFF2-40B4-BE49-F238E27FC236}">
                <a16:creationId xmlns:a16="http://schemas.microsoft.com/office/drawing/2014/main" id="{E7856907-4685-8F0B-41F2-02A7CB7DD1DB}"/>
              </a:ext>
            </a:extLst>
          </p:cNvPr>
          <p:cNvSpPr txBox="1">
            <a:spLocks noChangeArrowheads="1"/>
          </p:cNvSpPr>
          <p:nvPr/>
        </p:nvSpPr>
        <p:spPr bwMode="auto">
          <a:xfrm>
            <a:off x="6891951" y="5463260"/>
            <a:ext cx="4460261" cy="39733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a:t>Lower bound on the number of tracks = 5</a:t>
            </a:r>
            <a:endParaRPr lang="en-US" altLang="zh-CN">
              <a:ea typeface="宋体" panose="02010600030101010101" pitchFamily="2" charset="-122"/>
            </a:endParaRPr>
          </a:p>
        </p:txBody>
      </p:sp>
      <p:sp>
        <p:nvSpPr>
          <p:cNvPr id="150" name="Text Box 70">
            <a:extLst>
              <a:ext uri="{FF2B5EF4-FFF2-40B4-BE49-F238E27FC236}">
                <a16:creationId xmlns:a16="http://schemas.microsoft.com/office/drawing/2014/main" id="{8C49085A-2375-060E-B4FB-08DD8C85C534}"/>
              </a:ext>
            </a:extLst>
          </p:cNvPr>
          <p:cNvSpPr txBox="1">
            <a:spLocks noChangeAspect="1" noChangeArrowheads="1"/>
          </p:cNvSpPr>
          <p:nvPr/>
        </p:nvSpPr>
        <p:spPr bwMode="auto">
          <a:xfrm>
            <a:off x="6945994" y="1641925"/>
            <a:ext cx="4203699"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sp>
        <p:nvSpPr>
          <p:cNvPr id="151" name="TextBox 150">
            <a:extLst>
              <a:ext uri="{FF2B5EF4-FFF2-40B4-BE49-F238E27FC236}">
                <a16:creationId xmlns:a16="http://schemas.microsoft.com/office/drawing/2014/main" id="{18EE2E64-2621-AE0F-0323-44C1CAE0FDF3}"/>
              </a:ext>
            </a:extLst>
          </p:cNvPr>
          <p:cNvSpPr txBox="1"/>
          <p:nvPr/>
        </p:nvSpPr>
        <p:spPr>
          <a:xfrm>
            <a:off x="6038163" y="4877021"/>
            <a:ext cx="239532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Zone representation</a:t>
            </a:r>
          </a:p>
        </p:txBody>
      </p:sp>
    </p:spTree>
    <p:extLst>
      <p:ext uri="{BB962C8B-B14F-4D97-AF65-F5344CB8AC3E}">
        <p14:creationId xmlns:p14="http://schemas.microsoft.com/office/powerpoint/2010/main" val="962416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6C21-FD5F-4A66-25BE-8BA7718B5336}"/>
              </a:ext>
            </a:extLst>
          </p:cNvPr>
          <p:cNvSpPr>
            <a:spLocks noGrp="1"/>
          </p:cNvSpPr>
          <p:nvPr>
            <p:ph type="title"/>
          </p:nvPr>
        </p:nvSpPr>
        <p:spPr/>
        <p:txBody>
          <a:bodyPr/>
          <a:lstStyle/>
          <a:p>
            <a:r>
              <a:rPr lang="en-US" dirty="0"/>
              <a:t>Zone Representation: {A, B, C, D, E}</a:t>
            </a:r>
          </a:p>
        </p:txBody>
      </p:sp>
      <p:grpSp>
        <p:nvGrpSpPr>
          <p:cNvPr id="4" name="Group 45">
            <a:extLst>
              <a:ext uri="{FF2B5EF4-FFF2-40B4-BE49-F238E27FC236}">
                <a16:creationId xmlns:a16="http://schemas.microsoft.com/office/drawing/2014/main" id="{C9284271-3540-AAF4-13FB-EC604BDFBB03}"/>
              </a:ext>
            </a:extLst>
          </p:cNvPr>
          <p:cNvGrpSpPr>
            <a:grpSpLocks/>
          </p:cNvGrpSpPr>
          <p:nvPr/>
        </p:nvGrpSpPr>
        <p:grpSpPr bwMode="auto">
          <a:xfrm>
            <a:off x="791257" y="1511750"/>
            <a:ext cx="5237163" cy="698500"/>
            <a:chOff x="440" y="754"/>
            <a:chExt cx="3299" cy="440"/>
          </a:xfrm>
        </p:grpSpPr>
        <p:grpSp>
          <p:nvGrpSpPr>
            <p:cNvPr id="5" name="Group 46">
              <a:extLst>
                <a:ext uri="{FF2B5EF4-FFF2-40B4-BE49-F238E27FC236}">
                  <a16:creationId xmlns:a16="http://schemas.microsoft.com/office/drawing/2014/main" id="{48188805-EA87-955E-B490-BF2327624114}"/>
                </a:ext>
              </a:extLst>
            </p:cNvPr>
            <p:cNvGrpSpPr>
              <a:grpSpLocks noChangeAspect="1"/>
            </p:cNvGrpSpPr>
            <p:nvPr/>
          </p:nvGrpSpPr>
          <p:grpSpPr bwMode="auto">
            <a:xfrm>
              <a:off x="1093" y="1154"/>
              <a:ext cx="2646" cy="40"/>
              <a:chOff x="459" y="725"/>
              <a:chExt cx="2993" cy="0"/>
            </a:xfrm>
          </p:grpSpPr>
          <p:sp>
            <p:nvSpPr>
              <p:cNvPr id="19" name="Line 47">
                <a:extLst>
                  <a:ext uri="{FF2B5EF4-FFF2-40B4-BE49-F238E27FC236}">
                    <a16:creationId xmlns:a16="http://schemas.microsoft.com/office/drawing/2014/main" id="{9798B343-56ED-0B83-41F6-4CBA18618AE1}"/>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48">
                <a:extLst>
                  <a:ext uri="{FF2B5EF4-FFF2-40B4-BE49-F238E27FC236}">
                    <a16:creationId xmlns:a16="http://schemas.microsoft.com/office/drawing/2014/main" id="{E9CD88D4-8B73-2E4B-7F14-0B2E464626D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49">
                <a:extLst>
                  <a:ext uri="{FF2B5EF4-FFF2-40B4-BE49-F238E27FC236}">
                    <a16:creationId xmlns:a16="http://schemas.microsoft.com/office/drawing/2014/main" id="{24A87EFF-81C8-A2BD-FE83-E31DDE955BBA}"/>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50">
                <a:extLst>
                  <a:ext uri="{FF2B5EF4-FFF2-40B4-BE49-F238E27FC236}">
                    <a16:creationId xmlns:a16="http://schemas.microsoft.com/office/drawing/2014/main" id="{49F28E9B-84E3-F679-73C2-7F5ABE95DE19}"/>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51">
                <a:extLst>
                  <a:ext uri="{FF2B5EF4-FFF2-40B4-BE49-F238E27FC236}">
                    <a16:creationId xmlns:a16="http://schemas.microsoft.com/office/drawing/2014/main" id="{BD9D3378-FE7B-846A-C1C9-48A2EA04BB46}"/>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52">
                <a:extLst>
                  <a:ext uri="{FF2B5EF4-FFF2-40B4-BE49-F238E27FC236}">
                    <a16:creationId xmlns:a16="http://schemas.microsoft.com/office/drawing/2014/main" id="{1B6F9B72-D77B-AA4B-316C-295F3AC222AA}"/>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3">
                <a:extLst>
                  <a:ext uri="{FF2B5EF4-FFF2-40B4-BE49-F238E27FC236}">
                    <a16:creationId xmlns:a16="http://schemas.microsoft.com/office/drawing/2014/main" id="{714926E0-A1DB-72F7-9420-62E91D47054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54">
                <a:extLst>
                  <a:ext uri="{FF2B5EF4-FFF2-40B4-BE49-F238E27FC236}">
                    <a16:creationId xmlns:a16="http://schemas.microsoft.com/office/drawing/2014/main" id="{5EF9D50E-A525-C545-8727-2B117D1616BD}"/>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55">
                <a:extLst>
                  <a:ext uri="{FF2B5EF4-FFF2-40B4-BE49-F238E27FC236}">
                    <a16:creationId xmlns:a16="http://schemas.microsoft.com/office/drawing/2014/main" id="{36F82C65-010E-1689-B540-648B5D9CFFBC}"/>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56">
                <a:extLst>
                  <a:ext uri="{FF2B5EF4-FFF2-40B4-BE49-F238E27FC236}">
                    <a16:creationId xmlns:a16="http://schemas.microsoft.com/office/drawing/2014/main" id="{9AF4D337-98C9-6626-6F60-517010F4E065}"/>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57">
                <a:extLst>
                  <a:ext uri="{FF2B5EF4-FFF2-40B4-BE49-F238E27FC236}">
                    <a16:creationId xmlns:a16="http://schemas.microsoft.com/office/drawing/2014/main" id="{16A2182F-79BA-4679-941E-28C92F0E623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 name="Text Box 58">
              <a:extLst>
                <a:ext uri="{FF2B5EF4-FFF2-40B4-BE49-F238E27FC236}">
                  <a16:creationId xmlns:a16="http://schemas.microsoft.com/office/drawing/2014/main" id="{188548CD-E989-C809-9CA7-B3F73D24AB8F}"/>
                </a:ext>
              </a:extLst>
            </p:cNvPr>
            <p:cNvSpPr txBox="1">
              <a:spLocks noChangeAspect="1" noChangeArrowheads="1"/>
            </p:cNvSpPr>
            <p:nvPr/>
          </p:nvSpPr>
          <p:spPr bwMode="auto">
            <a:xfrm>
              <a:off x="1001" y="954"/>
              <a:ext cx="2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7" name="Text Box 59">
              <a:extLst>
                <a:ext uri="{FF2B5EF4-FFF2-40B4-BE49-F238E27FC236}">
                  <a16:creationId xmlns:a16="http://schemas.microsoft.com/office/drawing/2014/main" id="{D9ECC730-F44D-03EC-937B-6ADB6748A1E1}"/>
                </a:ext>
              </a:extLst>
            </p:cNvPr>
            <p:cNvSpPr txBox="1">
              <a:spLocks noChangeAspect="1" noChangeArrowheads="1"/>
            </p:cNvSpPr>
            <p:nvPr/>
          </p:nvSpPr>
          <p:spPr bwMode="auto">
            <a:xfrm>
              <a:off x="1228"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8" name="Text Box 60">
              <a:extLst>
                <a:ext uri="{FF2B5EF4-FFF2-40B4-BE49-F238E27FC236}">
                  <a16:creationId xmlns:a16="http://schemas.microsoft.com/office/drawing/2014/main" id="{F52F87DA-6FA6-7E83-4708-E244CE10A44C}"/>
                </a:ext>
              </a:extLst>
            </p:cNvPr>
            <p:cNvSpPr txBox="1">
              <a:spLocks noChangeAspect="1" noChangeArrowheads="1"/>
            </p:cNvSpPr>
            <p:nvPr/>
          </p:nvSpPr>
          <p:spPr bwMode="auto">
            <a:xfrm>
              <a:off x="1474"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9" name="Text Box 61">
              <a:extLst>
                <a:ext uri="{FF2B5EF4-FFF2-40B4-BE49-F238E27FC236}">
                  <a16:creationId xmlns:a16="http://schemas.microsoft.com/office/drawing/2014/main" id="{293DFB95-FD63-18CD-B940-0045A212A7D2}"/>
                </a:ext>
              </a:extLst>
            </p:cNvPr>
            <p:cNvSpPr txBox="1">
              <a:spLocks noChangeAspect="1" noChangeArrowheads="1"/>
            </p:cNvSpPr>
            <p:nvPr/>
          </p:nvSpPr>
          <p:spPr bwMode="auto">
            <a:xfrm>
              <a:off x="1713"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 name="Text Box 62">
              <a:extLst>
                <a:ext uri="{FF2B5EF4-FFF2-40B4-BE49-F238E27FC236}">
                  <a16:creationId xmlns:a16="http://schemas.microsoft.com/office/drawing/2014/main" id="{6D3223D9-B42F-930C-B1A5-57A5955F5687}"/>
                </a:ext>
              </a:extLst>
            </p:cNvPr>
            <p:cNvSpPr txBox="1">
              <a:spLocks noChangeAspect="1" noChangeArrowheads="1"/>
            </p:cNvSpPr>
            <p:nvPr/>
          </p:nvSpPr>
          <p:spPr bwMode="auto">
            <a:xfrm>
              <a:off x="196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1" name="Text Box 63">
              <a:extLst>
                <a:ext uri="{FF2B5EF4-FFF2-40B4-BE49-F238E27FC236}">
                  <a16:creationId xmlns:a16="http://schemas.microsoft.com/office/drawing/2014/main" id="{6C9DC07B-6844-AAA8-271F-59F18B210CA0}"/>
                </a:ext>
              </a:extLst>
            </p:cNvPr>
            <p:cNvSpPr txBox="1">
              <a:spLocks noChangeAspect="1" noChangeArrowheads="1"/>
            </p:cNvSpPr>
            <p:nvPr/>
          </p:nvSpPr>
          <p:spPr bwMode="auto">
            <a:xfrm>
              <a:off x="244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2" name="Text Box 64">
              <a:extLst>
                <a:ext uri="{FF2B5EF4-FFF2-40B4-BE49-F238E27FC236}">
                  <a16:creationId xmlns:a16="http://schemas.microsoft.com/office/drawing/2014/main" id="{7E99784B-3014-1616-F3BA-E60F90747E70}"/>
                </a:ext>
              </a:extLst>
            </p:cNvPr>
            <p:cNvSpPr txBox="1">
              <a:spLocks noChangeAspect="1" noChangeArrowheads="1"/>
            </p:cNvSpPr>
            <p:nvPr/>
          </p:nvSpPr>
          <p:spPr bwMode="auto">
            <a:xfrm>
              <a:off x="2202"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3" name="Text Box 65">
              <a:extLst>
                <a:ext uri="{FF2B5EF4-FFF2-40B4-BE49-F238E27FC236}">
                  <a16:creationId xmlns:a16="http://schemas.microsoft.com/office/drawing/2014/main" id="{8357AC20-F4C5-240A-A705-347EDE84E4BB}"/>
                </a:ext>
              </a:extLst>
            </p:cNvPr>
            <p:cNvSpPr txBox="1">
              <a:spLocks noChangeAspect="1" noChangeArrowheads="1"/>
            </p:cNvSpPr>
            <p:nvPr/>
          </p:nvSpPr>
          <p:spPr bwMode="auto">
            <a:xfrm>
              <a:off x="268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4" name="Text Box 66">
              <a:extLst>
                <a:ext uri="{FF2B5EF4-FFF2-40B4-BE49-F238E27FC236}">
                  <a16:creationId xmlns:a16="http://schemas.microsoft.com/office/drawing/2014/main" id="{C5ECF47D-66EF-4CFF-0CC8-FA50BFEC302C}"/>
                </a:ext>
              </a:extLst>
            </p:cNvPr>
            <p:cNvSpPr txBox="1">
              <a:spLocks noChangeAspect="1" noChangeArrowheads="1"/>
            </p:cNvSpPr>
            <p:nvPr/>
          </p:nvSpPr>
          <p:spPr bwMode="auto">
            <a:xfrm>
              <a:off x="2914"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5" name="Text Box 67">
              <a:extLst>
                <a:ext uri="{FF2B5EF4-FFF2-40B4-BE49-F238E27FC236}">
                  <a16:creationId xmlns:a16="http://schemas.microsoft.com/office/drawing/2014/main" id="{DC8059FE-6478-08CA-63B5-6F0957F076A3}"/>
                </a:ext>
              </a:extLst>
            </p:cNvPr>
            <p:cNvSpPr txBox="1">
              <a:spLocks noChangeAspect="1" noChangeArrowheads="1"/>
            </p:cNvSpPr>
            <p:nvPr/>
          </p:nvSpPr>
          <p:spPr bwMode="auto">
            <a:xfrm>
              <a:off x="316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6" name="Text Box 68">
              <a:extLst>
                <a:ext uri="{FF2B5EF4-FFF2-40B4-BE49-F238E27FC236}">
                  <a16:creationId xmlns:a16="http://schemas.microsoft.com/office/drawing/2014/main" id="{ED46E131-1DDF-6B6F-8526-884C6E5881FF}"/>
                </a:ext>
              </a:extLst>
            </p:cNvPr>
            <p:cNvSpPr txBox="1">
              <a:spLocks noChangeAspect="1" noChangeArrowheads="1"/>
            </p:cNvSpPr>
            <p:nvPr/>
          </p:nvSpPr>
          <p:spPr bwMode="auto">
            <a:xfrm>
              <a:off x="340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8" name="Text Box 70">
              <a:extLst>
                <a:ext uri="{FF2B5EF4-FFF2-40B4-BE49-F238E27FC236}">
                  <a16:creationId xmlns:a16="http://schemas.microsoft.com/office/drawing/2014/main" id="{F01DF185-67DA-8188-4846-D16753267394}"/>
                </a:ext>
              </a:extLst>
            </p:cNvPr>
            <p:cNvSpPr txBox="1">
              <a:spLocks noChangeAspect="1" noChangeArrowheads="1"/>
            </p:cNvSpPr>
            <p:nvPr/>
          </p:nvSpPr>
          <p:spPr bwMode="auto">
            <a:xfrm>
              <a:off x="440" y="754"/>
              <a:ext cx="321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Column</a:t>
              </a:r>
              <a:r>
                <a:rPr lang="de-DE" altLang="en-US" dirty="0"/>
                <a:t>  </a:t>
              </a:r>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grpSp>
      <p:grpSp>
        <p:nvGrpSpPr>
          <p:cNvPr id="30" name="Group 71">
            <a:extLst>
              <a:ext uri="{FF2B5EF4-FFF2-40B4-BE49-F238E27FC236}">
                <a16:creationId xmlns:a16="http://schemas.microsoft.com/office/drawing/2014/main" id="{CF7CD794-4907-DB20-3DE5-8C69579D1DD4}"/>
              </a:ext>
            </a:extLst>
          </p:cNvPr>
          <p:cNvGrpSpPr>
            <a:grpSpLocks/>
          </p:cNvGrpSpPr>
          <p:nvPr/>
        </p:nvGrpSpPr>
        <p:grpSpPr bwMode="auto">
          <a:xfrm>
            <a:off x="1667557" y="2540454"/>
            <a:ext cx="4344988" cy="366713"/>
            <a:chOff x="902" y="1702"/>
            <a:chExt cx="2737" cy="231"/>
          </a:xfrm>
        </p:grpSpPr>
        <p:grpSp>
          <p:nvGrpSpPr>
            <p:cNvPr id="31" name="Group 72">
              <a:extLst>
                <a:ext uri="{FF2B5EF4-FFF2-40B4-BE49-F238E27FC236}">
                  <a16:creationId xmlns:a16="http://schemas.microsoft.com/office/drawing/2014/main" id="{084FB6D7-7AA3-6424-FC99-81612F0351F3}"/>
                </a:ext>
              </a:extLst>
            </p:cNvPr>
            <p:cNvGrpSpPr>
              <a:grpSpLocks noChangeAspect="1"/>
            </p:cNvGrpSpPr>
            <p:nvPr/>
          </p:nvGrpSpPr>
          <p:grpSpPr bwMode="auto">
            <a:xfrm>
              <a:off x="992" y="1710"/>
              <a:ext cx="2647" cy="39"/>
              <a:chOff x="459" y="725"/>
              <a:chExt cx="2993" cy="0"/>
            </a:xfrm>
          </p:grpSpPr>
          <p:sp>
            <p:nvSpPr>
              <p:cNvPr id="44" name="Line 73">
                <a:extLst>
                  <a:ext uri="{FF2B5EF4-FFF2-40B4-BE49-F238E27FC236}">
                    <a16:creationId xmlns:a16="http://schemas.microsoft.com/office/drawing/2014/main" id="{8F57E0FE-1510-2C35-4F00-C66D928D258B}"/>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74">
                <a:extLst>
                  <a:ext uri="{FF2B5EF4-FFF2-40B4-BE49-F238E27FC236}">
                    <a16:creationId xmlns:a16="http://schemas.microsoft.com/office/drawing/2014/main" id="{C36B9A5A-482D-730B-C024-5B88B15C90C7}"/>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75">
                <a:extLst>
                  <a:ext uri="{FF2B5EF4-FFF2-40B4-BE49-F238E27FC236}">
                    <a16:creationId xmlns:a16="http://schemas.microsoft.com/office/drawing/2014/main" id="{C6D02216-2308-92FB-270B-A8F8D90FEDF7}"/>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76">
                <a:extLst>
                  <a:ext uri="{FF2B5EF4-FFF2-40B4-BE49-F238E27FC236}">
                    <a16:creationId xmlns:a16="http://schemas.microsoft.com/office/drawing/2014/main" id="{151FDAA3-B826-72DA-7D7A-38423C107D3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77">
                <a:extLst>
                  <a:ext uri="{FF2B5EF4-FFF2-40B4-BE49-F238E27FC236}">
                    <a16:creationId xmlns:a16="http://schemas.microsoft.com/office/drawing/2014/main" id="{C910BE48-02E5-28E1-77EA-9F42CA586B2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78">
                <a:extLst>
                  <a:ext uri="{FF2B5EF4-FFF2-40B4-BE49-F238E27FC236}">
                    <a16:creationId xmlns:a16="http://schemas.microsoft.com/office/drawing/2014/main" id="{8242847B-9A74-8857-680F-C6DD53B6D64C}"/>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79">
                <a:extLst>
                  <a:ext uri="{FF2B5EF4-FFF2-40B4-BE49-F238E27FC236}">
                    <a16:creationId xmlns:a16="http://schemas.microsoft.com/office/drawing/2014/main" id="{883296CB-D27D-3C9A-CE93-23A19C38B3DA}"/>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80">
                <a:extLst>
                  <a:ext uri="{FF2B5EF4-FFF2-40B4-BE49-F238E27FC236}">
                    <a16:creationId xmlns:a16="http://schemas.microsoft.com/office/drawing/2014/main" id="{0B5A7BBA-ADAC-CB09-E691-F0ED56DCF8F0}"/>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81">
                <a:extLst>
                  <a:ext uri="{FF2B5EF4-FFF2-40B4-BE49-F238E27FC236}">
                    <a16:creationId xmlns:a16="http://schemas.microsoft.com/office/drawing/2014/main" id="{2F05D15B-3888-5FE7-817E-CBE8C3F2AF86}"/>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82">
                <a:extLst>
                  <a:ext uri="{FF2B5EF4-FFF2-40B4-BE49-F238E27FC236}">
                    <a16:creationId xmlns:a16="http://schemas.microsoft.com/office/drawing/2014/main" id="{1508E4C8-3CB5-CAFC-CD98-8E96003CB8DC}"/>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83">
                <a:extLst>
                  <a:ext uri="{FF2B5EF4-FFF2-40B4-BE49-F238E27FC236}">
                    <a16:creationId xmlns:a16="http://schemas.microsoft.com/office/drawing/2014/main" id="{9D478738-27F2-0629-2C35-C922FA1B87E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 name="Text Box 84">
              <a:extLst>
                <a:ext uri="{FF2B5EF4-FFF2-40B4-BE49-F238E27FC236}">
                  <a16:creationId xmlns:a16="http://schemas.microsoft.com/office/drawing/2014/main" id="{5C2B2163-0F7B-F516-7914-E8EEC219C84A}"/>
                </a:ext>
              </a:extLst>
            </p:cNvPr>
            <p:cNvSpPr txBox="1">
              <a:spLocks noChangeAspect="1" noChangeArrowheads="1"/>
            </p:cNvSpPr>
            <p:nvPr/>
          </p:nvSpPr>
          <p:spPr bwMode="auto">
            <a:xfrm>
              <a:off x="90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3" name="Text Box 85">
              <a:extLst>
                <a:ext uri="{FF2B5EF4-FFF2-40B4-BE49-F238E27FC236}">
                  <a16:creationId xmlns:a16="http://schemas.microsoft.com/office/drawing/2014/main" id="{364D8966-1778-49E4-08CD-6A767B3E0409}"/>
                </a:ext>
              </a:extLst>
            </p:cNvPr>
            <p:cNvSpPr txBox="1">
              <a:spLocks noChangeAspect="1" noChangeArrowheads="1"/>
            </p:cNvSpPr>
            <p:nvPr/>
          </p:nvSpPr>
          <p:spPr bwMode="auto">
            <a:xfrm>
              <a:off x="114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4" name="Text Box 86">
              <a:extLst>
                <a:ext uri="{FF2B5EF4-FFF2-40B4-BE49-F238E27FC236}">
                  <a16:creationId xmlns:a16="http://schemas.microsoft.com/office/drawing/2014/main" id="{36B2A108-01C8-B540-D24D-CAB670E91C01}"/>
                </a:ext>
              </a:extLst>
            </p:cNvPr>
            <p:cNvSpPr txBox="1">
              <a:spLocks noChangeAspect="1" noChangeArrowheads="1"/>
            </p:cNvSpPr>
            <p:nvPr/>
          </p:nvSpPr>
          <p:spPr bwMode="auto">
            <a:xfrm>
              <a:off x="1384" y="1710"/>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5" name="Text Box 87">
              <a:extLst>
                <a:ext uri="{FF2B5EF4-FFF2-40B4-BE49-F238E27FC236}">
                  <a16:creationId xmlns:a16="http://schemas.microsoft.com/office/drawing/2014/main" id="{AF05709C-5A4A-2AA3-2137-287FD832DFE2}"/>
                </a:ext>
              </a:extLst>
            </p:cNvPr>
            <p:cNvSpPr txBox="1">
              <a:spLocks noChangeAspect="1" noChangeArrowheads="1"/>
            </p:cNvSpPr>
            <p:nvPr/>
          </p:nvSpPr>
          <p:spPr bwMode="auto">
            <a:xfrm>
              <a:off x="162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6" name="Text Box 88">
              <a:extLst>
                <a:ext uri="{FF2B5EF4-FFF2-40B4-BE49-F238E27FC236}">
                  <a16:creationId xmlns:a16="http://schemas.microsoft.com/office/drawing/2014/main" id="{A5FA1696-335B-60ED-C207-17DEC3456CDE}"/>
                </a:ext>
              </a:extLst>
            </p:cNvPr>
            <p:cNvSpPr txBox="1">
              <a:spLocks noChangeAspect="1" noChangeArrowheads="1"/>
            </p:cNvSpPr>
            <p:nvPr/>
          </p:nvSpPr>
          <p:spPr bwMode="auto">
            <a:xfrm>
              <a:off x="186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7" name="Text Box 89">
              <a:extLst>
                <a:ext uri="{FF2B5EF4-FFF2-40B4-BE49-F238E27FC236}">
                  <a16:creationId xmlns:a16="http://schemas.microsoft.com/office/drawing/2014/main" id="{5FDF1FF8-F7C5-97A6-0C80-CF8BEF02569B}"/>
                </a:ext>
              </a:extLst>
            </p:cNvPr>
            <p:cNvSpPr txBox="1">
              <a:spLocks noChangeAspect="1" noChangeArrowheads="1"/>
            </p:cNvSpPr>
            <p:nvPr/>
          </p:nvSpPr>
          <p:spPr bwMode="auto">
            <a:xfrm>
              <a:off x="2103"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8" name="Text Box 90">
              <a:extLst>
                <a:ext uri="{FF2B5EF4-FFF2-40B4-BE49-F238E27FC236}">
                  <a16:creationId xmlns:a16="http://schemas.microsoft.com/office/drawing/2014/main" id="{C953CE0B-9208-9BDD-74C9-691BDB8DCF61}"/>
                </a:ext>
              </a:extLst>
            </p:cNvPr>
            <p:cNvSpPr txBox="1">
              <a:spLocks noChangeAspect="1" noChangeArrowheads="1"/>
            </p:cNvSpPr>
            <p:nvPr/>
          </p:nvSpPr>
          <p:spPr bwMode="auto">
            <a:xfrm>
              <a:off x="235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39" name="Text Box 91">
              <a:extLst>
                <a:ext uri="{FF2B5EF4-FFF2-40B4-BE49-F238E27FC236}">
                  <a16:creationId xmlns:a16="http://schemas.microsoft.com/office/drawing/2014/main" id="{9CF97F7B-BE3C-B33E-8B02-C271C5452844}"/>
                </a:ext>
              </a:extLst>
            </p:cNvPr>
            <p:cNvSpPr txBox="1">
              <a:spLocks noChangeAspect="1" noChangeArrowheads="1"/>
            </p:cNvSpPr>
            <p:nvPr/>
          </p:nvSpPr>
          <p:spPr bwMode="auto">
            <a:xfrm>
              <a:off x="259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0" name="Text Box 92">
              <a:extLst>
                <a:ext uri="{FF2B5EF4-FFF2-40B4-BE49-F238E27FC236}">
                  <a16:creationId xmlns:a16="http://schemas.microsoft.com/office/drawing/2014/main" id="{812373D3-1FFF-5809-856E-75D7531CF402}"/>
                </a:ext>
              </a:extLst>
            </p:cNvPr>
            <p:cNvSpPr txBox="1">
              <a:spLocks noChangeAspect="1" noChangeArrowheads="1"/>
            </p:cNvSpPr>
            <p:nvPr/>
          </p:nvSpPr>
          <p:spPr bwMode="auto">
            <a:xfrm>
              <a:off x="307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1" name="Text Box 93">
              <a:extLst>
                <a:ext uri="{FF2B5EF4-FFF2-40B4-BE49-F238E27FC236}">
                  <a16:creationId xmlns:a16="http://schemas.microsoft.com/office/drawing/2014/main" id="{9653DC7A-367A-4AFC-47E5-2D1512400849}"/>
                </a:ext>
              </a:extLst>
            </p:cNvPr>
            <p:cNvSpPr txBox="1">
              <a:spLocks noChangeAspect="1" noChangeArrowheads="1"/>
            </p:cNvSpPr>
            <p:nvPr/>
          </p:nvSpPr>
          <p:spPr bwMode="auto">
            <a:xfrm>
              <a:off x="331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42" name="Text Box 94">
              <a:extLst>
                <a:ext uri="{FF2B5EF4-FFF2-40B4-BE49-F238E27FC236}">
                  <a16:creationId xmlns:a16="http://schemas.microsoft.com/office/drawing/2014/main" id="{938AF7CD-5B3D-7418-F208-B76D67F1CBA0}"/>
                </a:ext>
              </a:extLst>
            </p:cNvPr>
            <p:cNvSpPr txBox="1">
              <a:spLocks noChangeAspect="1" noChangeArrowheads="1"/>
            </p:cNvSpPr>
            <p:nvPr/>
          </p:nvSpPr>
          <p:spPr bwMode="auto">
            <a:xfrm>
              <a:off x="2819" y="1702"/>
              <a:ext cx="3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55" name="Line 2">
            <a:extLst>
              <a:ext uri="{FF2B5EF4-FFF2-40B4-BE49-F238E27FC236}">
                <a16:creationId xmlns:a16="http://schemas.microsoft.com/office/drawing/2014/main" id="{1E8916A9-9C58-5A64-D3A2-6EEE4F747455}"/>
              </a:ext>
            </a:extLst>
          </p:cNvPr>
          <p:cNvSpPr>
            <a:spLocks noChangeAspect="1" noChangeShapeType="1"/>
          </p:cNvSpPr>
          <p:nvPr/>
        </p:nvSpPr>
        <p:spPr bwMode="auto">
          <a:xfrm flipV="1">
            <a:off x="7471456" y="2834368"/>
            <a:ext cx="1147763"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6" name="Line 3">
            <a:extLst>
              <a:ext uri="{FF2B5EF4-FFF2-40B4-BE49-F238E27FC236}">
                <a16:creationId xmlns:a16="http://schemas.microsoft.com/office/drawing/2014/main" id="{868015E6-8264-1AA8-8A73-104922AD0A1C}"/>
              </a:ext>
            </a:extLst>
          </p:cNvPr>
          <p:cNvSpPr>
            <a:spLocks noChangeAspect="1" noChangeShapeType="1"/>
          </p:cNvSpPr>
          <p:nvPr/>
        </p:nvSpPr>
        <p:spPr bwMode="auto">
          <a:xfrm flipV="1">
            <a:off x="7092044" y="2599418"/>
            <a:ext cx="1908175"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7" name="Line 4">
            <a:extLst>
              <a:ext uri="{FF2B5EF4-FFF2-40B4-BE49-F238E27FC236}">
                <a16:creationId xmlns:a16="http://schemas.microsoft.com/office/drawing/2014/main" id="{F893E078-36BA-D589-6094-F3D03B878A55}"/>
              </a:ext>
            </a:extLst>
          </p:cNvPr>
          <p:cNvSpPr>
            <a:spLocks noChangeAspect="1" noChangeShapeType="1"/>
          </p:cNvSpPr>
          <p:nvPr/>
        </p:nvSpPr>
        <p:spPr bwMode="auto">
          <a:xfrm>
            <a:off x="7471456" y="3047093"/>
            <a:ext cx="76358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 name="Line 5">
            <a:extLst>
              <a:ext uri="{FF2B5EF4-FFF2-40B4-BE49-F238E27FC236}">
                <a16:creationId xmlns:a16="http://schemas.microsoft.com/office/drawing/2014/main" id="{1F125416-D201-E4F9-1465-B094145F6EED}"/>
              </a:ext>
            </a:extLst>
          </p:cNvPr>
          <p:cNvSpPr>
            <a:spLocks noChangeAspect="1" noChangeShapeType="1"/>
          </p:cNvSpPr>
          <p:nvPr/>
        </p:nvSpPr>
        <p:spPr bwMode="auto">
          <a:xfrm flipV="1">
            <a:off x="7852456" y="3237593"/>
            <a:ext cx="229393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9" name="Line 6">
            <a:extLst>
              <a:ext uri="{FF2B5EF4-FFF2-40B4-BE49-F238E27FC236}">
                <a16:creationId xmlns:a16="http://schemas.microsoft.com/office/drawing/2014/main" id="{507EE52A-F6AF-DBC1-89E7-043924FE6D0F}"/>
              </a:ext>
            </a:extLst>
          </p:cNvPr>
          <p:cNvSpPr>
            <a:spLocks noChangeAspect="1" noChangeShapeType="1"/>
          </p:cNvSpPr>
          <p:nvPr/>
        </p:nvSpPr>
        <p:spPr bwMode="auto">
          <a:xfrm flipV="1">
            <a:off x="7852456" y="3428093"/>
            <a:ext cx="766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 name="Line 7">
            <a:extLst>
              <a:ext uri="{FF2B5EF4-FFF2-40B4-BE49-F238E27FC236}">
                <a16:creationId xmlns:a16="http://schemas.microsoft.com/office/drawing/2014/main" id="{4F7D309F-F1DF-236C-6C77-22F6A5268ADC}"/>
              </a:ext>
            </a:extLst>
          </p:cNvPr>
          <p:cNvSpPr>
            <a:spLocks noChangeAspect="1" noChangeShapeType="1"/>
          </p:cNvSpPr>
          <p:nvPr/>
        </p:nvSpPr>
        <p:spPr bwMode="auto">
          <a:xfrm flipV="1">
            <a:off x="9000219" y="3620180"/>
            <a:ext cx="382587"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1" name="Line 8">
            <a:extLst>
              <a:ext uri="{FF2B5EF4-FFF2-40B4-BE49-F238E27FC236}">
                <a16:creationId xmlns:a16="http://schemas.microsoft.com/office/drawing/2014/main" id="{CF0AB29B-9B04-6BA0-BD18-DD49F8BEC844}"/>
              </a:ext>
            </a:extLst>
          </p:cNvPr>
          <p:cNvSpPr>
            <a:spLocks noChangeAspect="1" noChangeShapeType="1"/>
          </p:cNvSpPr>
          <p:nvPr/>
        </p:nvSpPr>
        <p:spPr bwMode="auto">
          <a:xfrm flipV="1">
            <a:off x="9382806" y="3813855"/>
            <a:ext cx="1528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 name="Line 9">
            <a:extLst>
              <a:ext uri="{FF2B5EF4-FFF2-40B4-BE49-F238E27FC236}">
                <a16:creationId xmlns:a16="http://schemas.microsoft.com/office/drawing/2014/main" id="{146A81D7-7729-55CF-8BC9-54478E392F09}"/>
              </a:ext>
            </a:extLst>
          </p:cNvPr>
          <p:cNvSpPr>
            <a:spLocks noChangeAspect="1" noChangeShapeType="1"/>
          </p:cNvSpPr>
          <p:nvPr/>
        </p:nvSpPr>
        <p:spPr bwMode="auto">
          <a:xfrm flipV="1">
            <a:off x="9765394" y="4001180"/>
            <a:ext cx="763587" cy="1588"/>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63" name="Group 10">
            <a:extLst>
              <a:ext uri="{FF2B5EF4-FFF2-40B4-BE49-F238E27FC236}">
                <a16:creationId xmlns:a16="http://schemas.microsoft.com/office/drawing/2014/main" id="{9D7EB687-86CB-1C91-0D8C-5DCFB3FC154B}"/>
              </a:ext>
            </a:extLst>
          </p:cNvPr>
          <p:cNvGrpSpPr>
            <a:grpSpLocks/>
          </p:cNvGrpSpPr>
          <p:nvPr/>
        </p:nvGrpSpPr>
        <p:grpSpPr bwMode="auto">
          <a:xfrm>
            <a:off x="7392081" y="2434318"/>
            <a:ext cx="2982913" cy="1741487"/>
            <a:chOff x="1192" y="2543"/>
            <a:chExt cx="1879" cy="1097"/>
          </a:xfrm>
          <a:solidFill>
            <a:schemeClr val="bg1"/>
          </a:solidFill>
        </p:grpSpPr>
        <p:sp>
          <p:nvSpPr>
            <p:cNvPr id="64" name="Text Box 11">
              <a:extLst>
                <a:ext uri="{FF2B5EF4-FFF2-40B4-BE49-F238E27FC236}">
                  <a16:creationId xmlns:a16="http://schemas.microsoft.com/office/drawing/2014/main" id="{037B5C72-B22C-4691-ABFA-10018E7D1CC2}"/>
                </a:ext>
              </a:extLst>
            </p:cNvPr>
            <p:cNvSpPr txBox="1">
              <a:spLocks noChangeAspect="1" noChangeArrowheads="1"/>
            </p:cNvSpPr>
            <p:nvPr/>
          </p:nvSpPr>
          <p:spPr bwMode="auto">
            <a:xfrm>
              <a:off x="1513" y="2688"/>
              <a:ext cx="194"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65" name="Text Box 12">
              <a:extLst>
                <a:ext uri="{FF2B5EF4-FFF2-40B4-BE49-F238E27FC236}">
                  <a16:creationId xmlns:a16="http://schemas.microsoft.com/office/drawing/2014/main" id="{A3D66964-586C-9209-EB11-B407874998B8}"/>
                </a:ext>
              </a:extLst>
            </p:cNvPr>
            <p:cNvSpPr txBox="1">
              <a:spLocks noChangeAspect="1" noChangeArrowheads="1"/>
            </p:cNvSpPr>
            <p:nvPr/>
          </p:nvSpPr>
          <p:spPr bwMode="auto">
            <a:xfrm>
              <a:off x="1192" y="2543"/>
              <a:ext cx="188"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66" name="Text Box 13">
              <a:extLst>
                <a:ext uri="{FF2B5EF4-FFF2-40B4-BE49-F238E27FC236}">
                  <a16:creationId xmlns:a16="http://schemas.microsoft.com/office/drawing/2014/main" id="{645CA15F-06BB-F8C8-3D4F-3B97E97DDC5D}"/>
                </a:ext>
              </a:extLst>
            </p:cNvPr>
            <p:cNvSpPr txBox="1">
              <a:spLocks noChangeAspect="1" noChangeArrowheads="1"/>
            </p:cNvSpPr>
            <p:nvPr/>
          </p:nvSpPr>
          <p:spPr bwMode="auto">
            <a:xfrm>
              <a:off x="1432" y="2849"/>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67" name="Text Box 14">
              <a:extLst>
                <a:ext uri="{FF2B5EF4-FFF2-40B4-BE49-F238E27FC236}">
                  <a16:creationId xmlns:a16="http://schemas.microsoft.com/office/drawing/2014/main" id="{79C1E116-BB58-F030-71F5-4E4712A19CDC}"/>
                </a:ext>
              </a:extLst>
            </p:cNvPr>
            <p:cNvSpPr txBox="1">
              <a:spLocks noChangeAspect="1" noChangeArrowheads="1"/>
            </p:cNvSpPr>
            <p:nvPr/>
          </p:nvSpPr>
          <p:spPr bwMode="auto">
            <a:xfrm>
              <a:off x="1834" y="2942"/>
              <a:ext cx="195"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68" name="Text Box 15">
              <a:extLst>
                <a:ext uri="{FF2B5EF4-FFF2-40B4-BE49-F238E27FC236}">
                  <a16:creationId xmlns:a16="http://schemas.microsoft.com/office/drawing/2014/main" id="{BA4DC35F-F06C-7C2C-0563-71D27EC1E432}"/>
                </a:ext>
              </a:extLst>
            </p:cNvPr>
            <p:cNvSpPr txBox="1">
              <a:spLocks noChangeAspect="1" noChangeArrowheads="1"/>
            </p:cNvSpPr>
            <p:nvPr/>
          </p:nvSpPr>
          <p:spPr bwMode="auto">
            <a:xfrm>
              <a:off x="1603" y="3073"/>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69" name="Text Box 16">
              <a:extLst>
                <a:ext uri="{FF2B5EF4-FFF2-40B4-BE49-F238E27FC236}">
                  <a16:creationId xmlns:a16="http://schemas.microsoft.com/office/drawing/2014/main" id="{67E36A64-2DE6-C012-896D-EDE7C3AEA553}"/>
                </a:ext>
              </a:extLst>
            </p:cNvPr>
            <p:cNvSpPr txBox="1">
              <a:spLocks noChangeAspect="1" noChangeArrowheads="1"/>
            </p:cNvSpPr>
            <p:nvPr/>
          </p:nvSpPr>
          <p:spPr bwMode="auto">
            <a:xfrm>
              <a:off x="2286" y="3169"/>
              <a:ext cx="113"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7" tIns="11434" rIns="57170"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70" name="Text Box 17">
              <a:extLst>
                <a:ext uri="{FF2B5EF4-FFF2-40B4-BE49-F238E27FC236}">
                  <a16:creationId xmlns:a16="http://schemas.microsoft.com/office/drawing/2014/main" id="{6057F384-2CA3-07D6-2A5A-C4320B2E10CE}"/>
                </a:ext>
              </a:extLst>
            </p:cNvPr>
            <p:cNvSpPr txBox="1">
              <a:spLocks noChangeAspect="1" noChangeArrowheads="1"/>
            </p:cNvSpPr>
            <p:nvPr/>
          </p:nvSpPr>
          <p:spPr bwMode="auto">
            <a:xfrm>
              <a:off x="2881" y="3313"/>
              <a:ext cx="18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71" name="Text Box 18">
              <a:extLst>
                <a:ext uri="{FF2B5EF4-FFF2-40B4-BE49-F238E27FC236}">
                  <a16:creationId xmlns:a16="http://schemas.microsoft.com/office/drawing/2014/main" id="{53D203C2-D0E1-489E-D5A3-A3AA8B81B669}"/>
                </a:ext>
              </a:extLst>
            </p:cNvPr>
            <p:cNvSpPr txBox="1">
              <a:spLocks noChangeAspect="1" noChangeArrowheads="1"/>
            </p:cNvSpPr>
            <p:nvPr/>
          </p:nvSpPr>
          <p:spPr bwMode="auto">
            <a:xfrm>
              <a:off x="2881" y="3462"/>
              <a:ext cx="190"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grpSp>
      <p:grpSp>
        <p:nvGrpSpPr>
          <p:cNvPr id="72" name="Group 20">
            <a:extLst>
              <a:ext uri="{FF2B5EF4-FFF2-40B4-BE49-F238E27FC236}">
                <a16:creationId xmlns:a16="http://schemas.microsoft.com/office/drawing/2014/main" id="{6F4DA5CB-25F9-EB95-3233-684276A8A24F}"/>
              </a:ext>
            </a:extLst>
          </p:cNvPr>
          <p:cNvGrpSpPr>
            <a:grpSpLocks/>
          </p:cNvGrpSpPr>
          <p:nvPr/>
        </p:nvGrpSpPr>
        <p:grpSpPr bwMode="auto">
          <a:xfrm>
            <a:off x="6920594" y="4288510"/>
            <a:ext cx="4370387" cy="355600"/>
            <a:chOff x="895" y="3711"/>
            <a:chExt cx="2753" cy="224"/>
          </a:xfrm>
        </p:grpSpPr>
        <p:grpSp>
          <p:nvGrpSpPr>
            <p:cNvPr id="73" name="Group 21">
              <a:extLst>
                <a:ext uri="{FF2B5EF4-FFF2-40B4-BE49-F238E27FC236}">
                  <a16:creationId xmlns:a16="http://schemas.microsoft.com/office/drawing/2014/main" id="{D6EAC936-B81C-B23C-B320-07823979152A}"/>
                </a:ext>
              </a:extLst>
            </p:cNvPr>
            <p:cNvGrpSpPr>
              <a:grpSpLocks noChangeAspect="1"/>
            </p:cNvGrpSpPr>
            <p:nvPr/>
          </p:nvGrpSpPr>
          <p:grpSpPr bwMode="auto">
            <a:xfrm>
              <a:off x="1001" y="3712"/>
              <a:ext cx="2647" cy="38"/>
              <a:chOff x="459" y="725"/>
              <a:chExt cx="2993" cy="0"/>
            </a:xfrm>
          </p:grpSpPr>
          <p:sp>
            <p:nvSpPr>
              <p:cNvPr id="86" name="Line 22">
                <a:extLst>
                  <a:ext uri="{FF2B5EF4-FFF2-40B4-BE49-F238E27FC236}">
                    <a16:creationId xmlns:a16="http://schemas.microsoft.com/office/drawing/2014/main" id="{F504581F-16FE-F8BC-714D-9BD0B2E733F6}"/>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23">
                <a:extLst>
                  <a:ext uri="{FF2B5EF4-FFF2-40B4-BE49-F238E27FC236}">
                    <a16:creationId xmlns:a16="http://schemas.microsoft.com/office/drawing/2014/main" id="{23563174-8B7A-E207-AA7E-A2EADC6EED4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24">
                <a:extLst>
                  <a:ext uri="{FF2B5EF4-FFF2-40B4-BE49-F238E27FC236}">
                    <a16:creationId xmlns:a16="http://schemas.microsoft.com/office/drawing/2014/main" id="{317BEA97-A50B-FDCC-C116-B37634B8D3D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25">
                <a:extLst>
                  <a:ext uri="{FF2B5EF4-FFF2-40B4-BE49-F238E27FC236}">
                    <a16:creationId xmlns:a16="http://schemas.microsoft.com/office/drawing/2014/main" id="{B38A9BE9-11F7-4CC0-113B-C7366066A2C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26">
                <a:extLst>
                  <a:ext uri="{FF2B5EF4-FFF2-40B4-BE49-F238E27FC236}">
                    <a16:creationId xmlns:a16="http://schemas.microsoft.com/office/drawing/2014/main" id="{57247500-EEAE-8C5A-CC24-6158EA0F554C}"/>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27">
                <a:extLst>
                  <a:ext uri="{FF2B5EF4-FFF2-40B4-BE49-F238E27FC236}">
                    <a16:creationId xmlns:a16="http://schemas.microsoft.com/office/drawing/2014/main" id="{ECBA8B62-ED2B-8EF3-E15F-1304DE5FF79B}"/>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28">
                <a:extLst>
                  <a:ext uri="{FF2B5EF4-FFF2-40B4-BE49-F238E27FC236}">
                    <a16:creationId xmlns:a16="http://schemas.microsoft.com/office/drawing/2014/main" id="{E2B462CF-204B-3699-E07D-259C6F717A6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29">
                <a:extLst>
                  <a:ext uri="{FF2B5EF4-FFF2-40B4-BE49-F238E27FC236}">
                    <a16:creationId xmlns:a16="http://schemas.microsoft.com/office/drawing/2014/main" id="{35190E6C-D76B-9895-9DEA-F500ABA2A1D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30">
                <a:extLst>
                  <a:ext uri="{FF2B5EF4-FFF2-40B4-BE49-F238E27FC236}">
                    <a16:creationId xmlns:a16="http://schemas.microsoft.com/office/drawing/2014/main" id="{179C73A7-8DCE-E261-8208-D7D389C304CE}"/>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31">
                <a:extLst>
                  <a:ext uri="{FF2B5EF4-FFF2-40B4-BE49-F238E27FC236}">
                    <a16:creationId xmlns:a16="http://schemas.microsoft.com/office/drawing/2014/main" id="{37BDEAD0-2450-829B-2CD3-B818681B418F}"/>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32">
                <a:extLst>
                  <a:ext uri="{FF2B5EF4-FFF2-40B4-BE49-F238E27FC236}">
                    <a16:creationId xmlns:a16="http://schemas.microsoft.com/office/drawing/2014/main" id="{4F686C60-D4C1-BBE2-5A25-E08F7E79E1E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4" name="Text Box 33">
              <a:extLst>
                <a:ext uri="{FF2B5EF4-FFF2-40B4-BE49-F238E27FC236}">
                  <a16:creationId xmlns:a16="http://schemas.microsoft.com/office/drawing/2014/main" id="{5D95E16D-1DDE-36F2-8B00-88B674DA8E09}"/>
                </a:ext>
              </a:extLst>
            </p:cNvPr>
            <p:cNvSpPr txBox="1">
              <a:spLocks noChangeAspect="1" noChangeArrowheads="1"/>
            </p:cNvSpPr>
            <p:nvPr/>
          </p:nvSpPr>
          <p:spPr bwMode="auto">
            <a:xfrm>
              <a:off x="895"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75" name="Text Box 34">
              <a:extLst>
                <a:ext uri="{FF2B5EF4-FFF2-40B4-BE49-F238E27FC236}">
                  <a16:creationId xmlns:a16="http://schemas.microsoft.com/office/drawing/2014/main" id="{8A5F5BE6-02B2-D248-87D6-2E54728D2B65}"/>
                </a:ext>
              </a:extLst>
            </p:cNvPr>
            <p:cNvSpPr txBox="1">
              <a:spLocks noChangeAspect="1" noChangeArrowheads="1"/>
            </p:cNvSpPr>
            <p:nvPr/>
          </p:nvSpPr>
          <p:spPr bwMode="auto">
            <a:xfrm>
              <a:off x="1137"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6" name="Text Box 35">
              <a:extLst>
                <a:ext uri="{FF2B5EF4-FFF2-40B4-BE49-F238E27FC236}">
                  <a16:creationId xmlns:a16="http://schemas.microsoft.com/office/drawing/2014/main" id="{BBA29A87-CBC0-58FE-B0C7-FD4C7C603BDD}"/>
                </a:ext>
              </a:extLst>
            </p:cNvPr>
            <p:cNvSpPr txBox="1">
              <a:spLocks noChangeAspect="1" noChangeArrowheads="1"/>
            </p:cNvSpPr>
            <p:nvPr/>
          </p:nvSpPr>
          <p:spPr bwMode="auto">
            <a:xfrm>
              <a:off x="1378"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7" name="Text Box 36">
              <a:extLst>
                <a:ext uri="{FF2B5EF4-FFF2-40B4-BE49-F238E27FC236}">
                  <a16:creationId xmlns:a16="http://schemas.microsoft.com/office/drawing/2014/main" id="{B454D1C9-F2B9-D7CF-6DDB-C9D1652AE34B}"/>
                </a:ext>
              </a:extLst>
            </p:cNvPr>
            <p:cNvSpPr txBox="1">
              <a:spLocks noChangeAspect="1" noChangeArrowheads="1"/>
            </p:cNvSpPr>
            <p:nvPr/>
          </p:nvSpPr>
          <p:spPr bwMode="auto">
            <a:xfrm>
              <a:off x="1619"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8" name="Text Box 37">
              <a:extLst>
                <a:ext uri="{FF2B5EF4-FFF2-40B4-BE49-F238E27FC236}">
                  <a16:creationId xmlns:a16="http://schemas.microsoft.com/office/drawing/2014/main" id="{9A04624F-0A6A-B752-F434-1E893384E9B5}"/>
                </a:ext>
              </a:extLst>
            </p:cNvPr>
            <p:cNvSpPr txBox="1">
              <a:spLocks noChangeAspect="1" noChangeArrowheads="1"/>
            </p:cNvSpPr>
            <p:nvPr/>
          </p:nvSpPr>
          <p:spPr bwMode="auto">
            <a:xfrm>
              <a:off x="1859" y="3712"/>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9" name="Text Box 38">
              <a:extLst>
                <a:ext uri="{FF2B5EF4-FFF2-40B4-BE49-F238E27FC236}">
                  <a16:creationId xmlns:a16="http://schemas.microsoft.com/office/drawing/2014/main" id="{93577DD5-F128-046F-FE99-8A88F819C66A}"/>
                </a:ext>
              </a:extLst>
            </p:cNvPr>
            <p:cNvSpPr txBox="1">
              <a:spLocks noChangeAspect="1" noChangeArrowheads="1"/>
            </p:cNvSpPr>
            <p:nvPr/>
          </p:nvSpPr>
          <p:spPr bwMode="auto">
            <a:xfrm>
              <a:off x="2100"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80" name="Text Box 39">
              <a:extLst>
                <a:ext uri="{FF2B5EF4-FFF2-40B4-BE49-F238E27FC236}">
                  <a16:creationId xmlns:a16="http://schemas.microsoft.com/office/drawing/2014/main" id="{7057B190-968B-01F8-BBC9-510B8B4C83F2}"/>
                </a:ext>
              </a:extLst>
            </p:cNvPr>
            <p:cNvSpPr txBox="1">
              <a:spLocks noChangeAspect="1" noChangeArrowheads="1"/>
            </p:cNvSpPr>
            <p:nvPr/>
          </p:nvSpPr>
          <p:spPr bwMode="auto">
            <a:xfrm>
              <a:off x="234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81" name="Text Box 40">
              <a:extLst>
                <a:ext uri="{FF2B5EF4-FFF2-40B4-BE49-F238E27FC236}">
                  <a16:creationId xmlns:a16="http://schemas.microsoft.com/office/drawing/2014/main" id="{D46F2A25-12F1-553A-F013-A66B0F0712D7}"/>
                </a:ext>
              </a:extLst>
            </p:cNvPr>
            <p:cNvSpPr txBox="1">
              <a:spLocks noChangeAspect="1" noChangeArrowheads="1"/>
            </p:cNvSpPr>
            <p:nvPr/>
          </p:nvSpPr>
          <p:spPr bwMode="auto">
            <a:xfrm>
              <a:off x="258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2" name="Text Box 41">
              <a:extLst>
                <a:ext uri="{FF2B5EF4-FFF2-40B4-BE49-F238E27FC236}">
                  <a16:creationId xmlns:a16="http://schemas.microsoft.com/office/drawing/2014/main" id="{163A1542-4E6F-B4E4-A91D-8DA8238C3422}"/>
                </a:ext>
              </a:extLst>
            </p:cNvPr>
            <p:cNvSpPr txBox="1">
              <a:spLocks noChangeAspect="1" noChangeArrowheads="1"/>
            </p:cNvSpPr>
            <p:nvPr/>
          </p:nvSpPr>
          <p:spPr bwMode="auto">
            <a:xfrm>
              <a:off x="3063"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3" name="Text Box 42">
              <a:extLst>
                <a:ext uri="{FF2B5EF4-FFF2-40B4-BE49-F238E27FC236}">
                  <a16:creationId xmlns:a16="http://schemas.microsoft.com/office/drawing/2014/main" id="{7E087281-8FBA-C961-966A-90E4E1E60D4B}"/>
                </a:ext>
              </a:extLst>
            </p:cNvPr>
            <p:cNvSpPr txBox="1">
              <a:spLocks noChangeAspect="1" noChangeArrowheads="1"/>
            </p:cNvSpPr>
            <p:nvPr/>
          </p:nvSpPr>
          <p:spPr bwMode="auto">
            <a:xfrm>
              <a:off x="3304"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84" name="Text Box 43">
              <a:extLst>
                <a:ext uri="{FF2B5EF4-FFF2-40B4-BE49-F238E27FC236}">
                  <a16:creationId xmlns:a16="http://schemas.microsoft.com/office/drawing/2014/main" id="{D6FA9D48-F839-4F5F-CC46-2B56678C0BE3}"/>
                </a:ext>
              </a:extLst>
            </p:cNvPr>
            <p:cNvSpPr txBox="1">
              <a:spLocks noChangeAspect="1" noChangeArrowheads="1"/>
            </p:cNvSpPr>
            <p:nvPr/>
          </p:nvSpPr>
          <p:spPr bwMode="auto">
            <a:xfrm>
              <a:off x="2820" y="3711"/>
              <a:ext cx="3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grpSp>
        <p:nvGrpSpPr>
          <p:cNvPr id="97" name="Group 96">
            <a:extLst>
              <a:ext uri="{FF2B5EF4-FFF2-40B4-BE49-F238E27FC236}">
                <a16:creationId xmlns:a16="http://schemas.microsoft.com/office/drawing/2014/main" id="{B5BFFC6D-55B2-F5CA-DE5B-7EE634705687}"/>
              </a:ext>
            </a:extLst>
          </p:cNvPr>
          <p:cNvGrpSpPr>
            <a:grpSpLocks/>
          </p:cNvGrpSpPr>
          <p:nvPr/>
        </p:nvGrpSpPr>
        <p:grpSpPr bwMode="auto">
          <a:xfrm>
            <a:off x="6945994" y="2027918"/>
            <a:ext cx="4344987" cy="381000"/>
            <a:chOff x="911" y="2287"/>
            <a:chExt cx="2737" cy="240"/>
          </a:xfrm>
        </p:grpSpPr>
        <p:grpSp>
          <p:nvGrpSpPr>
            <p:cNvPr id="98" name="Group 97">
              <a:extLst>
                <a:ext uri="{FF2B5EF4-FFF2-40B4-BE49-F238E27FC236}">
                  <a16:creationId xmlns:a16="http://schemas.microsoft.com/office/drawing/2014/main" id="{EC4D2EA0-0E83-94B5-F703-9D204C592490}"/>
                </a:ext>
              </a:extLst>
            </p:cNvPr>
            <p:cNvGrpSpPr>
              <a:grpSpLocks noChangeAspect="1"/>
            </p:cNvGrpSpPr>
            <p:nvPr/>
          </p:nvGrpSpPr>
          <p:grpSpPr bwMode="auto">
            <a:xfrm>
              <a:off x="1000" y="2487"/>
              <a:ext cx="2648" cy="40"/>
              <a:chOff x="459" y="725"/>
              <a:chExt cx="2993" cy="0"/>
            </a:xfrm>
          </p:grpSpPr>
          <p:sp>
            <p:nvSpPr>
              <p:cNvPr id="111" name="Line 98">
                <a:extLst>
                  <a:ext uri="{FF2B5EF4-FFF2-40B4-BE49-F238E27FC236}">
                    <a16:creationId xmlns:a16="http://schemas.microsoft.com/office/drawing/2014/main" id="{9CBDB497-BF78-9814-4CB8-D0DF61E7BBF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Line 99">
                <a:extLst>
                  <a:ext uri="{FF2B5EF4-FFF2-40B4-BE49-F238E27FC236}">
                    <a16:creationId xmlns:a16="http://schemas.microsoft.com/office/drawing/2014/main" id="{DADA4682-3EE8-E59E-E023-550DCFB1C43C}"/>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100">
                <a:extLst>
                  <a:ext uri="{FF2B5EF4-FFF2-40B4-BE49-F238E27FC236}">
                    <a16:creationId xmlns:a16="http://schemas.microsoft.com/office/drawing/2014/main" id="{D9CC83C8-4101-9AE0-C059-9B300BFAA34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Line 101">
                <a:extLst>
                  <a:ext uri="{FF2B5EF4-FFF2-40B4-BE49-F238E27FC236}">
                    <a16:creationId xmlns:a16="http://schemas.microsoft.com/office/drawing/2014/main" id="{EACB05F3-85CE-6A7E-4391-55D768F12DD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Line 102">
                <a:extLst>
                  <a:ext uri="{FF2B5EF4-FFF2-40B4-BE49-F238E27FC236}">
                    <a16:creationId xmlns:a16="http://schemas.microsoft.com/office/drawing/2014/main" id="{3C382C6E-24F9-14D6-7721-A5D26FD111C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Line 103">
                <a:extLst>
                  <a:ext uri="{FF2B5EF4-FFF2-40B4-BE49-F238E27FC236}">
                    <a16:creationId xmlns:a16="http://schemas.microsoft.com/office/drawing/2014/main" id="{2376255D-1F94-954C-7DB1-9A84DE2BA82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104">
                <a:extLst>
                  <a:ext uri="{FF2B5EF4-FFF2-40B4-BE49-F238E27FC236}">
                    <a16:creationId xmlns:a16="http://schemas.microsoft.com/office/drawing/2014/main" id="{A523A1E5-9512-0FDF-3270-FFA679F3D74F}"/>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105">
                <a:extLst>
                  <a:ext uri="{FF2B5EF4-FFF2-40B4-BE49-F238E27FC236}">
                    <a16:creationId xmlns:a16="http://schemas.microsoft.com/office/drawing/2014/main" id="{200477DB-0B71-2D02-941F-B26E6AAABE19}"/>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Line 106">
                <a:extLst>
                  <a:ext uri="{FF2B5EF4-FFF2-40B4-BE49-F238E27FC236}">
                    <a16:creationId xmlns:a16="http://schemas.microsoft.com/office/drawing/2014/main" id="{6FE212E2-04C3-73B4-0D4E-DB20023B16DB}"/>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107">
                <a:extLst>
                  <a:ext uri="{FF2B5EF4-FFF2-40B4-BE49-F238E27FC236}">
                    <a16:creationId xmlns:a16="http://schemas.microsoft.com/office/drawing/2014/main" id="{176A0C06-2D07-46D1-B734-B45E6032E1BE}"/>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108">
                <a:extLst>
                  <a:ext uri="{FF2B5EF4-FFF2-40B4-BE49-F238E27FC236}">
                    <a16:creationId xmlns:a16="http://schemas.microsoft.com/office/drawing/2014/main" id="{0E971F46-3006-E9A0-2517-0E4864A9B525}"/>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9" name="Text Box 109">
              <a:extLst>
                <a:ext uri="{FF2B5EF4-FFF2-40B4-BE49-F238E27FC236}">
                  <a16:creationId xmlns:a16="http://schemas.microsoft.com/office/drawing/2014/main" id="{E53C89C0-BD42-2A6A-CAF1-F1E4F34DA041}"/>
                </a:ext>
              </a:extLst>
            </p:cNvPr>
            <p:cNvSpPr txBox="1">
              <a:spLocks noChangeAspect="1" noChangeArrowheads="1"/>
            </p:cNvSpPr>
            <p:nvPr/>
          </p:nvSpPr>
          <p:spPr bwMode="auto">
            <a:xfrm>
              <a:off x="911" y="2287"/>
              <a:ext cx="202"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0" name="Text Box 110">
              <a:extLst>
                <a:ext uri="{FF2B5EF4-FFF2-40B4-BE49-F238E27FC236}">
                  <a16:creationId xmlns:a16="http://schemas.microsoft.com/office/drawing/2014/main" id="{CE5E871C-390E-A6C8-78F0-41F124EB2101}"/>
                </a:ext>
              </a:extLst>
            </p:cNvPr>
            <p:cNvSpPr txBox="1">
              <a:spLocks noChangeAspect="1" noChangeArrowheads="1"/>
            </p:cNvSpPr>
            <p:nvPr/>
          </p:nvSpPr>
          <p:spPr bwMode="auto">
            <a:xfrm>
              <a:off x="1128"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1" name="Text Box 111">
              <a:extLst>
                <a:ext uri="{FF2B5EF4-FFF2-40B4-BE49-F238E27FC236}">
                  <a16:creationId xmlns:a16="http://schemas.microsoft.com/office/drawing/2014/main" id="{887802B3-78E2-94CF-2074-4E16707836EC}"/>
                </a:ext>
              </a:extLst>
            </p:cNvPr>
            <p:cNvSpPr txBox="1">
              <a:spLocks noChangeAspect="1" noChangeArrowheads="1"/>
            </p:cNvSpPr>
            <p:nvPr/>
          </p:nvSpPr>
          <p:spPr bwMode="auto">
            <a:xfrm>
              <a:off x="1371"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2" name="Text Box 112">
              <a:extLst>
                <a:ext uri="{FF2B5EF4-FFF2-40B4-BE49-F238E27FC236}">
                  <a16:creationId xmlns:a16="http://schemas.microsoft.com/office/drawing/2014/main" id="{183D1ACE-637E-131B-47E9-1671AC1995BD}"/>
                </a:ext>
              </a:extLst>
            </p:cNvPr>
            <p:cNvSpPr txBox="1">
              <a:spLocks noChangeAspect="1" noChangeArrowheads="1"/>
            </p:cNvSpPr>
            <p:nvPr/>
          </p:nvSpPr>
          <p:spPr bwMode="auto">
            <a:xfrm>
              <a:off x="1609" y="2287"/>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3" name="Text Box 113">
              <a:extLst>
                <a:ext uri="{FF2B5EF4-FFF2-40B4-BE49-F238E27FC236}">
                  <a16:creationId xmlns:a16="http://schemas.microsoft.com/office/drawing/2014/main" id="{2B6FD5EB-06E8-1F9F-7AE1-DF7539E15DB3}"/>
                </a:ext>
              </a:extLst>
            </p:cNvPr>
            <p:cNvSpPr txBox="1">
              <a:spLocks noChangeAspect="1" noChangeArrowheads="1"/>
            </p:cNvSpPr>
            <p:nvPr/>
          </p:nvSpPr>
          <p:spPr bwMode="auto">
            <a:xfrm>
              <a:off x="1853"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4" name="Text Box 114">
              <a:extLst>
                <a:ext uri="{FF2B5EF4-FFF2-40B4-BE49-F238E27FC236}">
                  <a16:creationId xmlns:a16="http://schemas.microsoft.com/office/drawing/2014/main" id="{E157E5CF-F021-07E2-BC3F-A8FB38ACD46C}"/>
                </a:ext>
              </a:extLst>
            </p:cNvPr>
            <p:cNvSpPr txBox="1">
              <a:spLocks noChangeAspect="1" noChangeArrowheads="1"/>
            </p:cNvSpPr>
            <p:nvPr/>
          </p:nvSpPr>
          <p:spPr bwMode="auto">
            <a:xfrm>
              <a:off x="233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05" name="Text Box 115">
              <a:extLst>
                <a:ext uri="{FF2B5EF4-FFF2-40B4-BE49-F238E27FC236}">
                  <a16:creationId xmlns:a16="http://schemas.microsoft.com/office/drawing/2014/main" id="{BA0EA212-0FA0-0634-2BCD-32864D12D3D5}"/>
                </a:ext>
              </a:extLst>
            </p:cNvPr>
            <p:cNvSpPr txBox="1">
              <a:spLocks noChangeAspect="1" noChangeArrowheads="1"/>
            </p:cNvSpPr>
            <p:nvPr/>
          </p:nvSpPr>
          <p:spPr bwMode="auto">
            <a:xfrm>
              <a:off x="2094"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06" name="Text Box 116">
              <a:extLst>
                <a:ext uri="{FF2B5EF4-FFF2-40B4-BE49-F238E27FC236}">
                  <a16:creationId xmlns:a16="http://schemas.microsoft.com/office/drawing/2014/main" id="{1F5952DA-62E8-AD56-4592-FB9AC3A1FC87}"/>
                </a:ext>
              </a:extLst>
            </p:cNvPr>
            <p:cNvSpPr txBox="1">
              <a:spLocks noChangeAspect="1" noChangeArrowheads="1"/>
            </p:cNvSpPr>
            <p:nvPr/>
          </p:nvSpPr>
          <p:spPr bwMode="auto">
            <a:xfrm>
              <a:off x="2599" y="2287"/>
              <a:ext cx="2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7" name="Text Box 117">
              <a:extLst>
                <a:ext uri="{FF2B5EF4-FFF2-40B4-BE49-F238E27FC236}">
                  <a16:creationId xmlns:a16="http://schemas.microsoft.com/office/drawing/2014/main" id="{7B89378A-C747-D3EA-EA37-D838D9148B10}"/>
                </a:ext>
              </a:extLst>
            </p:cNvPr>
            <p:cNvSpPr txBox="1">
              <a:spLocks noChangeAspect="1" noChangeArrowheads="1"/>
            </p:cNvSpPr>
            <p:nvPr/>
          </p:nvSpPr>
          <p:spPr bwMode="auto">
            <a:xfrm>
              <a:off x="281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8" name="Text Box 118">
              <a:extLst>
                <a:ext uri="{FF2B5EF4-FFF2-40B4-BE49-F238E27FC236}">
                  <a16:creationId xmlns:a16="http://schemas.microsoft.com/office/drawing/2014/main" id="{3DD0C12F-D137-A484-685F-EAB620A158E6}"/>
                </a:ext>
              </a:extLst>
            </p:cNvPr>
            <p:cNvSpPr txBox="1">
              <a:spLocks noChangeAspect="1" noChangeArrowheads="1"/>
            </p:cNvSpPr>
            <p:nvPr/>
          </p:nvSpPr>
          <p:spPr bwMode="auto">
            <a:xfrm>
              <a:off x="3078" y="2287"/>
              <a:ext cx="3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9" name="Text Box 119">
              <a:extLst>
                <a:ext uri="{FF2B5EF4-FFF2-40B4-BE49-F238E27FC236}">
                  <a16:creationId xmlns:a16="http://schemas.microsoft.com/office/drawing/2014/main" id="{3C08D791-FDC0-6047-5F58-D5374A0547D5}"/>
                </a:ext>
              </a:extLst>
            </p:cNvPr>
            <p:cNvSpPr txBox="1">
              <a:spLocks noChangeAspect="1" noChangeArrowheads="1"/>
            </p:cNvSpPr>
            <p:nvPr/>
          </p:nvSpPr>
          <p:spPr bwMode="auto">
            <a:xfrm>
              <a:off x="3320" y="2287"/>
              <a:ext cx="3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122" name="Right Arrow 121">
            <a:extLst>
              <a:ext uri="{FF2B5EF4-FFF2-40B4-BE49-F238E27FC236}">
                <a16:creationId xmlns:a16="http://schemas.microsoft.com/office/drawing/2014/main" id="{5FB3D1F0-A5CA-C346-A43F-86122D3B1C05}"/>
              </a:ext>
            </a:extLst>
          </p:cNvPr>
          <p:cNvSpPr/>
          <p:nvPr/>
        </p:nvSpPr>
        <p:spPr>
          <a:xfrm>
            <a:off x="6261326" y="2375354"/>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 Box 64">
            <a:extLst>
              <a:ext uri="{FF2B5EF4-FFF2-40B4-BE49-F238E27FC236}">
                <a16:creationId xmlns:a16="http://schemas.microsoft.com/office/drawing/2014/main" id="{7D7AF49C-828D-EA12-B176-9C2D7E691A21}"/>
              </a:ext>
            </a:extLst>
          </p:cNvPr>
          <p:cNvSpPr txBox="1">
            <a:spLocks noChangeArrowheads="1"/>
          </p:cNvSpPr>
          <p:nvPr/>
        </p:nvSpPr>
        <p:spPr bwMode="auto">
          <a:xfrm>
            <a:off x="1530805" y="3047093"/>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
        <p:nvSpPr>
          <p:cNvPr id="3" name="Oval 17">
            <a:extLst>
              <a:ext uri="{FF2B5EF4-FFF2-40B4-BE49-F238E27FC236}">
                <a16:creationId xmlns:a16="http://schemas.microsoft.com/office/drawing/2014/main" id="{A9661008-6D06-6119-A7FB-D982FAD0483A}"/>
              </a:ext>
            </a:extLst>
          </p:cNvPr>
          <p:cNvSpPr>
            <a:spLocks noChangeAspect="1" noChangeArrowheads="1"/>
          </p:cNvSpPr>
          <p:nvPr/>
        </p:nvSpPr>
        <p:spPr bwMode="auto">
          <a:xfrm>
            <a:off x="7690531"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 name="Oval 19">
            <a:extLst>
              <a:ext uri="{FF2B5EF4-FFF2-40B4-BE49-F238E27FC236}">
                <a16:creationId xmlns:a16="http://schemas.microsoft.com/office/drawing/2014/main" id="{744E53E9-8F78-58C8-0AD2-D0F202843348}"/>
              </a:ext>
            </a:extLst>
          </p:cNvPr>
          <p:cNvSpPr>
            <a:spLocks noChangeAspect="1" noChangeArrowheads="1"/>
          </p:cNvSpPr>
          <p:nvPr/>
        </p:nvSpPr>
        <p:spPr bwMode="auto">
          <a:xfrm>
            <a:off x="8836706"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Oval 21">
            <a:extLst>
              <a:ext uri="{FF2B5EF4-FFF2-40B4-BE49-F238E27FC236}">
                <a16:creationId xmlns:a16="http://schemas.microsoft.com/office/drawing/2014/main" id="{4486D3D9-760D-6EA1-9B4C-99B959BA4B5E}"/>
              </a:ext>
            </a:extLst>
          </p:cNvPr>
          <p:cNvSpPr>
            <a:spLocks noChangeAspect="1" noChangeArrowheads="1"/>
          </p:cNvSpPr>
          <p:nvPr/>
        </p:nvSpPr>
        <p:spPr bwMode="auto">
          <a:xfrm>
            <a:off x="9219294" y="2044586"/>
            <a:ext cx="381000"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85" name="Oval 23">
            <a:extLst>
              <a:ext uri="{FF2B5EF4-FFF2-40B4-BE49-F238E27FC236}">
                <a16:creationId xmlns:a16="http://schemas.microsoft.com/office/drawing/2014/main" id="{3719353B-9609-5458-B951-34A107952039}"/>
              </a:ext>
            </a:extLst>
          </p:cNvPr>
          <p:cNvSpPr>
            <a:spLocks noChangeAspect="1" noChangeArrowheads="1"/>
          </p:cNvSpPr>
          <p:nvPr/>
        </p:nvSpPr>
        <p:spPr bwMode="auto">
          <a:xfrm>
            <a:off x="9982881" y="2044586"/>
            <a:ext cx="384175"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0" name="Line 3">
            <a:extLst>
              <a:ext uri="{FF2B5EF4-FFF2-40B4-BE49-F238E27FC236}">
                <a16:creationId xmlns:a16="http://schemas.microsoft.com/office/drawing/2014/main" id="{E588B7BF-3EC0-5D28-9E71-990BB2618EE1}"/>
              </a:ext>
            </a:extLst>
          </p:cNvPr>
          <p:cNvSpPr>
            <a:spLocks noChangeAspect="1" noChangeShapeType="1"/>
          </p:cNvSpPr>
          <p:nvPr/>
        </p:nvSpPr>
        <p:spPr bwMode="auto">
          <a:xfrm>
            <a:off x="4193673" y="4129768"/>
            <a:ext cx="1587" cy="18351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4">
            <a:extLst>
              <a:ext uri="{FF2B5EF4-FFF2-40B4-BE49-F238E27FC236}">
                <a16:creationId xmlns:a16="http://schemas.microsoft.com/office/drawing/2014/main" id="{6949D313-E9B5-2C11-7EA1-A7CB42E3B6F7}"/>
              </a:ext>
            </a:extLst>
          </p:cNvPr>
          <p:cNvSpPr>
            <a:spLocks noChangeAspect="1" noChangeShapeType="1"/>
          </p:cNvSpPr>
          <p:nvPr/>
        </p:nvSpPr>
        <p:spPr bwMode="auto">
          <a:xfrm>
            <a:off x="4625473" y="4121830"/>
            <a:ext cx="1587" cy="18494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
            <a:extLst>
              <a:ext uri="{FF2B5EF4-FFF2-40B4-BE49-F238E27FC236}">
                <a16:creationId xmlns:a16="http://schemas.microsoft.com/office/drawing/2014/main" id="{513CE1AC-1A23-1FAE-AE9A-8D518EB21888}"/>
              </a:ext>
            </a:extLst>
          </p:cNvPr>
          <p:cNvSpPr>
            <a:spLocks noChangeAspect="1" noChangeShapeType="1"/>
          </p:cNvSpPr>
          <p:nvPr/>
        </p:nvSpPr>
        <p:spPr bwMode="auto">
          <a:xfrm>
            <a:off x="5074735" y="4137705"/>
            <a:ext cx="1588"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6">
            <a:extLst>
              <a:ext uri="{FF2B5EF4-FFF2-40B4-BE49-F238E27FC236}">
                <a16:creationId xmlns:a16="http://schemas.microsoft.com/office/drawing/2014/main" id="{7715B3F2-58B7-DE6C-B0EB-9A588479460F}"/>
              </a:ext>
            </a:extLst>
          </p:cNvPr>
          <p:cNvSpPr>
            <a:spLocks noChangeAspect="1" noChangeShapeType="1"/>
          </p:cNvSpPr>
          <p:nvPr/>
        </p:nvSpPr>
        <p:spPr bwMode="auto">
          <a:xfrm>
            <a:off x="5527173" y="4137705"/>
            <a:ext cx="1587"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7">
            <a:extLst>
              <a:ext uri="{FF2B5EF4-FFF2-40B4-BE49-F238E27FC236}">
                <a16:creationId xmlns:a16="http://schemas.microsoft.com/office/drawing/2014/main" id="{9B7B760A-4C87-B98D-47F1-CDB39BB10840}"/>
              </a:ext>
            </a:extLst>
          </p:cNvPr>
          <p:cNvSpPr>
            <a:spLocks noChangeAspect="1" noChangeShapeType="1"/>
          </p:cNvSpPr>
          <p:nvPr/>
        </p:nvSpPr>
        <p:spPr bwMode="auto">
          <a:xfrm>
            <a:off x="4207960" y="5329918"/>
            <a:ext cx="1757363" cy="4762"/>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8">
            <a:extLst>
              <a:ext uri="{FF2B5EF4-FFF2-40B4-BE49-F238E27FC236}">
                <a16:creationId xmlns:a16="http://schemas.microsoft.com/office/drawing/2014/main" id="{576FC8A7-2CB6-EC13-CE03-B55DBC920BF5}"/>
              </a:ext>
            </a:extLst>
          </p:cNvPr>
          <p:cNvSpPr>
            <a:spLocks noChangeAspect="1" noChangeShapeType="1"/>
          </p:cNvSpPr>
          <p:nvPr/>
        </p:nvSpPr>
        <p:spPr bwMode="auto">
          <a:xfrm>
            <a:off x="5965323" y="4113893"/>
            <a:ext cx="1587" cy="18335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9">
            <a:extLst>
              <a:ext uri="{FF2B5EF4-FFF2-40B4-BE49-F238E27FC236}">
                <a16:creationId xmlns:a16="http://schemas.microsoft.com/office/drawing/2014/main" id="{C447602B-FE91-BD3F-6A87-13D294847E7A}"/>
              </a:ext>
            </a:extLst>
          </p:cNvPr>
          <p:cNvSpPr>
            <a:spLocks noChangeAspect="1" noChangeShapeType="1"/>
          </p:cNvSpPr>
          <p:nvPr/>
        </p:nvSpPr>
        <p:spPr bwMode="auto">
          <a:xfrm flipV="1">
            <a:off x="4207960" y="4421868"/>
            <a:ext cx="819150"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60B1EC2D-C365-9D06-AAB5-83FCC1C391D1}"/>
              </a:ext>
            </a:extLst>
          </p:cNvPr>
          <p:cNvSpPr>
            <a:spLocks noChangeAspect="1" noChangeShapeType="1"/>
          </p:cNvSpPr>
          <p:nvPr/>
        </p:nvSpPr>
        <p:spPr bwMode="auto">
          <a:xfrm>
            <a:off x="4188910" y="4717143"/>
            <a:ext cx="436563"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700BB453-94B6-BD29-ECDD-2C7140BEE6FC}"/>
              </a:ext>
            </a:extLst>
          </p:cNvPr>
          <p:cNvSpPr>
            <a:spLocks noChangeAspect="1" noChangeShapeType="1"/>
          </p:cNvSpPr>
          <p:nvPr/>
        </p:nvSpPr>
        <p:spPr bwMode="auto">
          <a:xfrm>
            <a:off x="4196848" y="5636305"/>
            <a:ext cx="407987"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4">
            <a:extLst>
              <a:ext uri="{FF2B5EF4-FFF2-40B4-BE49-F238E27FC236}">
                <a16:creationId xmlns:a16="http://schemas.microsoft.com/office/drawing/2014/main" id="{EF024EF4-0BA6-0462-C656-8C9D5F7C8702}"/>
              </a:ext>
            </a:extLst>
          </p:cNvPr>
          <p:cNvSpPr>
            <a:spLocks noChangeAspect="1" noChangeShapeType="1"/>
          </p:cNvSpPr>
          <p:nvPr/>
        </p:nvSpPr>
        <p:spPr bwMode="auto">
          <a:xfrm>
            <a:off x="4193673" y="5015593"/>
            <a:ext cx="434975"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Text Box 93">
            <a:extLst>
              <a:ext uri="{FF2B5EF4-FFF2-40B4-BE49-F238E27FC236}">
                <a16:creationId xmlns:a16="http://schemas.microsoft.com/office/drawing/2014/main" id="{4409FE67-240E-2E4F-808A-709A860DB3AF}"/>
              </a:ext>
            </a:extLst>
          </p:cNvPr>
          <p:cNvSpPr txBox="1">
            <a:spLocks noChangeAspect="1" noChangeArrowheads="1"/>
          </p:cNvSpPr>
          <p:nvPr/>
        </p:nvSpPr>
        <p:spPr bwMode="auto">
          <a:xfrm>
            <a:off x="4292098" y="4118655"/>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A</a:t>
            </a:r>
            <a:endParaRPr lang="en-US" altLang="zh-CN" i="1" dirty="0">
              <a:solidFill>
                <a:srgbClr val="0C325C"/>
              </a:solidFill>
              <a:ea typeface="宋体" panose="02010600030101010101" pitchFamily="2" charset="-122"/>
            </a:endParaRPr>
          </a:p>
        </p:txBody>
      </p:sp>
      <p:sp>
        <p:nvSpPr>
          <p:cNvPr id="141" name="Text Box 94">
            <a:extLst>
              <a:ext uri="{FF2B5EF4-FFF2-40B4-BE49-F238E27FC236}">
                <a16:creationId xmlns:a16="http://schemas.microsoft.com/office/drawing/2014/main" id="{2F4B7995-6C56-CE47-65C0-7B7148FA420A}"/>
              </a:ext>
            </a:extLst>
          </p:cNvPr>
          <p:cNvSpPr txBox="1">
            <a:spLocks noChangeAspect="1" noChangeArrowheads="1"/>
          </p:cNvSpPr>
          <p:nvPr/>
        </p:nvSpPr>
        <p:spPr bwMode="auto">
          <a:xfrm>
            <a:off x="4292098" y="44250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B</a:t>
            </a:r>
            <a:endParaRPr lang="en-US" altLang="zh-CN" i="1" dirty="0">
              <a:solidFill>
                <a:srgbClr val="0C325C"/>
              </a:solidFill>
              <a:ea typeface="宋体" panose="02010600030101010101" pitchFamily="2" charset="-122"/>
            </a:endParaRPr>
          </a:p>
        </p:txBody>
      </p:sp>
      <p:sp>
        <p:nvSpPr>
          <p:cNvPr id="142" name="Text Box 95">
            <a:extLst>
              <a:ext uri="{FF2B5EF4-FFF2-40B4-BE49-F238E27FC236}">
                <a16:creationId xmlns:a16="http://schemas.microsoft.com/office/drawing/2014/main" id="{AE944352-D6B3-79D8-51A9-4A0A052C9542}"/>
              </a:ext>
            </a:extLst>
          </p:cNvPr>
          <p:cNvSpPr txBox="1">
            <a:spLocks noChangeAspect="1" noChangeArrowheads="1"/>
          </p:cNvSpPr>
          <p:nvPr/>
        </p:nvSpPr>
        <p:spPr bwMode="auto">
          <a:xfrm>
            <a:off x="4292098" y="47171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i="1">
                <a:solidFill>
                  <a:srgbClr val="0C325C"/>
                </a:solidFill>
                <a:ea typeface="宋体" panose="02010600030101010101" pitchFamily="2" charset="-122"/>
              </a:rPr>
              <a:t>C</a:t>
            </a:r>
          </a:p>
        </p:txBody>
      </p:sp>
      <p:sp>
        <p:nvSpPr>
          <p:cNvPr id="143" name="Text Box 96">
            <a:extLst>
              <a:ext uri="{FF2B5EF4-FFF2-40B4-BE49-F238E27FC236}">
                <a16:creationId xmlns:a16="http://schemas.microsoft.com/office/drawing/2014/main" id="{87FA5D12-CAD2-61DC-76E1-BCA4D86D40A0}"/>
              </a:ext>
            </a:extLst>
          </p:cNvPr>
          <p:cNvSpPr txBox="1">
            <a:spLocks noChangeAspect="1" noChangeArrowheads="1"/>
          </p:cNvSpPr>
          <p:nvPr/>
        </p:nvSpPr>
        <p:spPr bwMode="auto">
          <a:xfrm>
            <a:off x="4292098" y="5029880"/>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47" name="Text Box 100">
            <a:extLst>
              <a:ext uri="{FF2B5EF4-FFF2-40B4-BE49-F238E27FC236}">
                <a16:creationId xmlns:a16="http://schemas.microsoft.com/office/drawing/2014/main" id="{8406D451-279B-0028-A565-84827AE502FD}"/>
              </a:ext>
            </a:extLst>
          </p:cNvPr>
          <p:cNvSpPr txBox="1">
            <a:spLocks noChangeAspect="1" noChangeArrowheads="1"/>
          </p:cNvSpPr>
          <p:nvPr/>
        </p:nvSpPr>
        <p:spPr bwMode="auto">
          <a:xfrm>
            <a:off x="4292098" y="5353730"/>
            <a:ext cx="319087"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48" name="Right Arrow 147">
            <a:extLst>
              <a:ext uri="{FF2B5EF4-FFF2-40B4-BE49-F238E27FC236}">
                <a16:creationId xmlns:a16="http://schemas.microsoft.com/office/drawing/2014/main" id="{5E14CFFC-DB7B-BB2B-F5DC-FB275200C9C7}"/>
              </a:ext>
            </a:extLst>
          </p:cNvPr>
          <p:cNvSpPr/>
          <p:nvPr/>
        </p:nvSpPr>
        <p:spPr>
          <a:xfrm rot="9754470">
            <a:off x="6220934" y="4452829"/>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 Box 79">
            <a:extLst>
              <a:ext uri="{FF2B5EF4-FFF2-40B4-BE49-F238E27FC236}">
                <a16:creationId xmlns:a16="http://schemas.microsoft.com/office/drawing/2014/main" id="{E7856907-4685-8F0B-41F2-02A7CB7DD1DB}"/>
              </a:ext>
            </a:extLst>
          </p:cNvPr>
          <p:cNvSpPr txBox="1">
            <a:spLocks noChangeArrowheads="1"/>
          </p:cNvSpPr>
          <p:nvPr/>
        </p:nvSpPr>
        <p:spPr bwMode="auto">
          <a:xfrm>
            <a:off x="6891951" y="5463260"/>
            <a:ext cx="4460261" cy="39733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a:t>Lower bound on the number of tracks = 5</a:t>
            </a:r>
            <a:endParaRPr lang="en-US" altLang="zh-CN">
              <a:ea typeface="宋体" panose="02010600030101010101" pitchFamily="2" charset="-122"/>
            </a:endParaRPr>
          </a:p>
        </p:txBody>
      </p:sp>
      <p:sp>
        <p:nvSpPr>
          <p:cNvPr id="150" name="Text Box 70">
            <a:extLst>
              <a:ext uri="{FF2B5EF4-FFF2-40B4-BE49-F238E27FC236}">
                <a16:creationId xmlns:a16="http://schemas.microsoft.com/office/drawing/2014/main" id="{8C49085A-2375-060E-B4FB-08DD8C85C534}"/>
              </a:ext>
            </a:extLst>
          </p:cNvPr>
          <p:cNvSpPr txBox="1">
            <a:spLocks noChangeAspect="1" noChangeArrowheads="1"/>
          </p:cNvSpPr>
          <p:nvPr/>
        </p:nvSpPr>
        <p:spPr bwMode="auto">
          <a:xfrm>
            <a:off x="6945994" y="1641925"/>
            <a:ext cx="4203699"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sp>
        <p:nvSpPr>
          <p:cNvPr id="151" name="TextBox 150">
            <a:extLst>
              <a:ext uri="{FF2B5EF4-FFF2-40B4-BE49-F238E27FC236}">
                <a16:creationId xmlns:a16="http://schemas.microsoft.com/office/drawing/2014/main" id="{18EE2E64-2621-AE0F-0323-44C1CAE0FDF3}"/>
              </a:ext>
            </a:extLst>
          </p:cNvPr>
          <p:cNvSpPr txBox="1"/>
          <p:nvPr/>
        </p:nvSpPr>
        <p:spPr>
          <a:xfrm>
            <a:off x="6038163" y="4877021"/>
            <a:ext cx="239532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Zone representation</a:t>
            </a:r>
          </a:p>
        </p:txBody>
      </p:sp>
    </p:spTree>
    <p:extLst>
      <p:ext uri="{BB962C8B-B14F-4D97-AF65-F5344CB8AC3E}">
        <p14:creationId xmlns:p14="http://schemas.microsoft.com/office/powerpoint/2010/main" val="3670565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6C21-FD5F-4A66-25BE-8BA7718B5336}"/>
              </a:ext>
            </a:extLst>
          </p:cNvPr>
          <p:cNvSpPr>
            <a:spLocks noGrp="1"/>
          </p:cNvSpPr>
          <p:nvPr>
            <p:ph type="title"/>
          </p:nvPr>
        </p:nvSpPr>
        <p:spPr/>
        <p:txBody>
          <a:bodyPr/>
          <a:lstStyle/>
          <a:p>
            <a:r>
              <a:rPr lang="en-US" dirty="0"/>
              <a:t>Zone Representation: {A, B, C, D, E, F}</a:t>
            </a:r>
          </a:p>
        </p:txBody>
      </p:sp>
      <p:grpSp>
        <p:nvGrpSpPr>
          <p:cNvPr id="4" name="Group 45">
            <a:extLst>
              <a:ext uri="{FF2B5EF4-FFF2-40B4-BE49-F238E27FC236}">
                <a16:creationId xmlns:a16="http://schemas.microsoft.com/office/drawing/2014/main" id="{C9284271-3540-AAF4-13FB-EC604BDFBB03}"/>
              </a:ext>
            </a:extLst>
          </p:cNvPr>
          <p:cNvGrpSpPr>
            <a:grpSpLocks/>
          </p:cNvGrpSpPr>
          <p:nvPr/>
        </p:nvGrpSpPr>
        <p:grpSpPr bwMode="auto">
          <a:xfrm>
            <a:off x="791257" y="1511750"/>
            <a:ext cx="5237163" cy="698500"/>
            <a:chOff x="440" y="754"/>
            <a:chExt cx="3299" cy="440"/>
          </a:xfrm>
        </p:grpSpPr>
        <p:grpSp>
          <p:nvGrpSpPr>
            <p:cNvPr id="5" name="Group 46">
              <a:extLst>
                <a:ext uri="{FF2B5EF4-FFF2-40B4-BE49-F238E27FC236}">
                  <a16:creationId xmlns:a16="http://schemas.microsoft.com/office/drawing/2014/main" id="{48188805-EA87-955E-B490-BF2327624114}"/>
                </a:ext>
              </a:extLst>
            </p:cNvPr>
            <p:cNvGrpSpPr>
              <a:grpSpLocks noChangeAspect="1"/>
            </p:cNvGrpSpPr>
            <p:nvPr/>
          </p:nvGrpSpPr>
          <p:grpSpPr bwMode="auto">
            <a:xfrm>
              <a:off x="1093" y="1154"/>
              <a:ext cx="2646" cy="40"/>
              <a:chOff x="459" y="725"/>
              <a:chExt cx="2993" cy="0"/>
            </a:xfrm>
          </p:grpSpPr>
          <p:sp>
            <p:nvSpPr>
              <p:cNvPr id="19" name="Line 47">
                <a:extLst>
                  <a:ext uri="{FF2B5EF4-FFF2-40B4-BE49-F238E27FC236}">
                    <a16:creationId xmlns:a16="http://schemas.microsoft.com/office/drawing/2014/main" id="{9798B343-56ED-0B83-41F6-4CBA18618AE1}"/>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48">
                <a:extLst>
                  <a:ext uri="{FF2B5EF4-FFF2-40B4-BE49-F238E27FC236}">
                    <a16:creationId xmlns:a16="http://schemas.microsoft.com/office/drawing/2014/main" id="{E9CD88D4-8B73-2E4B-7F14-0B2E464626D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49">
                <a:extLst>
                  <a:ext uri="{FF2B5EF4-FFF2-40B4-BE49-F238E27FC236}">
                    <a16:creationId xmlns:a16="http://schemas.microsoft.com/office/drawing/2014/main" id="{24A87EFF-81C8-A2BD-FE83-E31DDE955BBA}"/>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50">
                <a:extLst>
                  <a:ext uri="{FF2B5EF4-FFF2-40B4-BE49-F238E27FC236}">
                    <a16:creationId xmlns:a16="http://schemas.microsoft.com/office/drawing/2014/main" id="{49F28E9B-84E3-F679-73C2-7F5ABE95DE19}"/>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51">
                <a:extLst>
                  <a:ext uri="{FF2B5EF4-FFF2-40B4-BE49-F238E27FC236}">
                    <a16:creationId xmlns:a16="http://schemas.microsoft.com/office/drawing/2014/main" id="{BD9D3378-FE7B-846A-C1C9-48A2EA04BB46}"/>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52">
                <a:extLst>
                  <a:ext uri="{FF2B5EF4-FFF2-40B4-BE49-F238E27FC236}">
                    <a16:creationId xmlns:a16="http://schemas.microsoft.com/office/drawing/2014/main" id="{1B6F9B72-D77B-AA4B-316C-295F3AC222AA}"/>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3">
                <a:extLst>
                  <a:ext uri="{FF2B5EF4-FFF2-40B4-BE49-F238E27FC236}">
                    <a16:creationId xmlns:a16="http://schemas.microsoft.com/office/drawing/2014/main" id="{714926E0-A1DB-72F7-9420-62E91D47054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54">
                <a:extLst>
                  <a:ext uri="{FF2B5EF4-FFF2-40B4-BE49-F238E27FC236}">
                    <a16:creationId xmlns:a16="http://schemas.microsoft.com/office/drawing/2014/main" id="{5EF9D50E-A525-C545-8727-2B117D1616BD}"/>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55">
                <a:extLst>
                  <a:ext uri="{FF2B5EF4-FFF2-40B4-BE49-F238E27FC236}">
                    <a16:creationId xmlns:a16="http://schemas.microsoft.com/office/drawing/2014/main" id="{36F82C65-010E-1689-B540-648B5D9CFFBC}"/>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56">
                <a:extLst>
                  <a:ext uri="{FF2B5EF4-FFF2-40B4-BE49-F238E27FC236}">
                    <a16:creationId xmlns:a16="http://schemas.microsoft.com/office/drawing/2014/main" id="{9AF4D337-98C9-6626-6F60-517010F4E065}"/>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57">
                <a:extLst>
                  <a:ext uri="{FF2B5EF4-FFF2-40B4-BE49-F238E27FC236}">
                    <a16:creationId xmlns:a16="http://schemas.microsoft.com/office/drawing/2014/main" id="{16A2182F-79BA-4679-941E-28C92F0E623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 name="Text Box 58">
              <a:extLst>
                <a:ext uri="{FF2B5EF4-FFF2-40B4-BE49-F238E27FC236}">
                  <a16:creationId xmlns:a16="http://schemas.microsoft.com/office/drawing/2014/main" id="{188548CD-E989-C809-9CA7-B3F73D24AB8F}"/>
                </a:ext>
              </a:extLst>
            </p:cNvPr>
            <p:cNvSpPr txBox="1">
              <a:spLocks noChangeAspect="1" noChangeArrowheads="1"/>
            </p:cNvSpPr>
            <p:nvPr/>
          </p:nvSpPr>
          <p:spPr bwMode="auto">
            <a:xfrm>
              <a:off x="1001" y="954"/>
              <a:ext cx="2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7" name="Text Box 59">
              <a:extLst>
                <a:ext uri="{FF2B5EF4-FFF2-40B4-BE49-F238E27FC236}">
                  <a16:creationId xmlns:a16="http://schemas.microsoft.com/office/drawing/2014/main" id="{D9ECC730-F44D-03EC-937B-6ADB6748A1E1}"/>
                </a:ext>
              </a:extLst>
            </p:cNvPr>
            <p:cNvSpPr txBox="1">
              <a:spLocks noChangeAspect="1" noChangeArrowheads="1"/>
            </p:cNvSpPr>
            <p:nvPr/>
          </p:nvSpPr>
          <p:spPr bwMode="auto">
            <a:xfrm>
              <a:off x="1228"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8" name="Text Box 60">
              <a:extLst>
                <a:ext uri="{FF2B5EF4-FFF2-40B4-BE49-F238E27FC236}">
                  <a16:creationId xmlns:a16="http://schemas.microsoft.com/office/drawing/2014/main" id="{F52F87DA-6FA6-7E83-4708-E244CE10A44C}"/>
                </a:ext>
              </a:extLst>
            </p:cNvPr>
            <p:cNvSpPr txBox="1">
              <a:spLocks noChangeAspect="1" noChangeArrowheads="1"/>
            </p:cNvSpPr>
            <p:nvPr/>
          </p:nvSpPr>
          <p:spPr bwMode="auto">
            <a:xfrm>
              <a:off x="1474"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9" name="Text Box 61">
              <a:extLst>
                <a:ext uri="{FF2B5EF4-FFF2-40B4-BE49-F238E27FC236}">
                  <a16:creationId xmlns:a16="http://schemas.microsoft.com/office/drawing/2014/main" id="{293DFB95-FD63-18CD-B940-0045A212A7D2}"/>
                </a:ext>
              </a:extLst>
            </p:cNvPr>
            <p:cNvSpPr txBox="1">
              <a:spLocks noChangeAspect="1" noChangeArrowheads="1"/>
            </p:cNvSpPr>
            <p:nvPr/>
          </p:nvSpPr>
          <p:spPr bwMode="auto">
            <a:xfrm>
              <a:off x="1713"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 name="Text Box 62">
              <a:extLst>
                <a:ext uri="{FF2B5EF4-FFF2-40B4-BE49-F238E27FC236}">
                  <a16:creationId xmlns:a16="http://schemas.microsoft.com/office/drawing/2014/main" id="{6D3223D9-B42F-930C-B1A5-57A5955F5687}"/>
                </a:ext>
              </a:extLst>
            </p:cNvPr>
            <p:cNvSpPr txBox="1">
              <a:spLocks noChangeAspect="1" noChangeArrowheads="1"/>
            </p:cNvSpPr>
            <p:nvPr/>
          </p:nvSpPr>
          <p:spPr bwMode="auto">
            <a:xfrm>
              <a:off x="196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1" name="Text Box 63">
              <a:extLst>
                <a:ext uri="{FF2B5EF4-FFF2-40B4-BE49-F238E27FC236}">
                  <a16:creationId xmlns:a16="http://schemas.microsoft.com/office/drawing/2014/main" id="{6C9DC07B-6844-AAA8-271F-59F18B210CA0}"/>
                </a:ext>
              </a:extLst>
            </p:cNvPr>
            <p:cNvSpPr txBox="1">
              <a:spLocks noChangeAspect="1" noChangeArrowheads="1"/>
            </p:cNvSpPr>
            <p:nvPr/>
          </p:nvSpPr>
          <p:spPr bwMode="auto">
            <a:xfrm>
              <a:off x="244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2" name="Text Box 64">
              <a:extLst>
                <a:ext uri="{FF2B5EF4-FFF2-40B4-BE49-F238E27FC236}">
                  <a16:creationId xmlns:a16="http://schemas.microsoft.com/office/drawing/2014/main" id="{7E99784B-3014-1616-F3BA-E60F90747E70}"/>
                </a:ext>
              </a:extLst>
            </p:cNvPr>
            <p:cNvSpPr txBox="1">
              <a:spLocks noChangeAspect="1" noChangeArrowheads="1"/>
            </p:cNvSpPr>
            <p:nvPr/>
          </p:nvSpPr>
          <p:spPr bwMode="auto">
            <a:xfrm>
              <a:off x="2202"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3" name="Text Box 65">
              <a:extLst>
                <a:ext uri="{FF2B5EF4-FFF2-40B4-BE49-F238E27FC236}">
                  <a16:creationId xmlns:a16="http://schemas.microsoft.com/office/drawing/2014/main" id="{8357AC20-F4C5-240A-A705-347EDE84E4BB}"/>
                </a:ext>
              </a:extLst>
            </p:cNvPr>
            <p:cNvSpPr txBox="1">
              <a:spLocks noChangeAspect="1" noChangeArrowheads="1"/>
            </p:cNvSpPr>
            <p:nvPr/>
          </p:nvSpPr>
          <p:spPr bwMode="auto">
            <a:xfrm>
              <a:off x="268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4" name="Text Box 66">
              <a:extLst>
                <a:ext uri="{FF2B5EF4-FFF2-40B4-BE49-F238E27FC236}">
                  <a16:creationId xmlns:a16="http://schemas.microsoft.com/office/drawing/2014/main" id="{C5ECF47D-66EF-4CFF-0CC8-FA50BFEC302C}"/>
                </a:ext>
              </a:extLst>
            </p:cNvPr>
            <p:cNvSpPr txBox="1">
              <a:spLocks noChangeAspect="1" noChangeArrowheads="1"/>
            </p:cNvSpPr>
            <p:nvPr/>
          </p:nvSpPr>
          <p:spPr bwMode="auto">
            <a:xfrm>
              <a:off x="2914"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5" name="Text Box 67">
              <a:extLst>
                <a:ext uri="{FF2B5EF4-FFF2-40B4-BE49-F238E27FC236}">
                  <a16:creationId xmlns:a16="http://schemas.microsoft.com/office/drawing/2014/main" id="{DC8059FE-6478-08CA-63B5-6F0957F076A3}"/>
                </a:ext>
              </a:extLst>
            </p:cNvPr>
            <p:cNvSpPr txBox="1">
              <a:spLocks noChangeAspect="1" noChangeArrowheads="1"/>
            </p:cNvSpPr>
            <p:nvPr/>
          </p:nvSpPr>
          <p:spPr bwMode="auto">
            <a:xfrm>
              <a:off x="316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6" name="Text Box 68">
              <a:extLst>
                <a:ext uri="{FF2B5EF4-FFF2-40B4-BE49-F238E27FC236}">
                  <a16:creationId xmlns:a16="http://schemas.microsoft.com/office/drawing/2014/main" id="{ED46E131-1DDF-6B6F-8526-884C6E5881FF}"/>
                </a:ext>
              </a:extLst>
            </p:cNvPr>
            <p:cNvSpPr txBox="1">
              <a:spLocks noChangeAspect="1" noChangeArrowheads="1"/>
            </p:cNvSpPr>
            <p:nvPr/>
          </p:nvSpPr>
          <p:spPr bwMode="auto">
            <a:xfrm>
              <a:off x="340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8" name="Text Box 70">
              <a:extLst>
                <a:ext uri="{FF2B5EF4-FFF2-40B4-BE49-F238E27FC236}">
                  <a16:creationId xmlns:a16="http://schemas.microsoft.com/office/drawing/2014/main" id="{F01DF185-67DA-8188-4846-D16753267394}"/>
                </a:ext>
              </a:extLst>
            </p:cNvPr>
            <p:cNvSpPr txBox="1">
              <a:spLocks noChangeAspect="1" noChangeArrowheads="1"/>
            </p:cNvSpPr>
            <p:nvPr/>
          </p:nvSpPr>
          <p:spPr bwMode="auto">
            <a:xfrm>
              <a:off x="440" y="754"/>
              <a:ext cx="321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Column</a:t>
              </a:r>
              <a:r>
                <a:rPr lang="de-DE" altLang="en-US" dirty="0"/>
                <a:t>  </a:t>
              </a:r>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grpSp>
      <p:grpSp>
        <p:nvGrpSpPr>
          <p:cNvPr id="30" name="Group 71">
            <a:extLst>
              <a:ext uri="{FF2B5EF4-FFF2-40B4-BE49-F238E27FC236}">
                <a16:creationId xmlns:a16="http://schemas.microsoft.com/office/drawing/2014/main" id="{CF7CD794-4907-DB20-3DE5-8C69579D1DD4}"/>
              </a:ext>
            </a:extLst>
          </p:cNvPr>
          <p:cNvGrpSpPr>
            <a:grpSpLocks/>
          </p:cNvGrpSpPr>
          <p:nvPr/>
        </p:nvGrpSpPr>
        <p:grpSpPr bwMode="auto">
          <a:xfrm>
            <a:off x="1667557" y="2540454"/>
            <a:ext cx="4344988" cy="366713"/>
            <a:chOff x="902" y="1702"/>
            <a:chExt cx="2737" cy="231"/>
          </a:xfrm>
        </p:grpSpPr>
        <p:grpSp>
          <p:nvGrpSpPr>
            <p:cNvPr id="31" name="Group 72">
              <a:extLst>
                <a:ext uri="{FF2B5EF4-FFF2-40B4-BE49-F238E27FC236}">
                  <a16:creationId xmlns:a16="http://schemas.microsoft.com/office/drawing/2014/main" id="{084FB6D7-7AA3-6424-FC99-81612F0351F3}"/>
                </a:ext>
              </a:extLst>
            </p:cNvPr>
            <p:cNvGrpSpPr>
              <a:grpSpLocks noChangeAspect="1"/>
            </p:cNvGrpSpPr>
            <p:nvPr/>
          </p:nvGrpSpPr>
          <p:grpSpPr bwMode="auto">
            <a:xfrm>
              <a:off x="992" y="1710"/>
              <a:ext cx="2647" cy="39"/>
              <a:chOff x="459" y="725"/>
              <a:chExt cx="2993" cy="0"/>
            </a:xfrm>
          </p:grpSpPr>
          <p:sp>
            <p:nvSpPr>
              <p:cNvPr id="44" name="Line 73">
                <a:extLst>
                  <a:ext uri="{FF2B5EF4-FFF2-40B4-BE49-F238E27FC236}">
                    <a16:creationId xmlns:a16="http://schemas.microsoft.com/office/drawing/2014/main" id="{8F57E0FE-1510-2C35-4F00-C66D928D258B}"/>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74">
                <a:extLst>
                  <a:ext uri="{FF2B5EF4-FFF2-40B4-BE49-F238E27FC236}">
                    <a16:creationId xmlns:a16="http://schemas.microsoft.com/office/drawing/2014/main" id="{C36B9A5A-482D-730B-C024-5B88B15C90C7}"/>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75">
                <a:extLst>
                  <a:ext uri="{FF2B5EF4-FFF2-40B4-BE49-F238E27FC236}">
                    <a16:creationId xmlns:a16="http://schemas.microsoft.com/office/drawing/2014/main" id="{C6D02216-2308-92FB-270B-A8F8D90FEDF7}"/>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76">
                <a:extLst>
                  <a:ext uri="{FF2B5EF4-FFF2-40B4-BE49-F238E27FC236}">
                    <a16:creationId xmlns:a16="http://schemas.microsoft.com/office/drawing/2014/main" id="{151FDAA3-B826-72DA-7D7A-38423C107D3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77">
                <a:extLst>
                  <a:ext uri="{FF2B5EF4-FFF2-40B4-BE49-F238E27FC236}">
                    <a16:creationId xmlns:a16="http://schemas.microsoft.com/office/drawing/2014/main" id="{C910BE48-02E5-28E1-77EA-9F42CA586B2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78">
                <a:extLst>
                  <a:ext uri="{FF2B5EF4-FFF2-40B4-BE49-F238E27FC236}">
                    <a16:creationId xmlns:a16="http://schemas.microsoft.com/office/drawing/2014/main" id="{8242847B-9A74-8857-680F-C6DD53B6D64C}"/>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79">
                <a:extLst>
                  <a:ext uri="{FF2B5EF4-FFF2-40B4-BE49-F238E27FC236}">
                    <a16:creationId xmlns:a16="http://schemas.microsoft.com/office/drawing/2014/main" id="{883296CB-D27D-3C9A-CE93-23A19C38B3DA}"/>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80">
                <a:extLst>
                  <a:ext uri="{FF2B5EF4-FFF2-40B4-BE49-F238E27FC236}">
                    <a16:creationId xmlns:a16="http://schemas.microsoft.com/office/drawing/2014/main" id="{0B5A7BBA-ADAC-CB09-E691-F0ED56DCF8F0}"/>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81">
                <a:extLst>
                  <a:ext uri="{FF2B5EF4-FFF2-40B4-BE49-F238E27FC236}">
                    <a16:creationId xmlns:a16="http://schemas.microsoft.com/office/drawing/2014/main" id="{2F05D15B-3888-5FE7-817E-CBE8C3F2AF86}"/>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82">
                <a:extLst>
                  <a:ext uri="{FF2B5EF4-FFF2-40B4-BE49-F238E27FC236}">
                    <a16:creationId xmlns:a16="http://schemas.microsoft.com/office/drawing/2014/main" id="{1508E4C8-3CB5-CAFC-CD98-8E96003CB8DC}"/>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83">
                <a:extLst>
                  <a:ext uri="{FF2B5EF4-FFF2-40B4-BE49-F238E27FC236}">
                    <a16:creationId xmlns:a16="http://schemas.microsoft.com/office/drawing/2014/main" id="{9D478738-27F2-0629-2C35-C922FA1B87E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 name="Text Box 84">
              <a:extLst>
                <a:ext uri="{FF2B5EF4-FFF2-40B4-BE49-F238E27FC236}">
                  <a16:creationId xmlns:a16="http://schemas.microsoft.com/office/drawing/2014/main" id="{5C2B2163-0F7B-F516-7914-E8EEC219C84A}"/>
                </a:ext>
              </a:extLst>
            </p:cNvPr>
            <p:cNvSpPr txBox="1">
              <a:spLocks noChangeAspect="1" noChangeArrowheads="1"/>
            </p:cNvSpPr>
            <p:nvPr/>
          </p:nvSpPr>
          <p:spPr bwMode="auto">
            <a:xfrm>
              <a:off x="90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3" name="Text Box 85">
              <a:extLst>
                <a:ext uri="{FF2B5EF4-FFF2-40B4-BE49-F238E27FC236}">
                  <a16:creationId xmlns:a16="http://schemas.microsoft.com/office/drawing/2014/main" id="{364D8966-1778-49E4-08CD-6A767B3E0409}"/>
                </a:ext>
              </a:extLst>
            </p:cNvPr>
            <p:cNvSpPr txBox="1">
              <a:spLocks noChangeAspect="1" noChangeArrowheads="1"/>
            </p:cNvSpPr>
            <p:nvPr/>
          </p:nvSpPr>
          <p:spPr bwMode="auto">
            <a:xfrm>
              <a:off x="114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4" name="Text Box 86">
              <a:extLst>
                <a:ext uri="{FF2B5EF4-FFF2-40B4-BE49-F238E27FC236}">
                  <a16:creationId xmlns:a16="http://schemas.microsoft.com/office/drawing/2014/main" id="{36B2A108-01C8-B540-D24D-CAB670E91C01}"/>
                </a:ext>
              </a:extLst>
            </p:cNvPr>
            <p:cNvSpPr txBox="1">
              <a:spLocks noChangeAspect="1" noChangeArrowheads="1"/>
            </p:cNvSpPr>
            <p:nvPr/>
          </p:nvSpPr>
          <p:spPr bwMode="auto">
            <a:xfrm>
              <a:off x="1384" y="1710"/>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5" name="Text Box 87">
              <a:extLst>
                <a:ext uri="{FF2B5EF4-FFF2-40B4-BE49-F238E27FC236}">
                  <a16:creationId xmlns:a16="http://schemas.microsoft.com/office/drawing/2014/main" id="{AF05709C-5A4A-2AA3-2137-287FD832DFE2}"/>
                </a:ext>
              </a:extLst>
            </p:cNvPr>
            <p:cNvSpPr txBox="1">
              <a:spLocks noChangeAspect="1" noChangeArrowheads="1"/>
            </p:cNvSpPr>
            <p:nvPr/>
          </p:nvSpPr>
          <p:spPr bwMode="auto">
            <a:xfrm>
              <a:off x="162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6" name="Text Box 88">
              <a:extLst>
                <a:ext uri="{FF2B5EF4-FFF2-40B4-BE49-F238E27FC236}">
                  <a16:creationId xmlns:a16="http://schemas.microsoft.com/office/drawing/2014/main" id="{A5FA1696-335B-60ED-C207-17DEC3456CDE}"/>
                </a:ext>
              </a:extLst>
            </p:cNvPr>
            <p:cNvSpPr txBox="1">
              <a:spLocks noChangeAspect="1" noChangeArrowheads="1"/>
            </p:cNvSpPr>
            <p:nvPr/>
          </p:nvSpPr>
          <p:spPr bwMode="auto">
            <a:xfrm>
              <a:off x="186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7" name="Text Box 89">
              <a:extLst>
                <a:ext uri="{FF2B5EF4-FFF2-40B4-BE49-F238E27FC236}">
                  <a16:creationId xmlns:a16="http://schemas.microsoft.com/office/drawing/2014/main" id="{5FDF1FF8-F7C5-97A6-0C80-CF8BEF02569B}"/>
                </a:ext>
              </a:extLst>
            </p:cNvPr>
            <p:cNvSpPr txBox="1">
              <a:spLocks noChangeAspect="1" noChangeArrowheads="1"/>
            </p:cNvSpPr>
            <p:nvPr/>
          </p:nvSpPr>
          <p:spPr bwMode="auto">
            <a:xfrm>
              <a:off x="2103"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8" name="Text Box 90">
              <a:extLst>
                <a:ext uri="{FF2B5EF4-FFF2-40B4-BE49-F238E27FC236}">
                  <a16:creationId xmlns:a16="http://schemas.microsoft.com/office/drawing/2014/main" id="{C953CE0B-9208-9BDD-74C9-691BDB8DCF61}"/>
                </a:ext>
              </a:extLst>
            </p:cNvPr>
            <p:cNvSpPr txBox="1">
              <a:spLocks noChangeAspect="1" noChangeArrowheads="1"/>
            </p:cNvSpPr>
            <p:nvPr/>
          </p:nvSpPr>
          <p:spPr bwMode="auto">
            <a:xfrm>
              <a:off x="235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39" name="Text Box 91">
              <a:extLst>
                <a:ext uri="{FF2B5EF4-FFF2-40B4-BE49-F238E27FC236}">
                  <a16:creationId xmlns:a16="http://schemas.microsoft.com/office/drawing/2014/main" id="{9CF97F7B-BE3C-B33E-8B02-C271C5452844}"/>
                </a:ext>
              </a:extLst>
            </p:cNvPr>
            <p:cNvSpPr txBox="1">
              <a:spLocks noChangeAspect="1" noChangeArrowheads="1"/>
            </p:cNvSpPr>
            <p:nvPr/>
          </p:nvSpPr>
          <p:spPr bwMode="auto">
            <a:xfrm>
              <a:off x="259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0" name="Text Box 92">
              <a:extLst>
                <a:ext uri="{FF2B5EF4-FFF2-40B4-BE49-F238E27FC236}">
                  <a16:creationId xmlns:a16="http://schemas.microsoft.com/office/drawing/2014/main" id="{812373D3-1FFF-5809-856E-75D7531CF402}"/>
                </a:ext>
              </a:extLst>
            </p:cNvPr>
            <p:cNvSpPr txBox="1">
              <a:spLocks noChangeAspect="1" noChangeArrowheads="1"/>
            </p:cNvSpPr>
            <p:nvPr/>
          </p:nvSpPr>
          <p:spPr bwMode="auto">
            <a:xfrm>
              <a:off x="307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1" name="Text Box 93">
              <a:extLst>
                <a:ext uri="{FF2B5EF4-FFF2-40B4-BE49-F238E27FC236}">
                  <a16:creationId xmlns:a16="http://schemas.microsoft.com/office/drawing/2014/main" id="{9653DC7A-367A-4AFC-47E5-2D1512400849}"/>
                </a:ext>
              </a:extLst>
            </p:cNvPr>
            <p:cNvSpPr txBox="1">
              <a:spLocks noChangeAspect="1" noChangeArrowheads="1"/>
            </p:cNvSpPr>
            <p:nvPr/>
          </p:nvSpPr>
          <p:spPr bwMode="auto">
            <a:xfrm>
              <a:off x="331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42" name="Text Box 94">
              <a:extLst>
                <a:ext uri="{FF2B5EF4-FFF2-40B4-BE49-F238E27FC236}">
                  <a16:creationId xmlns:a16="http://schemas.microsoft.com/office/drawing/2014/main" id="{938AF7CD-5B3D-7418-F208-B76D67F1CBA0}"/>
                </a:ext>
              </a:extLst>
            </p:cNvPr>
            <p:cNvSpPr txBox="1">
              <a:spLocks noChangeAspect="1" noChangeArrowheads="1"/>
            </p:cNvSpPr>
            <p:nvPr/>
          </p:nvSpPr>
          <p:spPr bwMode="auto">
            <a:xfrm>
              <a:off x="2819" y="1702"/>
              <a:ext cx="3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55" name="Line 2">
            <a:extLst>
              <a:ext uri="{FF2B5EF4-FFF2-40B4-BE49-F238E27FC236}">
                <a16:creationId xmlns:a16="http://schemas.microsoft.com/office/drawing/2014/main" id="{1E8916A9-9C58-5A64-D3A2-6EEE4F747455}"/>
              </a:ext>
            </a:extLst>
          </p:cNvPr>
          <p:cNvSpPr>
            <a:spLocks noChangeAspect="1" noChangeShapeType="1"/>
          </p:cNvSpPr>
          <p:nvPr/>
        </p:nvSpPr>
        <p:spPr bwMode="auto">
          <a:xfrm flipV="1">
            <a:off x="7471456" y="2834368"/>
            <a:ext cx="1147763"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6" name="Line 3">
            <a:extLst>
              <a:ext uri="{FF2B5EF4-FFF2-40B4-BE49-F238E27FC236}">
                <a16:creationId xmlns:a16="http://schemas.microsoft.com/office/drawing/2014/main" id="{868015E6-8264-1AA8-8A73-104922AD0A1C}"/>
              </a:ext>
            </a:extLst>
          </p:cNvPr>
          <p:cNvSpPr>
            <a:spLocks noChangeAspect="1" noChangeShapeType="1"/>
          </p:cNvSpPr>
          <p:nvPr/>
        </p:nvSpPr>
        <p:spPr bwMode="auto">
          <a:xfrm flipV="1">
            <a:off x="7092044" y="2599418"/>
            <a:ext cx="1908175"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7" name="Line 4">
            <a:extLst>
              <a:ext uri="{FF2B5EF4-FFF2-40B4-BE49-F238E27FC236}">
                <a16:creationId xmlns:a16="http://schemas.microsoft.com/office/drawing/2014/main" id="{F893E078-36BA-D589-6094-F3D03B878A55}"/>
              </a:ext>
            </a:extLst>
          </p:cNvPr>
          <p:cNvSpPr>
            <a:spLocks noChangeAspect="1" noChangeShapeType="1"/>
          </p:cNvSpPr>
          <p:nvPr/>
        </p:nvSpPr>
        <p:spPr bwMode="auto">
          <a:xfrm>
            <a:off x="7471456" y="3047093"/>
            <a:ext cx="76358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 name="Line 5">
            <a:extLst>
              <a:ext uri="{FF2B5EF4-FFF2-40B4-BE49-F238E27FC236}">
                <a16:creationId xmlns:a16="http://schemas.microsoft.com/office/drawing/2014/main" id="{1F125416-D201-E4F9-1465-B094145F6EED}"/>
              </a:ext>
            </a:extLst>
          </p:cNvPr>
          <p:cNvSpPr>
            <a:spLocks noChangeAspect="1" noChangeShapeType="1"/>
          </p:cNvSpPr>
          <p:nvPr/>
        </p:nvSpPr>
        <p:spPr bwMode="auto">
          <a:xfrm flipV="1">
            <a:off x="7852456" y="3237593"/>
            <a:ext cx="229393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9" name="Line 6">
            <a:extLst>
              <a:ext uri="{FF2B5EF4-FFF2-40B4-BE49-F238E27FC236}">
                <a16:creationId xmlns:a16="http://schemas.microsoft.com/office/drawing/2014/main" id="{507EE52A-F6AF-DBC1-89E7-043924FE6D0F}"/>
              </a:ext>
            </a:extLst>
          </p:cNvPr>
          <p:cNvSpPr>
            <a:spLocks noChangeAspect="1" noChangeShapeType="1"/>
          </p:cNvSpPr>
          <p:nvPr/>
        </p:nvSpPr>
        <p:spPr bwMode="auto">
          <a:xfrm flipV="1">
            <a:off x="7852456" y="3428093"/>
            <a:ext cx="766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 name="Line 7">
            <a:extLst>
              <a:ext uri="{FF2B5EF4-FFF2-40B4-BE49-F238E27FC236}">
                <a16:creationId xmlns:a16="http://schemas.microsoft.com/office/drawing/2014/main" id="{4F7D309F-F1DF-236C-6C77-22F6A5268ADC}"/>
              </a:ext>
            </a:extLst>
          </p:cNvPr>
          <p:cNvSpPr>
            <a:spLocks noChangeAspect="1" noChangeShapeType="1"/>
          </p:cNvSpPr>
          <p:nvPr/>
        </p:nvSpPr>
        <p:spPr bwMode="auto">
          <a:xfrm flipV="1">
            <a:off x="9000219" y="3620180"/>
            <a:ext cx="382587"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1" name="Line 8">
            <a:extLst>
              <a:ext uri="{FF2B5EF4-FFF2-40B4-BE49-F238E27FC236}">
                <a16:creationId xmlns:a16="http://schemas.microsoft.com/office/drawing/2014/main" id="{CF0AB29B-9B04-6BA0-BD18-DD49F8BEC844}"/>
              </a:ext>
            </a:extLst>
          </p:cNvPr>
          <p:cNvSpPr>
            <a:spLocks noChangeAspect="1" noChangeShapeType="1"/>
          </p:cNvSpPr>
          <p:nvPr/>
        </p:nvSpPr>
        <p:spPr bwMode="auto">
          <a:xfrm flipV="1">
            <a:off x="9382806" y="3813855"/>
            <a:ext cx="1528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 name="Line 9">
            <a:extLst>
              <a:ext uri="{FF2B5EF4-FFF2-40B4-BE49-F238E27FC236}">
                <a16:creationId xmlns:a16="http://schemas.microsoft.com/office/drawing/2014/main" id="{146A81D7-7729-55CF-8BC9-54478E392F09}"/>
              </a:ext>
            </a:extLst>
          </p:cNvPr>
          <p:cNvSpPr>
            <a:spLocks noChangeAspect="1" noChangeShapeType="1"/>
          </p:cNvSpPr>
          <p:nvPr/>
        </p:nvSpPr>
        <p:spPr bwMode="auto">
          <a:xfrm flipV="1">
            <a:off x="9765394" y="4001180"/>
            <a:ext cx="763587" cy="1588"/>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63" name="Group 10">
            <a:extLst>
              <a:ext uri="{FF2B5EF4-FFF2-40B4-BE49-F238E27FC236}">
                <a16:creationId xmlns:a16="http://schemas.microsoft.com/office/drawing/2014/main" id="{9D7EB687-86CB-1C91-0D8C-5DCFB3FC154B}"/>
              </a:ext>
            </a:extLst>
          </p:cNvPr>
          <p:cNvGrpSpPr>
            <a:grpSpLocks/>
          </p:cNvGrpSpPr>
          <p:nvPr/>
        </p:nvGrpSpPr>
        <p:grpSpPr bwMode="auto">
          <a:xfrm>
            <a:off x="7392081" y="2434318"/>
            <a:ext cx="2982913" cy="1741487"/>
            <a:chOff x="1192" y="2543"/>
            <a:chExt cx="1879" cy="1097"/>
          </a:xfrm>
          <a:solidFill>
            <a:schemeClr val="bg1"/>
          </a:solidFill>
        </p:grpSpPr>
        <p:sp>
          <p:nvSpPr>
            <p:cNvPr id="64" name="Text Box 11">
              <a:extLst>
                <a:ext uri="{FF2B5EF4-FFF2-40B4-BE49-F238E27FC236}">
                  <a16:creationId xmlns:a16="http://schemas.microsoft.com/office/drawing/2014/main" id="{037B5C72-B22C-4691-ABFA-10018E7D1CC2}"/>
                </a:ext>
              </a:extLst>
            </p:cNvPr>
            <p:cNvSpPr txBox="1">
              <a:spLocks noChangeAspect="1" noChangeArrowheads="1"/>
            </p:cNvSpPr>
            <p:nvPr/>
          </p:nvSpPr>
          <p:spPr bwMode="auto">
            <a:xfrm>
              <a:off x="1513" y="2688"/>
              <a:ext cx="194"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65" name="Text Box 12">
              <a:extLst>
                <a:ext uri="{FF2B5EF4-FFF2-40B4-BE49-F238E27FC236}">
                  <a16:creationId xmlns:a16="http://schemas.microsoft.com/office/drawing/2014/main" id="{A3D66964-586C-9209-EB11-B407874998B8}"/>
                </a:ext>
              </a:extLst>
            </p:cNvPr>
            <p:cNvSpPr txBox="1">
              <a:spLocks noChangeAspect="1" noChangeArrowheads="1"/>
            </p:cNvSpPr>
            <p:nvPr/>
          </p:nvSpPr>
          <p:spPr bwMode="auto">
            <a:xfrm>
              <a:off x="1192" y="2543"/>
              <a:ext cx="188"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66" name="Text Box 13">
              <a:extLst>
                <a:ext uri="{FF2B5EF4-FFF2-40B4-BE49-F238E27FC236}">
                  <a16:creationId xmlns:a16="http://schemas.microsoft.com/office/drawing/2014/main" id="{645CA15F-06BB-F8C8-3D4F-3B97E97DDC5D}"/>
                </a:ext>
              </a:extLst>
            </p:cNvPr>
            <p:cNvSpPr txBox="1">
              <a:spLocks noChangeAspect="1" noChangeArrowheads="1"/>
            </p:cNvSpPr>
            <p:nvPr/>
          </p:nvSpPr>
          <p:spPr bwMode="auto">
            <a:xfrm>
              <a:off x="1432" y="2849"/>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67" name="Text Box 14">
              <a:extLst>
                <a:ext uri="{FF2B5EF4-FFF2-40B4-BE49-F238E27FC236}">
                  <a16:creationId xmlns:a16="http://schemas.microsoft.com/office/drawing/2014/main" id="{79C1E116-BB58-F030-71F5-4E4712A19CDC}"/>
                </a:ext>
              </a:extLst>
            </p:cNvPr>
            <p:cNvSpPr txBox="1">
              <a:spLocks noChangeAspect="1" noChangeArrowheads="1"/>
            </p:cNvSpPr>
            <p:nvPr/>
          </p:nvSpPr>
          <p:spPr bwMode="auto">
            <a:xfrm>
              <a:off x="1834" y="2942"/>
              <a:ext cx="195"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68" name="Text Box 15">
              <a:extLst>
                <a:ext uri="{FF2B5EF4-FFF2-40B4-BE49-F238E27FC236}">
                  <a16:creationId xmlns:a16="http://schemas.microsoft.com/office/drawing/2014/main" id="{BA4DC35F-F06C-7C2C-0563-71D27EC1E432}"/>
                </a:ext>
              </a:extLst>
            </p:cNvPr>
            <p:cNvSpPr txBox="1">
              <a:spLocks noChangeAspect="1" noChangeArrowheads="1"/>
            </p:cNvSpPr>
            <p:nvPr/>
          </p:nvSpPr>
          <p:spPr bwMode="auto">
            <a:xfrm>
              <a:off x="1603" y="3073"/>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69" name="Text Box 16">
              <a:extLst>
                <a:ext uri="{FF2B5EF4-FFF2-40B4-BE49-F238E27FC236}">
                  <a16:creationId xmlns:a16="http://schemas.microsoft.com/office/drawing/2014/main" id="{67E36A64-2DE6-C012-896D-EDE7C3AEA553}"/>
                </a:ext>
              </a:extLst>
            </p:cNvPr>
            <p:cNvSpPr txBox="1">
              <a:spLocks noChangeAspect="1" noChangeArrowheads="1"/>
            </p:cNvSpPr>
            <p:nvPr/>
          </p:nvSpPr>
          <p:spPr bwMode="auto">
            <a:xfrm>
              <a:off x="2286" y="3169"/>
              <a:ext cx="113"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7" tIns="11434" rIns="57170"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70" name="Text Box 17">
              <a:extLst>
                <a:ext uri="{FF2B5EF4-FFF2-40B4-BE49-F238E27FC236}">
                  <a16:creationId xmlns:a16="http://schemas.microsoft.com/office/drawing/2014/main" id="{6057F384-2CA3-07D6-2A5A-C4320B2E10CE}"/>
                </a:ext>
              </a:extLst>
            </p:cNvPr>
            <p:cNvSpPr txBox="1">
              <a:spLocks noChangeAspect="1" noChangeArrowheads="1"/>
            </p:cNvSpPr>
            <p:nvPr/>
          </p:nvSpPr>
          <p:spPr bwMode="auto">
            <a:xfrm>
              <a:off x="2881" y="3313"/>
              <a:ext cx="18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71" name="Text Box 18">
              <a:extLst>
                <a:ext uri="{FF2B5EF4-FFF2-40B4-BE49-F238E27FC236}">
                  <a16:creationId xmlns:a16="http://schemas.microsoft.com/office/drawing/2014/main" id="{53D203C2-D0E1-489E-D5A3-A3AA8B81B669}"/>
                </a:ext>
              </a:extLst>
            </p:cNvPr>
            <p:cNvSpPr txBox="1">
              <a:spLocks noChangeAspect="1" noChangeArrowheads="1"/>
            </p:cNvSpPr>
            <p:nvPr/>
          </p:nvSpPr>
          <p:spPr bwMode="auto">
            <a:xfrm>
              <a:off x="2881" y="3462"/>
              <a:ext cx="190"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grpSp>
      <p:grpSp>
        <p:nvGrpSpPr>
          <p:cNvPr id="72" name="Group 20">
            <a:extLst>
              <a:ext uri="{FF2B5EF4-FFF2-40B4-BE49-F238E27FC236}">
                <a16:creationId xmlns:a16="http://schemas.microsoft.com/office/drawing/2014/main" id="{6F4DA5CB-25F9-EB95-3233-684276A8A24F}"/>
              </a:ext>
            </a:extLst>
          </p:cNvPr>
          <p:cNvGrpSpPr>
            <a:grpSpLocks/>
          </p:cNvGrpSpPr>
          <p:nvPr/>
        </p:nvGrpSpPr>
        <p:grpSpPr bwMode="auto">
          <a:xfrm>
            <a:off x="6920594" y="4288510"/>
            <a:ext cx="4370387" cy="355600"/>
            <a:chOff x="895" y="3711"/>
            <a:chExt cx="2753" cy="224"/>
          </a:xfrm>
        </p:grpSpPr>
        <p:grpSp>
          <p:nvGrpSpPr>
            <p:cNvPr id="73" name="Group 21">
              <a:extLst>
                <a:ext uri="{FF2B5EF4-FFF2-40B4-BE49-F238E27FC236}">
                  <a16:creationId xmlns:a16="http://schemas.microsoft.com/office/drawing/2014/main" id="{D6EAC936-B81C-B23C-B320-07823979152A}"/>
                </a:ext>
              </a:extLst>
            </p:cNvPr>
            <p:cNvGrpSpPr>
              <a:grpSpLocks noChangeAspect="1"/>
            </p:cNvGrpSpPr>
            <p:nvPr/>
          </p:nvGrpSpPr>
          <p:grpSpPr bwMode="auto">
            <a:xfrm>
              <a:off x="1001" y="3712"/>
              <a:ext cx="2647" cy="38"/>
              <a:chOff x="459" y="725"/>
              <a:chExt cx="2993" cy="0"/>
            </a:xfrm>
          </p:grpSpPr>
          <p:sp>
            <p:nvSpPr>
              <p:cNvPr id="86" name="Line 22">
                <a:extLst>
                  <a:ext uri="{FF2B5EF4-FFF2-40B4-BE49-F238E27FC236}">
                    <a16:creationId xmlns:a16="http://schemas.microsoft.com/office/drawing/2014/main" id="{F504581F-16FE-F8BC-714D-9BD0B2E733F6}"/>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23">
                <a:extLst>
                  <a:ext uri="{FF2B5EF4-FFF2-40B4-BE49-F238E27FC236}">
                    <a16:creationId xmlns:a16="http://schemas.microsoft.com/office/drawing/2014/main" id="{23563174-8B7A-E207-AA7E-A2EADC6EED4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24">
                <a:extLst>
                  <a:ext uri="{FF2B5EF4-FFF2-40B4-BE49-F238E27FC236}">
                    <a16:creationId xmlns:a16="http://schemas.microsoft.com/office/drawing/2014/main" id="{317BEA97-A50B-FDCC-C116-B37634B8D3D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25">
                <a:extLst>
                  <a:ext uri="{FF2B5EF4-FFF2-40B4-BE49-F238E27FC236}">
                    <a16:creationId xmlns:a16="http://schemas.microsoft.com/office/drawing/2014/main" id="{B38A9BE9-11F7-4CC0-113B-C7366066A2C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26">
                <a:extLst>
                  <a:ext uri="{FF2B5EF4-FFF2-40B4-BE49-F238E27FC236}">
                    <a16:creationId xmlns:a16="http://schemas.microsoft.com/office/drawing/2014/main" id="{57247500-EEAE-8C5A-CC24-6158EA0F554C}"/>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27">
                <a:extLst>
                  <a:ext uri="{FF2B5EF4-FFF2-40B4-BE49-F238E27FC236}">
                    <a16:creationId xmlns:a16="http://schemas.microsoft.com/office/drawing/2014/main" id="{ECBA8B62-ED2B-8EF3-E15F-1304DE5FF79B}"/>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28">
                <a:extLst>
                  <a:ext uri="{FF2B5EF4-FFF2-40B4-BE49-F238E27FC236}">
                    <a16:creationId xmlns:a16="http://schemas.microsoft.com/office/drawing/2014/main" id="{E2B462CF-204B-3699-E07D-259C6F717A6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29">
                <a:extLst>
                  <a:ext uri="{FF2B5EF4-FFF2-40B4-BE49-F238E27FC236}">
                    <a16:creationId xmlns:a16="http://schemas.microsoft.com/office/drawing/2014/main" id="{35190E6C-D76B-9895-9DEA-F500ABA2A1D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30">
                <a:extLst>
                  <a:ext uri="{FF2B5EF4-FFF2-40B4-BE49-F238E27FC236}">
                    <a16:creationId xmlns:a16="http://schemas.microsoft.com/office/drawing/2014/main" id="{179C73A7-8DCE-E261-8208-D7D389C304CE}"/>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31">
                <a:extLst>
                  <a:ext uri="{FF2B5EF4-FFF2-40B4-BE49-F238E27FC236}">
                    <a16:creationId xmlns:a16="http://schemas.microsoft.com/office/drawing/2014/main" id="{37BDEAD0-2450-829B-2CD3-B818681B418F}"/>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32">
                <a:extLst>
                  <a:ext uri="{FF2B5EF4-FFF2-40B4-BE49-F238E27FC236}">
                    <a16:creationId xmlns:a16="http://schemas.microsoft.com/office/drawing/2014/main" id="{4F686C60-D4C1-BBE2-5A25-E08F7E79E1E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4" name="Text Box 33">
              <a:extLst>
                <a:ext uri="{FF2B5EF4-FFF2-40B4-BE49-F238E27FC236}">
                  <a16:creationId xmlns:a16="http://schemas.microsoft.com/office/drawing/2014/main" id="{5D95E16D-1DDE-36F2-8B00-88B674DA8E09}"/>
                </a:ext>
              </a:extLst>
            </p:cNvPr>
            <p:cNvSpPr txBox="1">
              <a:spLocks noChangeAspect="1" noChangeArrowheads="1"/>
            </p:cNvSpPr>
            <p:nvPr/>
          </p:nvSpPr>
          <p:spPr bwMode="auto">
            <a:xfrm>
              <a:off x="895"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75" name="Text Box 34">
              <a:extLst>
                <a:ext uri="{FF2B5EF4-FFF2-40B4-BE49-F238E27FC236}">
                  <a16:creationId xmlns:a16="http://schemas.microsoft.com/office/drawing/2014/main" id="{8A5F5BE6-02B2-D248-87D6-2E54728D2B65}"/>
                </a:ext>
              </a:extLst>
            </p:cNvPr>
            <p:cNvSpPr txBox="1">
              <a:spLocks noChangeAspect="1" noChangeArrowheads="1"/>
            </p:cNvSpPr>
            <p:nvPr/>
          </p:nvSpPr>
          <p:spPr bwMode="auto">
            <a:xfrm>
              <a:off x="1137"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6" name="Text Box 35">
              <a:extLst>
                <a:ext uri="{FF2B5EF4-FFF2-40B4-BE49-F238E27FC236}">
                  <a16:creationId xmlns:a16="http://schemas.microsoft.com/office/drawing/2014/main" id="{BBA29A87-CBC0-58FE-B0C7-FD4C7C603BDD}"/>
                </a:ext>
              </a:extLst>
            </p:cNvPr>
            <p:cNvSpPr txBox="1">
              <a:spLocks noChangeAspect="1" noChangeArrowheads="1"/>
            </p:cNvSpPr>
            <p:nvPr/>
          </p:nvSpPr>
          <p:spPr bwMode="auto">
            <a:xfrm>
              <a:off x="1378"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7" name="Text Box 36">
              <a:extLst>
                <a:ext uri="{FF2B5EF4-FFF2-40B4-BE49-F238E27FC236}">
                  <a16:creationId xmlns:a16="http://schemas.microsoft.com/office/drawing/2014/main" id="{B454D1C9-F2B9-D7CF-6DDB-C9D1652AE34B}"/>
                </a:ext>
              </a:extLst>
            </p:cNvPr>
            <p:cNvSpPr txBox="1">
              <a:spLocks noChangeAspect="1" noChangeArrowheads="1"/>
            </p:cNvSpPr>
            <p:nvPr/>
          </p:nvSpPr>
          <p:spPr bwMode="auto">
            <a:xfrm>
              <a:off x="1619"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8" name="Text Box 37">
              <a:extLst>
                <a:ext uri="{FF2B5EF4-FFF2-40B4-BE49-F238E27FC236}">
                  <a16:creationId xmlns:a16="http://schemas.microsoft.com/office/drawing/2014/main" id="{9A04624F-0A6A-B752-F434-1E893384E9B5}"/>
                </a:ext>
              </a:extLst>
            </p:cNvPr>
            <p:cNvSpPr txBox="1">
              <a:spLocks noChangeAspect="1" noChangeArrowheads="1"/>
            </p:cNvSpPr>
            <p:nvPr/>
          </p:nvSpPr>
          <p:spPr bwMode="auto">
            <a:xfrm>
              <a:off x="1859" y="3712"/>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9" name="Text Box 38">
              <a:extLst>
                <a:ext uri="{FF2B5EF4-FFF2-40B4-BE49-F238E27FC236}">
                  <a16:creationId xmlns:a16="http://schemas.microsoft.com/office/drawing/2014/main" id="{93577DD5-F128-046F-FE99-8A88F819C66A}"/>
                </a:ext>
              </a:extLst>
            </p:cNvPr>
            <p:cNvSpPr txBox="1">
              <a:spLocks noChangeAspect="1" noChangeArrowheads="1"/>
            </p:cNvSpPr>
            <p:nvPr/>
          </p:nvSpPr>
          <p:spPr bwMode="auto">
            <a:xfrm>
              <a:off x="2100"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80" name="Text Box 39">
              <a:extLst>
                <a:ext uri="{FF2B5EF4-FFF2-40B4-BE49-F238E27FC236}">
                  <a16:creationId xmlns:a16="http://schemas.microsoft.com/office/drawing/2014/main" id="{7057B190-968B-01F8-BBC9-510B8B4C83F2}"/>
                </a:ext>
              </a:extLst>
            </p:cNvPr>
            <p:cNvSpPr txBox="1">
              <a:spLocks noChangeAspect="1" noChangeArrowheads="1"/>
            </p:cNvSpPr>
            <p:nvPr/>
          </p:nvSpPr>
          <p:spPr bwMode="auto">
            <a:xfrm>
              <a:off x="234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81" name="Text Box 40">
              <a:extLst>
                <a:ext uri="{FF2B5EF4-FFF2-40B4-BE49-F238E27FC236}">
                  <a16:creationId xmlns:a16="http://schemas.microsoft.com/office/drawing/2014/main" id="{D46F2A25-12F1-553A-F013-A66B0F0712D7}"/>
                </a:ext>
              </a:extLst>
            </p:cNvPr>
            <p:cNvSpPr txBox="1">
              <a:spLocks noChangeAspect="1" noChangeArrowheads="1"/>
            </p:cNvSpPr>
            <p:nvPr/>
          </p:nvSpPr>
          <p:spPr bwMode="auto">
            <a:xfrm>
              <a:off x="258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2" name="Text Box 41">
              <a:extLst>
                <a:ext uri="{FF2B5EF4-FFF2-40B4-BE49-F238E27FC236}">
                  <a16:creationId xmlns:a16="http://schemas.microsoft.com/office/drawing/2014/main" id="{163A1542-4E6F-B4E4-A91D-8DA8238C3422}"/>
                </a:ext>
              </a:extLst>
            </p:cNvPr>
            <p:cNvSpPr txBox="1">
              <a:spLocks noChangeAspect="1" noChangeArrowheads="1"/>
            </p:cNvSpPr>
            <p:nvPr/>
          </p:nvSpPr>
          <p:spPr bwMode="auto">
            <a:xfrm>
              <a:off x="3063"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3" name="Text Box 42">
              <a:extLst>
                <a:ext uri="{FF2B5EF4-FFF2-40B4-BE49-F238E27FC236}">
                  <a16:creationId xmlns:a16="http://schemas.microsoft.com/office/drawing/2014/main" id="{7E087281-8FBA-C961-966A-90E4E1E60D4B}"/>
                </a:ext>
              </a:extLst>
            </p:cNvPr>
            <p:cNvSpPr txBox="1">
              <a:spLocks noChangeAspect="1" noChangeArrowheads="1"/>
            </p:cNvSpPr>
            <p:nvPr/>
          </p:nvSpPr>
          <p:spPr bwMode="auto">
            <a:xfrm>
              <a:off x="3304"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84" name="Text Box 43">
              <a:extLst>
                <a:ext uri="{FF2B5EF4-FFF2-40B4-BE49-F238E27FC236}">
                  <a16:creationId xmlns:a16="http://schemas.microsoft.com/office/drawing/2014/main" id="{D6FA9D48-F839-4F5F-CC46-2B56678C0BE3}"/>
                </a:ext>
              </a:extLst>
            </p:cNvPr>
            <p:cNvSpPr txBox="1">
              <a:spLocks noChangeAspect="1" noChangeArrowheads="1"/>
            </p:cNvSpPr>
            <p:nvPr/>
          </p:nvSpPr>
          <p:spPr bwMode="auto">
            <a:xfrm>
              <a:off x="2820" y="3711"/>
              <a:ext cx="3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grpSp>
        <p:nvGrpSpPr>
          <p:cNvPr id="97" name="Group 96">
            <a:extLst>
              <a:ext uri="{FF2B5EF4-FFF2-40B4-BE49-F238E27FC236}">
                <a16:creationId xmlns:a16="http://schemas.microsoft.com/office/drawing/2014/main" id="{B5BFFC6D-55B2-F5CA-DE5B-7EE634705687}"/>
              </a:ext>
            </a:extLst>
          </p:cNvPr>
          <p:cNvGrpSpPr>
            <a:grpSpLocks/>
          </p:cNvGrpSpPr>
          <p:nvPr/>
        </p:nvGrpSpPr>
        <p:grpSpPr bwMode="auto">
          <a:xfrm>
            <a:off x="6945994" y="2027918"/>
            <a:ext cx="4344987" cy="381000"/>
            <a:chOff x="911" y="2287"/>
            <a:chExt cx="2737" cy="240"/>
          </a:xfrm>
        </p:grpSpPr>
        <p:grpSp>
          <p:nvGrpSpPr>
            <p:cNvPr id="98" name="Group 97">
              <a:extLst>
                <a:ext uri="{FF2B5EF4-FFF2-40B4-BE49-F238E27FC236}">
                  <a16:creationId xmlns:a16="http://schemas.microsoft.com/office/drawing/2014/main" id="{EC4D2EA0-0E83-94B5-F703-9D204C592490}"/>
                </a:ext>
              </a:extLst>
            </p:cNvPr>
            <p:cNvGrpSpPr>
              <a:grpSpLocks noChangeAspect="1"/>
            </p:cNvGrpSpPr>
            <p:nvPr/>
          </p:nvGrpSpPr>
          <p:grpSpPr bwMode="auto">
            <a:xfrm>
              <a:off x="1000" y="2487"/>
              <a:ext cx="2648" cy="40"/>
              <a:chOff x="459" y="725"/>
              <a:chExt cx="2993" cy="0"/>
            </a:xfrm>
          </p:grpSpPr>
          <p:sp>
            <p:nvSpPr>
              <p:cNvPr id="111" name="Line 98">
                <a:extLst>
                  <a:ext uri="{FF2B5EF4-FFF2-40B4-BE49-F238E27FC236}">
                    <a16:creationId xmlns:a16="http://schemas.microsoft.com/office/drawing/2014/main" id="{9CBDB497-BF78-9814-4CB8-D0DF61E7BBF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Line 99">
                <a:extLst>
                  <a:ext uri="{FF2B5EF4-FFF2-40B4-BE49-F238E27FC236}">
                    <a16:creationId xmlns:a16="http://schemas.microsoft.com/office/drawing/2014/main" id="{DADA4682-3EE8-E59E-E023-550DCFB1C43C}"/>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100">
                <a:extLst>
                  <a:ext uri="{FF2B5EF4-FFF2-40B4-BE49-F238E27FC236}">
                    <a16:creationId xmlns:a16="http://schemas.microsoft.com/office/drawing/2014/main" id="{D9CC83C8-4101-9AE0-C059-9B300BFAA34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Line 101">
                <a:extLst>
                  <a:ext uri="{FF2B5EF4-FFF2-40B4-BE49-F238E27FC236}">
                    <a16:creationId xmlns:a16="http://schemas.microsoft.com/office/drawing/2014/main" id="{EACB05F3-85CE-6A7E-4391-55D768F12DD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Line 102">
                <a:extLst>
                  <a:ext uri="{FF2B5EF4-FFF2-40B4-BE49-F238E27FC236}">
                    <a16:creationId xmlns:a16="http://schemas.microsoft.com/office/drawing/2014/main" id="{3C382C6E-24F9-14D6-7721-A5D26FD111C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Line 103">
                <a:extLst>
                  <a:ext uri="{FF2B5EF4-FFF2-40B4-BE49-F238E27FC236}">
                    <a16:creationId xmlns:a16="http://schemas.microsoft.com/office/drawing/2014/main" id="{2376255D-1F94-954C-7DB1-9A84DE2BA82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104">
                <a:extLst>
                  <a:ext uri="{FF2B5EF4-FFF2-40B4-BE49-F238E27FC236}">
                    <a16:creationId xmlns:a16="http://schemas.microsoft.com/office/drawing/2014/main" id="{A523A1E5-9512-0FDF-3270-FFA679F3D74F}"/>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105">
                <a:extLst>
                  <a:ext uri="{FF2B5EF4-FFF2-40B4-BE49-F238E27FC236}">
                    <a16:creationId xmlns:a16="http://schemas.microsoft.com/office/drawing/2014/main" id="{200477DB-0B71-2D02-941F-B26E6AAABE19}"/>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Line 106">
                <a:extLst>
                  <a:ext uri="{FF2B5EF4-FFF2-40B4-BE49-F238E27FC236}">
                    <a16:creationId xmlns:a16="http://schemas.microsoft.com/office/drawing/2014/main" id="{6FE212E2-04C3-73B4-0D4E-DB20023B16DB}"/>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107">
                <a:extLst>
                  <a:ext uri="{FF2B5EF4-FFF2-40B4-BE49-F238E27FC236}">
                    <a16:creationId xmlns:a16="http://schemas.microsoft.com/office/drawing/2014/main" id="{176A0C06-2D07-46D1-B734-B45E6032E1BE}"/>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108">
                <a:extLst>
                  <a:ext uri="{FF2B5EF4-FFF2-40B4-BE49-F238E27FC236}">
                    <a16:creationId xmlns:a16="http://schemas.microsoft.com/office/drawing/2014/main" id="{0E971F46-3006-E9A0-2517-0E4864A9B525}"/>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9" name="Text Box 109">
              <a:extLst>
                <a:ext uri="{FF2B5EF4-FFF2-40B4-BE49-F238E27FC236}">
                  <a16:creationId xmlns:a16="http://schemas.microsoft.com/office/drawing/2014/main" id="{E53C89C0-BD42-2A6A-CAF1-F1E4F34DA041}"/>
                </a:ext>
              </a:extLst>
            </p:cNvPr>
            <p:cNvSpPr txBox="1">
              <a:spLocks noChangeAspect="1" noChangeArrowheads="1"/>
            </p:cNvSpPr>
            <p:nvPr/>
          </p:nvSpPr>
          <p:spPr bwMode="auto">
            <a:xfrm>
              <a:off x="911" y="2287"/>
              <a:ext cx="202"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0" name="Text Box 110">
              <a:extLst>
                <a:ext uri="{FF2B5EF4-FFF2-40B4-BE49-F238E27FC236}">
                  <a16:creationId xmlns:a16="http://schemas.microsoft.com/office/drawing/2014/main" id="{CE5E871C-390E-A6C8-78F0-41F124EB2101}"/>
                </a:ext>
              </a:extLst>
            </p:cNvPr>
            <p:cNvSpPr txBox="1">
              <a:spLocks noChangeAspect="1" noChangeArrowheads="1"/>
            </p:cNvSpPr>
            <p:nvPr/>
          </p:nvSpPr>
          <p:spPr bwMode="auto">
            <a:xfrm>
              <a:off x="1128"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1" name="Text Box 111">
              <a:extLst>
                <a:ext uri="{FF2B5EF4-FFF2-40B4-BE49-F238E27FC236}">
                  <a16:creationId xmlns:a16="http://schemas.microsoft.com/office/drawing/2014/main" id="{887802B3-78E2-94CF-2074-4E16707836EC}"/>
                </a:ext>
              </a:extLst>
            </p:cNvPr>
            <p:cNvSpPr txBox="1">
              <a:spLocks noChangeAspect="1" noChangeArrowheads="1"/>
            </p:cNvSpPr>
            <p:nvPr/>
          </p:nvSpPr>
          <p:spPr bwMode="auto">
            <a:xfrm>
              <a:off x="1371"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2" name="Text Box 112">
              <a:extLst>
                <a:ext uri="{FF2B5EF4-FFF2-40B4-BE49-F238E27FC236}">
                  <a16:creationId xmlns:a16="http://schemas.microsoft.com/office/drawing/2014/main" id="{183D1ACE-637E-131B-47E9-1671AC1995BD}"/>
                </a:ext>
              </a:extLst>
            </p:cNvPr>
            <p:cNvSpPr txBox="1">
              <a:spLocks noChangeAspect="1" noChangeArrowheads="1"/>
            </p:cNvSpPr>
            <p:nvPr/>
          </p:nvSpPr>
          <p:spPr bwMode="auto">
            <a:xfrm>
              <a:off x="1609" y="2287"/>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3" name="Text Box 113">
              <a:extLst>
                <a:ext uri="{FF2B5EF4-FFF2-40B4-BE49-F238E27FC236}">
                  <a16:creationId xmlns:a16="http://schemas.microsoft.com/office/drawing/2014/main" id="{2B6FD5EB-06E8-1F9F-7AE1-DF7539E15DB3}"/>
                </a:ext>
              </a:extLst>
            </p:cNvPr>
            <p:cNvSpPr txBox="1">
              <a:spLocks noChangeAspect="1" noChangeArrowheads="1"/>
            </p:cNvSpPr>
            <p:nvPr/>
          </p:nvSpPr>
          <p:spPr bwMode="auto">
            <a:xfrm>
              <a:off x="1853"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4" name="Text Box 114">
              <a:extLst>
                <a:ext uri="{FF2B5EF4-FFF2-40B4-BE49-F238E27FC236}">
                  <a16:creationId xmlns:a16="http://schemas.microsoft.com/office/drawing/2014/main" id="{E157E5CF-F021-07E2-BC3F-A8FB38ACD46C}"/>
                </a:ext>
              </a:extLst>
            </p:cNvPr>
            <p:cNvSpPr txBox="1">
              <a:spLocks noChangeAspect="1" noChangeArrowheads="1"/>
            </p:cNvSpPr>
            <p:nvPr/>
          </p:nvSpPr>
          <p:spPr bwMode="auto">
            <a:xfrm>
              <a:off x="233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05" name="Text Box 115">
              <a:extLst>
                <a:ext uri="{FF2B5EF4-FFF2-40B4-BE49-F238E27FC236}">
                  <a16:creationId xmlns:a16="http://schemas.microsoft.com/office/drawing/2014/main" id="{BA0EA212-0FA0-0634-2BCD-32864D12D3D5}"/>
                </a:ext>
              </a:extLst>
            </p:cNvPr>
            <p:cNvSpPr txBox="1">
              <a:spLocks noChangeAspect="1" noChangeArrowheads="1"/>
            </p:cNvSpPr>
            <p:nvPr/>
          </p:nvSpPr>
          <p:spPr bwMode="auto">
            <a:xfrm>
              <a:off x="2094"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06" name="Text Box 116">
              <a:extLst>
                <a:ext uri="{FF2B5EF4-FFF2-40B4-BE49-F238E27FC236}">
                  <a16:creationId xmlns:a16="http://schemas.microsoft.com/office/drawing/2014/main" id="{1F5952DA-62E8-AD56-4592-FB9AC3A1FC87}"/>
                </a:ext>
              </a:extLst>
            </p:cNvPr>
            <p:cNvSpPr txBox="1">
              <a:spLocks noChangeAspect="1" noChangeArrowheads="1"/>
            </p:cNvSpPr>
            <p:nvPr/>
          </p:nvSpPr>
          <p:spPr bwMode="auto">
            <a:xfrm>
              <a:off x="2599" y="2287"/>
              <a:ext cx="2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7" name="Text Box 117">
              <a:extLst>
                <a:ext uri="{FF2B5EF4-FFF2-40B4-BE49-F238E27FC236}">
                  <a16:creationId xmlns:a16="http://schemas.microsoft.com/office/drawing/2014/main" id="{7B89378A-C747-D3EA-EA37-D838D9148B10}"/>
                </a:ext>
              </a:extLst>
            </p:cNvPr>
            <p:cNvSpPr txBox="1">
              <a:spLocks noChangeAspect="1" noChangeArrowheads="1"/>
            </p:cNvSpPr>
            <p:nvPr/>
          </p:nvSpPr>
          <p:spPr bwMode="auto">
            <a:xfrm>
              <a:off x="281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8" name="Text Box 118">
              <a:extLst>
                <a:ext uri="{FF2B5EF4-FFF2-40B4-BE49-F238E27FC236}">
                  <a16:creationId xmlns:a16="http://schemas.microsoft.com/office/drawing/2014/main" id="{3DD0C12F-D137-A484-685F-EAB620A158E6}"/>
                </a:ext>
              </a:extLst>
            </p:cNvPr>
            <p:cNvSpPr txBox="1">
              <a:spLocks noChangeAspect="1" noChangeArrowheads="1"/>
            </p:cNvSpPr>
            <p:nvPr/>
          </p:nvSpPr>
          <p:spPr bwMode="auto">
            <a:xfrm>
              <a:off x="3078" y="2287"/>
              <a:ext cx="3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9" name="Text Box 119">
              <a:extLst>
                <a:ext uri="{FF2B5EF4-FFF2-40B4-BE49-F238E27FC236}">
                  <a16:creationId xmlns:a16="http://schemas.microsoft.com/office/drawing/2014/main" id="{3C08D791-FDC0-6047-5F58-D5374A0547D5}"/>
                </a:ext>
              </a:extLst>
            </p:cNvPr>
            <p:cNvSpPr txBox="1">
              <a:spLocks noChangeAspect="1" noChangeArrowheads="1"/>
            </p:cNvSpPr>
            <p:nvPr/>
          </p:nvSpPr>
          <p:spPr bwMode="auto">
            <a:xfrm>
              <a:off x="3320" y="2287"/>
              <a:ext cx="3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122" name="Right Arrow 121">
            <a:extLst>
              <a:ext uri="{FF2B5EF4-FFF2-40B4-BE49-F238E27FC236}">
                <a16:creationId xmlns:a16="http://schemas.microsoft.com/office/drawing/2014/main" id="{5FB3D1F0-A5CA-C346-A43F-86122D3B1C05}"/>
              </a:ext>
            </a:extLst>
          </p:cNvPr>
          <p:cNvSpPr/>
          <p:nvPr/>
        </p:nvSpPr>
        <p:spPr>
          <a:xfrm>
            <a:off x="6261326" y="2375354"/>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 Box 64">
            <a:extLst>
              <a:ext uri="{FF2B5EF4-FFF2-40B4-BE49-F238E27FC236}">
                <a16:creationId xmlns:a16="http://schemas.microsoft.com/office/drawing/2014/main" id="{7D7AF49C-828D-EA12-B176-9C2D7E691A21}"/>
              </a:ext>
            </a:extLst>
          </p:cNvPr>
          <p:cNvSpPr txBox="1">
            <a:spLocks noChangeArrowheads="1"/>
          </p:cNvSpPr>
          <p:nvPr/>
        </p:nvSpPr>
        <p:spPr bwMode="auto">
          <a:xfrm>
            <a:off x="1530805" y="3047093"/>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
        <p:nvSpPr>
          <p:cNvPr id="3" name="Oval 17">
            <a:extLst>
              <a:ext uri="{FF2B5EF4-FFF2-40B4-BE49-F238E27FC236}">
                <a16:creationId xmlns:a16="http://schemas.microsoft.com/office/drawing/2014/main" id="{A9661008-6D06-6119-A7FB-D982FAD0483A}"/>
              </a:ext>
            </a:extLst>
          </p:cNvPr>
          <p:cNvSpPr>
            <a:spLocks noChangeAspect="1" noChangeArrowheads="1"/>
          </p:cNvSpPr>
          <p:nvPr/>
        </p:nvSpPr>
        <p:spPr bwMode="auto">
          <a:xfrm>
            <a:off x="7690531"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 name="Oval 19">
            <a:extLst>
              <a:ext uri="{FF2B5EF4-FFF2-40B4-BE49-F238E27FC236}">
                <a16:creationId xmlns:a16="http://schemas.microsoft.com/office/drawing/2014/main" id="{744E53E9-8F78-58C8-0AD2-D0F202843348}"/>
              </a:ext>
            </a:extLst>
          </p:cNvPr>
          <p:cNvSpPr>
            <a:spLocks noChangeAspect="1" noChangeArrowheads="1"/>
          </p:cNvSpPr>
          <p:nvPr/>
        </p:nvSpPr>
        <p:spPr bwMode="auto">
          <a:xfrm>
            <a:off x="8836706"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Oval 21">
            <a:extLst>
              <a:ext uri="{FF2B5EF4-FFF2-40B4-BE49-F238E27FC236}">
                <a16:creationId xmlns:a16="http://schemas.microsoft.com/office/drawing/2014/main" id="{4486D3D9-760D-6EA1-9B4C-99B959BA4B5E}"/>
              </a:ext>
            </a:extLst>
          </p:cNvPr>
          <p:cNvSpPr>
            <a:spLocks noChangeAspect="1" noChangeArrowheads="1"/>
          </p:cNvSpPr>
          <p:nvPr/>
        </p:nvSpPr>
        <p:spPr bwMode="auto">
          <a:xfrm>
            <a:off x="9219294" y="2044586"/>
            <a:ext cx="381000"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85" name="Oval 23">
            <a:extLst>
              <a:ext uri="{FF2B5EF4-FFF2-40B4-BE49-F238E27FC236}">
                <a16:creationId xmlns:a16="http://schemas.microsoft.com/office/drawing/2014/main" id="{3719353B-9609-5458-B951-34A107952039}"/>
              </a:ext>
            </a:extLst>
          </p:cNvPr>
          <p:cNvSpPr>
            <a:spLocks noChangeAspect="1" noChangeArrowheads="1"/>
          </p:cNvSpPr>
          <p:nvPr/>
        </p:nvSpPr>
        <p:spPr bwMode="auto">
          <a:xfrm>
            <a:off x="9982881" y="2044586"/>
            <a:ext cx="384175"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0" name="Line 3">
            <a:extLst>
              <a:ext uri="{FF2B5EF4-FFF2-40B4-BE49-F238E27FC236}">
                <a16:creationId xmlns:a16="http://schemas.microsoft.com/office/drawing/2014/main" id="{E588B7BF-3EC0-5D28-9E71-990BB2618EE1}"/>
              </a:ext>
            </a:extLst>
          </p:cNvPr>
          <p:cNvSpPr>
            <a:spLocks noChangeAspect="1" noChangeShapeType="1"/>
          </p:cNvSpPr>
          <p:nvPr/>
        </p:nvSpPr>
        <p:spPr bwMode="auto">
          <a:xfrm>
            <a:off x="4193673" y="4129768"/>
            <a:ext cx="1587" cy="18351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4">
            <a:extLst>
              <a:ext uri="{FF2B5EF4-FFF2-40B4-BE49-F238E27FC236}">
                <a16:creationId xmlns:a16="http://schemas.microsoft.com/office/drawing/2014/main" id="{6949D313-E9B5-2C11-7EA1-A7CB42E3B6F7}"/>
              </a:ext>
            </a:extLst>
          </p:cNvPr>
          <p:cNvSpPr>
            <a:spLocks noChangeAspect="1" noChangeShapeType="1"/>
          </p:cNvSpPr>
          <p:nvPr/>
        </p:nvSpPr>
        <p:spPr bwMode="auto">
          <a:xfrm>
            <a:off x="4625473" y="4121830"/>
            <a:ext cx="1587" cy="18494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
            <a:extLst>
              <a:ext uri="{FF2B5EF4-FFF2-40B4-BE49-F238E27FC236}">
                <a16:creationId xmlns:a16="http://schemas.microsoft.com/office/drawing/2014/main" id="{513CE1AC-1A23-1FAE-AE9A-8D518EB21888}"/>
              </a:ext>
            </a:extLst>
          </p:cNvPr>
          <p:cNvSpPr>
            <a:spLocks noChangeAspect="1" noChangeShapeType="1"/>
          </p:cNvSpPr>
          <p:nvPr/>
        </p:nvSpPr>
        <p:spPr bwMode="auto">
          <a:xfrm>
            <a:off x="5074735" y="4137705"/>
            <a:ext cx="1588"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6">
            <a:extLst>
              <a:ext uri="{FF2B5EF4-FFF2-40B4-BE49-F238E27FC236}">
                <a16:creationId xmlns:a16="http://schemas.microsoft.com/office/drawing/2014/main" id="{7715B3F2-58B7-DE6C-B0EB-9A588479460F}"/>
              </a:ext>
            </a:extLst>
          </p:cNvPr>
          <p:cNvSpPr>
            <a:spLocks noChangeAspect="1" noChangeShapeType="1"/>
          </p:cNvSpPr>
          <p:nvPr/>
        </p:nvSpPr>
        <p:spPr bwMode="auto">
          <a:xfrm>
            <a:off x="5527173" y="4137705"/>
            <a:ext cx="1587"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7">
            <a:extLst>
              <a:ext uri="{FF2B5EF4-FFF2-40B4-BE49-F238E27FC236}">
                <a16:creationId xmlns:a16="http://schemas.microsoft.com/office/drawing/2014/main" id="{9B7B760A-4C87-B98D-47F1-CDB39BB10840}"/>
              </a:ext>
            </a:extLst>
          </p:cNvPr>
          <p:cNvSpPr>
            <a:spLocks noChangeAspect="1" noChangeShapeType="1"/>
          </p:cNvSpPr>
          <p:nvPr/>
        </p:nvSpPr>
        <p:spPr bwMode="auto">
          <a:xfrm>
            <a:off x="4207960" y="5329918"/>
            <a:ext cx="1757363" cy="4762"/>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8">
            <a:extLst>
              <a:ext uri="{FF2B5EF4-FFF2-40B4-BE49-F238E27FC236}">
                <a16:creationId xmlns:a16="http://schemas.microsoft.com/office/drawing/2014/main" id="{576FC8A7-2CB6-EC13-CE03-B55DBC920BF5}"/>
              </a:ext>
            </a:extLst>
          </p:cNvPr>
          <p:cNvSpPr>
            <a:spLocks noChangeAspect="1" noChangeShapeType="1"/>
          </p:cNvSpPr>
          <p:nvPr/>
        </p:nvSpPr>
        <p:spPr bwMode="auto">
          <a:xfrm>
            <a:off x="5965323" y="4113893"/>
            <a:ext cx="1587" cy="18335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9">
            <a:extLst>
              <a:ext uri="{FF2B5EF4-FFF2-40B4-BE49-F238E27FC236}">
                <a16:creationId xmlns:a16="http://schemas.microsoft.com/office/drawing/2014/main" id="{C447602B-FE91-BD3F-6A87-13D294847E7A}"/>
              </a:ext>
            </a:extLst>
          </p:cNvPr>
          <p:cNvSpPr>
            <a:spLocks noChangeAspect="1" noChangeShapeType="1"/>
          </p:cNvSpPr>
          <p:nvPr/>
        </p:nvSpPr>
        <p:spPr bwMode="auto">
          <a:xfrm flipV="1">
            <a:off x="4207960" y="4421868"/>
            <a:ext cx="819150"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60B1EC2D-C365-9D06-AAB5-83FCC1C391D1}"/>
              </a:ext>
            </a:extLst>
          </p:cNvPr>
          <p:cNvSpPr>
            <a:spLocks noChangeAspect="1" noChangeShapeType="1"/>
          </p:cNvSpPr>
          <p:nvPr/>
        </p:nvSpPr>
        <p:spPr bwMode="auto">
          <a:xfrm>
            <a:off x="4188910" y="4717143"/>
            <a:ext cx="436563"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700BB453-94B6-BD29-ECDD-2C7140BEE6FC}"/>
              </a:ext>
            </a:extLst>
          </p:cNvPr>
          <p:cNvSpPr>
            <a:spLocks noChangeAspect="1" noChangeShapeType="1"/>
          </p:cNvSpPr>
          <p:nvPr/>
        </p:nvSpPr>
        <p:spPr bwMode="auto">
          <a:xfrm>
            <a:off x="4196848" y="5636305"/>
            <a:ext cx="407987"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4">
            <a:extLst>
              <a:ext uri="{FF2B5EF4-FFF2-40B4-BE49-F238E27FC236}">
                <a16:creationId xmlns:a16="http://schemas.microsoft.com/office/drawing/2014/main" id="{EF024EF4-0BA6-0462-C656-8C9D5F7C8702}"/>
              </a:ext>
            </a:extLst>
          </p:cNvPr>
          <p:cNvSpPr>
            <a:spLocks noChangeAspect="1" noChangeShapeType="1"/>
          </p:cNvSpPr>
          <p:nvPr/>
        </p:nvSpPr>
        <p:spPr bwMode="auto">
          <a:xfrm>
            <a:off x="4193673" y="5015593"/>
            <a:ext cx="434975"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5">
            <a:extLst>
              <a:ext uri="{FF2B5EF4-FFF2-40B4-BE49-F238E27FC236}">
                <a16:creationId xmlns:a16="http://schemas.microsoft.com/office/drawing/2014/main" id="{9535848D-9FF1-57E2-B48A-CB949D10B325}"/>
              </a:ext>
            </a:extLst>
          </p:cNvPr>
          <p:cNvSpPr>
            <a:spLocks noChangeAspect="1" noChangeShapeType="1"/>
          </p:cNvSpPr>
          <p:nvPr/>
        </p:nvSpPr>
        <p:spPr bwMode="auto">
          <a:xfrm flipV="1">
            <a:off x="4687385" y="4710793"/>
            <a:ext cx="781050" cy="4762"/>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Text Box 93">
            <a:extLst>
              <a:ext uri="{FF2B5EF4-FFF2-40B4-BE49-F238E27FC236}">
                <a16:creationId xmlns:a16="http://schemas.microsoft.com/office/drawing/2014/main" id="{4409FE67-240E-2E4F-808A-709A860DB3AF}"/>
              </a:ext>
            </a:extLst>
          </p:cNvPr>
          <p:cNvSpPr txBox="1">
            <a:spLocks noChangeAspect="1" noChangeArrowheads="1"/>
          </p:cNvSpPr>
          <p:nvPr/>
        </p:nvSpPr>
        <p:spPr bwMode="auto">
          <a:xfrm>
            <a:off x="4292098" y="4118655"/>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A</a:t>
            </a:r>
            <a:endParaRPr lang="en-US" altLang="zh-CN" i="1" dirty="0">
              <a:solidFill>
                <a:srgbClr val="0C325C"/>
              </a:solidFill>
              <a:ea typeface="宋体" panose="02010600030101010101" pitchFamily="2" charset="-122"/>
            </a:endParaRPr>
          </a:p>
        </p:txBody>
      </p:sp>
      <p:sp>
        <p:nvSpPr>
          <p:cNvPr id="141" name="Text Box 94">
            <a:extLst>
              <a:ext uri="{FF2B5EF4-FFF2-40B4-BE49-F238E27FC236}">
                <a16:creationId xmlns:a16="http://schemas.microsoft.com/office/drawing/2014/main" id="{2F4B7995-6C56-CE47-65C0-7B7148FA420A}"/>
              </a:ext>
            </a:extLst>
          </p:cNvPr>
          <p:cNvSpPr txBox="1">
            <a:spLocks noChangeAspect="1" noChangeArrowheads="1"/>
          </p:cNvSpPr>
          <p:nvPr/>
        </p:nvSpPr>
        <p:spPr bwMode="auto">
          <a:xfrm>
            <a:off x="4292098" y="44250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B</a:t>
            </a:r>
            <a:endParaRPr lang="en-US" altLang="zh-CN" i="1" dirty="0">
              <a:solidFill>
                <a:srgbClr val="0C325C"/>
              </a:solidFill>
              <a:ea typeface="宋体" panose="02010600030101010101" pitchFamily="2" charset="-122"/>
            </a:endParaRPr>
          </a:p>
        </p:txBody>
      </p:sp>
      <p:sp>
        <p:nvSpPr>
          <p:cNvPr id="142" name="Text Box 95">
            <a:extLst>
              <a:ext uri="{FF2B5EF4-FFF2-40B4-BE49-F238E27FC236}">
                <a16:creationId xmlns:a16="http://schemas.microsoft.com/office/drawing/2014/main" id="{AE944352-D6B3-79D8-51A9-4A0A052C9542}"/>
              </a:ext>
            </a:extLst>
          </p:cNvPr>
          <p:cNvSpPr txBox="1">
            <a:spLocks noChangeAspect="1" noChangeArrowheads="1"/>
          </p:cNvSpPr>
          <p:nvPr/>
        </p:nvSpPr>
        <p:spPr bwMode="auto">
          <a:xfrm>
            <a:off x="4292098" y="47171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i="1">
                <a:solidFill>
                  <a:srgbClr val="0C325C"/>
                </a:solidFill>
                <a:ea typeface="宋体" panose="02010600030101010101" pitchFamily="2" charset="-122"/>
              </a:rPr>
              <a:t>C</a:t>
            </a:r>
          </a:p>
        </p:txBody>
      </p:sp>
      <p:sp>
        <p:nvSpPr>
          <p:cNvPr id="143" name="Text Box 96">
            <a:extLst>
              <a:ext uri="{FF2B5EF4-FFF2-40B4-BE49-F238E27FC236}">
                <a16:creationId xmlns:a16="http://schemas.microsoft.com/office/drawing/2014/main" id="{87FA5D12-CAD2-61DC-76E1-BCA4D86D40A0}"/>
              </a:ext>
            </a:extLst>
          </p:cNvPr>
          <p:cNvSpPr txBox="1">
            <a:spLocks noChangeAspect="1" noChangeArrowheads="1"/>
          </p:cNvSpPr>
          <p:nvPr/>
        </p:nvSpPr>
        <p:spPr bwMode="auto">
          <a:xfrm>
            <a:off x="4292098" y="5029880"/>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44" name="Text Box 97">
            <a:extLst>
              <a:ext uri="{FF2B5EF4-FFF2-40B4-BE49-F238E27FC236}">
                <a16:creationId xmlns:a16="http://schemas.microsoft.com/office/drawing/2014/main" id="{AEE42558-1D67-8D03-A809-CC7AE6ED5075}"/>
              </a:ext>
            </a:extLst>
          </p:cNvPr>
          <p:cNvSpPr txBox="1">
            <a:spLocks noChangeAspect="1" noChangeArrowheads="1"/>
          </p:cNvSpPr>
          <p:nvPr/>
        </p:nvSpPr>
        <p:spPr bwMode="auto">
          <a:xfrm>
            <a:off x="4739773" y="44250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47" name="Text Box 100">
            <a:extLst>
              <a:ext uri="{FF2B5EF4-FFF2-40B4-BE49-F238E27FC236}">
                <a16:creationId xmlns:a16="http://schemas.microsoft.com/office/drawing/2014/main" id="{8406D451-279B-0028-A565-84827AE502FD}"/>
              </a:ext>
            </a:extLst>
          </p:cNvPr>
          <p:cNvSpPr txBox="1">
            <a:spLocks noChangeAspect="1" noChangeArrowheads="1"/>
          </p:cNvSpPr>
          <p:nvPr/>
        </p:nvSpPr>
        <p:spPr bwMode="auto">
          <a:xfrm>
            <a:off x="4292098" y="5353730"/>
            <a:ext cx="319087"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48" name="Right Arrow 147">
            <a:extLst>
              <a:ext uri="{FF2B5EF4-FFF2-40B4-BE49-F238E27FC236}">
                <a16:creationId xmlns:a16="http://schemas.microsoft.com/office/drawing/2014/main" id="{5E14CFFC-DB7B-BB2B-F5DC-FB275200C9C7}"/>
              </a:ext>
            </a:extLst>
          </p:cNvPr>
          <p:cNvSpPr/>
          <p:nvPr/>
        </p:nvSpPr>
        <p:spPr>
          <a:xfrm rot="9754470">
            <a:off x="6220934" y="4452829"/>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 Box 79">
            <a:extLst>
              <a:ext uri="{FF2B5EF4-FFF2-40B4-BE49-F238E27FC236}">
                <a16:creationId xmlns:a16="http://schemas.microsoft.com/office/drawing/2014/main" id="{E7856907-4685-8F0B-41F2-02A7CB7DD1DB}"/>
              </a:ext>
            </a:extLst>
          </p:cNvPr>
          <p:cNvSpPr txBox="1">
            <a:spLocks noChangeArrowheads="1"/>
          </p:cNvSpPr>
          <p:nvPr/>
        </p:nvSpPr>
        <p:spPr bwMode="auto">
          <a:xfrm>
            <a:off x="6891951" y="5463260"/>
            <a:ext cx="4460261" cy="39733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a:t>Lower bound on the number of tracks = 5</a:t>
            </a:r>
            <a:endParaRPr lang="en-US" altLang="zh-CN">
              <a:ea typeface="宋体" panose="02010600030101010101" pitchFamily="2" charset="-122"/>
            </a:endParaRPr>
          </a:p>
        </p:txBody>
      </p:sp>
      <p:sp>
        <p:nvSpPr>
          <p:cNvPr id="150" name="Text Box 70">
            <a:extLst>
              <a:ext uri="{FF2B5EF4-FFF2-40B4-BE49-F238E27FC236}">
                <a16:creationId xmlns:a16="http://schemas.microsoft.com/office/drawing/2014/main" id="{8C49085A-2375-060E-B4FB-08DD8C85C534}"/>
              </a:ext>
            </a:extLst>
          </p:cNvPr>
          <p:cNvSpPr txBox="1">
            <a:spLocks noChangeAspect="1" noChangeArrowheads="1"/>
          </p:cNvSpPr>
          <p:nvPr/>
        </p:nvSpPr>
        <p:spPr bwMode="auto">
          <a:xfrm>
            <a:off x="6945994" y="1641925"/>
            <a:ext cx="4203699"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sp>
        <p:nvSpPr>
          <p:cNvPr id="151" name="TextBox 150">
            <a:extLst>
              <a:ext uri="{FF2B5EF4-FFF2-40B4-BE49-F238E27FC236}">
                <a16:creationId xmlns:a16="http://schemas.microsoft.com/office/drawing/2014/main" id="{18EE2E64-2621-AE0F-0323-44C1CAE0FDF3}"/>
              </a:ext>
            </a:extLst>
          </p:cNvPr>
          <p:cNvSpPr txBox="1"/>
          <p:nvPr/>
        </p:nvSpPr>
        <p:spPr>
          <a:xfrm>
            <a:off x="6038163" y="4877021"/>
            <a:ext cx="239532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Zone representation</a:t>
            </a:r>
          </a:p>
        </p:txBody>
      </p:sp>
    </p:spTree>
    <p:extLst>
      <p:ext uri="{BB962C8B-B14F-4D97-AF65-F5344CB8AC3E}">
        <p14:creationId xmlns:p14="http://schemas.microsoft.com/office/powerpoint/2010/main" val="1467346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6C21-FD5F-4A66-25BE-8BA7718B5336}"/>
              </a:ext>
            </a:extLst>
          </p:cNvPr>
          <p:cNvSpPr>
            <a:spLocks noGrp="1"/>
          </p:cNvSpPr>
          <p:nvPr>
            <p:ph type="title"/>
          </p:nvPr>
        </p:nvSpPr>
        <p:spPr/>
        <p:txBody>
          <a:bodyPr/>
          <a:lstStyle/>
          <a:p>
            <a:r>
              <a:rPr lang="en-US" dirty="0"/>
              <a:t>Zone Representation: {A, B, C, D, E, F, G}</a:t>
            </a:r>
          </a:p>
        </p:txBody>
      </p:sp>
      <p:grpSp>
        <p:nvGrpSpPr>
          <p:cNvPr id="4" name="Group 45">
            <a:extLst>
              <a:ext uri="{FF2B5EF4-FFF2-40B4-BE49-F238E27FC236}">
                <a16:creationId xmlns:a16="http://schemas.microsoft.com/office/drawing/2014/main" id="{C9284271-3540-AAF4-13FB-EC604BDFBB03}"/>
              </a:ext>
            </a:extLst>
          </p:cNvPr>
          <p:cNvGrpSpPr>
            <a:grpSpLocks/>
          </p:cNvGrpSpPr>
          <p:nvPr/>
        </p:nvGrpSpPr>
        <p:grpSpPr bwMode="auto">
          <a:xfrm>
            <a:off x="791257" y="1511750"/>
            <a:ext cx="5237163" cy="698500"/>
            <a:chOff x="440" y="754"/>
            <a:chExt cx="3299" cy="440"/>
          </a:xfrm>
        </p:grpSpPr>
        <p:grpSp>
          <p:nvGrpSpPr>
            <p:cNvPr id="5" name="Group 46">
              <a:extLst>
                <a:ext uri="{FF2B5EF4-FFF2-40B4-BE49-F238E27FC236}">
                  <a16:creationId xmlns:a16="http://schemas.microsoft.com/office/drawing/2014/main" id="{48188805-EA87-955E-B490-BF2327624114}"/>
                </a:ext>
              </a:extLst>
            </p:cNvPr>
            <p:cNvGrpSpPr>
              <a:grpSpLocks noChangeAspect="1"/>
            </p:cNvGrpSpPr>
            <p:nvPr/>
          </p:nvGrpSpPr>
          <p:grpSpPr bwMode="auto">
            <a:xfrm>
              <a:off x="1093" y="1154"/>
              <a:ext cx="2646" cy="40"/>
              <a:chOff x="459" y="725"/>
              <a:chExt cx="2993" cy="0"/>
            </a:xfrm>
          </p:grpSpPr>
          <p:sp>
            <p:nvSpPr>
              <p:cNvPr id="19" name="Line 47">
                <a:extLst>
                  <a:ext uri="{FF2B5EF4-FFF2-40B4-BE49-F238E27FC236}">
                    <a16:creationId xmlns:a16="http://schemas.microsoft.com/office/drawing/2014/main" id="{9798B343-56ED-0B83-41F6-4CBA18618AE1}"/>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48">
                <a:extLst>
                  <a:ext uri="{FF2B5EF4-FFF2-40B4-BE49-F238E27FC236}">
                    <a16:creationId xmlns:a16="http://schemas.microsoft.com/office/drawing/2014/main" id="{E9CD88D4-8B73-2E4B-7F14-0B2E464626D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49">
                <a:extLst>
                  <a:ext uri="{FF2B5EF4-FFF2-40B4-BE49-F238E27FC236}">
                    <a16:creationId xmlns:a16="http://schemas.microsoft.com/office/drawing/2014/main" id="{24A87EFF-81C8-A2BD-FE83-E31DDE955BBA}"/>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50">
                <a:extLst>
                  <a:ext uri="{FF2B5EF4-FFF2-40B4-BE49-F238E27FC236}">
                    <a16:creationId xmlns:a16="http://schemas.microsoft.com/office/drawing/2014/main" id="{49F28E9B-84E3-F679-73C2-7F5ABE95DE19}"/>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51">
                <a:extLst>
                  <a:ext uri="{FF2B5EF4-FFF2-40B4-BE49-F238E27FC236}">
                    <a16:creationId xmlns:a16="http://schemas.microsoft.com/office/drawing/2014/main" id="{BD9D3378-FE7B-846A-C1C9-48A2EA04BB46}"/>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52">
                <a:extLst>
                  <a:ext uri="{FF2B5EF4-FFF2-40B4-BE49-F238E27FC236}">
                    <a16:creationId xmlns:a16="http://schemas.microsoft.com/office/drawing/2014/main" id="{1B6F9B72-D77B-AA4B-316C-295F3AC222AA}"/>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3">
                <a:extLst>
                  <a:ext uri="{FF2B5EF4-FFF2-40B4-BE49-F238E27FC236}">
                    <a16:creationId xmlns:a16="http://schemas.microsoft.com/office/drawing/2014/main" id="{714926E0-A1DB-72F7-9420-62E91D47054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54">
                <a:extLst>
                  <a:ext uri="{FF2B5EF4-FFF2-40B4-BE49-F238E27FC236}">
                    <a16:creationId xmlns:a16="http://schemas.microsoft.com/office/drawing/2014/main" id="{5EF9D50E-A525-C545-8727-2B117D1616BD}"/>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55">
                <a:extLst>
                  <a:ext uri="{FF2B5EF4-FFF2-40B4-BE49-F238E27FC236}">
                    <a16:creationId xmlns:a16="http://schemas.microsoft.com/office/drawing/2014/main" id="{36F82C65-010E-1689-B540-648B5D9CFFBC}"/>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56">
                <a:extLst>
                  <a:ext uri="{FF2B5EF4-FFF2-40B4-BE49-F238E27FC236}">
                    <a16:creationId xmlns:a16="http://schemas.microsoft.com/office/drawing/2014/main" id="{9AF4D337-98C9-6626-6F60-517010F4E065}"/>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57">
                <a:extLst>
                  <a:ext uri="{FF2B5EF4-FFF2-40B4-BE49-F238E27FC236}">
                    <a16:creationId xmlns:a16="http://schemas.microsoft.com/office/drawing/2014/main" id="{16A2182F-79BA-4679-941E-28C92F0E623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 name="Text Box 58">
              <a:extLst>
                <a:ext uri="{FF2B5EF4-FFF2-40B4-BE49-F238E27FC236}">
                  <a16:creationId xmlns:a16="http://schemas.microsoft.com/office/drawing/2014/main" id="{188548CD-E989-C809-9CA7-B3F73D24AB8F}"/>
                </a:ext>
              </a:extLst>
            </p:cNvPr>
            <p:cNvSpPr txBox="1">
              <a:spLocks noChangeAspect="1" noChangeArrowheads="1"/>
            </p:cNvSpPr>
            <p:nvPr/>
          </p:nvSpPr>
          <p:spPr bwMode="auto">
            <a:xfrm>
              <a:off x="1001" y="954"/>
              <a:ext cx="2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7" name="Text Box 59">
              <a:extLst>
                <a:ext uri="{FF2B5EF4-FFF2-40B4-BE49-F238E27FC236}">
                  <a16:creationId xmlns:a16="http://schemas.microsoft.com/office/drawing/2014/main" id="{D9ECC730-F44D-03EC-937B-6ADB6748A1E1}"/>
                </a:ext>
              </a:extLst>
            </p:cNvPr>
            <p:cNvSpPr txBox="1">
              <a:spLocks noChangeAspect="1" noChangeArrowheads="1"/>
            </p:cNvSpPr>
            <p:nvPr/>
          </p:nvSpPr>
          <p:spPr bwMode="auto">
            <a:xfrm>
              <a:off x="1228"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8" name="Text Box 60">
              <a:extLst>
                <a:ext uri="{FF2B5EF4-FFF2-40B4-BE49-F238E27FC236}">
                  <a16:creationId xmlns:a16="http://schemas.microsoft.com/office/drawing/2014/main" id="{F52F87DA-6FA6-7E83-4708-E244CE10A44C}"/>
                </a:ext>
              </a:extLst>
            </p:cNvPr>
            <p:cNvSpPr txBox="1">
              <a:spLocks noChangeAspect="1" noChangeArrowheads="1"/>
            </p:cNvSpPr>
            <p:nvPr/>
          </p:nvSpPr>
          <p:spPr bwMode="auto">
            <a:xfrm>
              <a:off x="1474"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9" name="Text Box 61">
              <a:extLst>
                <a:ext uri="{FF2B5EF4-FFF2-40B4-BE49-F238E27FC236}">
                  <a16:creationId xmlns:a16="http://schemas.microsoft.com/office/drawing/2014/main" id="{293DFB95-FD63-18CD-B940-0045A212A7D2}"/>
                </a:ext>
              </a:extLst>
            </p:cNvPr>
            <p:cNvSpPr txBox="1">
              <a:spLocks noChangeAspect="1" noChangeArrowheads="1"/>
            </p:cNvSpPr>
            <p:nvPr/>
          </p:nvSpPr>
          <p:spPr bwMode="auto">
            <a:xfrm>
              <a:off x="1713"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 name="Text Box 62">
              <a:extLst>
                <a:ext uri="{FF2B5EF4-FFF2-40B4-BE49-F238E27FC236}">
                  <a16:creationId xmlns:a16="http://schemas.microsoft.com/office/drawing/2014/main" id="{6D3223D9-B42F-930C-B1A5-57A5955F5687}"/>
                </a:ext>
              </a:extLst>
            </p:cNvPr>
            <p:cNvSpPr txBox="1">
              <a:spLocks noChangeAspect="1" noChangeArrowheads="1"/>
            </p:cNvSpPr>
            <p:nvPr/>
          </p:nvSpPr>
          <p:spPr bwMode="auto">
            <a:xfrm>
              <a:off x="196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1" name="Text Box 63">
              <a:extLst>
                <a:ext uri="{FF2B5EF4-FFF2-40B4-BE49-F238E27FC236}">
                  <a16:creationId xmlns:a16="http://schemas.microsoft.com/office/drawing/2014/main" id="{6C9DC07B-6844-AAA8-271F-59F18B210CA0}"/>
                </a:ext>
              </a:extLst>
            </p:cNvPr>
            <p:cNvSpPr txBox="1">
              <a:spLocks noChangeAspect="1" noChangeArrowheads="1"/>
            </p:cNvSpPr>
            <p:nvPr/>
          </p:nvSpPr>
          <p:spPr bwMode="auto">
            <a:xfrm>
              <a:off x="244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2" name="Text Box 64">
              <a:extLst>
                <a:ext uri="{FF2B5EF4-FFF2-40B4-BE49-F238E27FC236}">
                  <a16:creationId xmlns:a16="http://schemas.microsoft.com/office/drawing/2014/main" id="{7E99784B-3014-1616-F3BA-E60F90747E70}"/>
                </a:ext>
              </a:extLst>
            </p:cNvPr>
            <p:cNvSpPr txBox="1">
              <a:spLocks noChangeAspect="1" noChangeArrowheads="1"/>
            </p:cNvSpPr>
            <p:nvPr/>
          </p:nvSpPr>
          <p:spPr bwMode="auto">
            <a:xfrm>
              <a:off x="2202"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3" name="Text Box 65">
              <a:extLst>
                <a:ext uri="{FF2B5EF4-FFF2-40B4-BE49-F238E27FC236}">
                  <a16:creationId xmlns:a16="http://schemas.microsoft.com/office/drawing/2014/main" id="{8357AC20-F4C5-240A-A705-347EDE84E4BB}"/>
                </a:ext>
              </a:extLst>
            </p:cNvPr>
            <p:cNvSpPr txBox="1">
              <a:spLocks noChangeAspect="1" noChangeArrowheads="1"/>
            </p:cNvSpPr>
            <p:nvPr/>
          </p:nvSpPr>
          <p:spPr bwMode="auto">
            <a:xfrm>
              <a:off x="268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4" name="Text Box 66">
              <a:extLst>
                <a:ext uri="{FF2B5EF4-FFF2-40B4-BE49-F238E27FC236}">
                  <a16:creationId xmlns:a16="http://schemas.microsoft.com/office/drawing/2014/main" id="{C5ECF47D-66EF-4CFF-0CC8-FA50BFEC302C}"/>
                </a:ext>
              </a:extLst>
            </p:cNvPr>
            <p:cNvSpPr txBox="1">
              <a:spLocks noChangeAspect="1" noChangeArrowheads="1"/>
            </p:cNvSpPr>
            <p:nvPr/>
          </p:nvSpPr>
          <p:spPr bwMode="auto">
            <a:xfrm>
              <a:off x="2914"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5" name="Text Box 67">
              <a:extLst>
                <a:ext uri="{FF2B5EF4-FFF2-40B4-BE49-F238E27FC236}">
                  <a16:creationId xmlns:a16="http://schemas.microsoft.com/office/drawing/2014/main" id="{DC8059FE-6478-08CA-63B5-6F0957F076A3}"/>
                </a:ext>
              </a:extLst>
            </p:cNvPr>
            <p:cNvSpPr txBox="1">
              <a:spLocks noChangeAspect="1" noChangeArrowheads="1"/>
            </p:cNvSpPr>
            <p:nvPr/>
          </p:nvSpPr>
          <p:spPr bwMode="auto">
            <a:xfrm>
              <a:off x="316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6" name="Text Box 68">
              <a:extLst>
                <a:ext uri="{FF2B5EF4-FFF2-40B4-BE49-F238E27FC236}">
                  <a16:creationId xmlns:a16="http://schemas.microsoft.com/office/drawing/2014/main" id="{ED46E131-1DDF-6B6F-8526-884C6E5881FF}"/>
                </a:ext>
              </a:extLst>
            </p:cNvPr>
            <p:cNvSpPr txBox="1">
              <a:spLocks noChangeAspect="1" noChangeArrowheads="1"/>
            </p:cNvSpPr>
            <p:nvPr/>
          </p:nvSpPr>
          <p:spPr bwMode="auto">
            <a:xfrm>
              <a:off x="340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8" name="Text Box 70">
              <a:extLst>
                <a:ext uri="{FF2B5EF4-FFF2-40B4-BE49-F238E27FC236}">
                  <a16:creationId xmlns:a16="http://schemas.microsoft.com/office/drawing/2014/main" id="{F01DF185-67DA-8188-4846-D16753267394}"/>
                </a:ext>
              </a:extLst>
            </p:cNvPr>
            <p:cNvSpPr txBox="1">
              <a:spLocks noChangeAspect="1" noChangeArrowheads="1"/>
            </p:cNvSpPr>
            <p:nvPr/>
          </p:nvSpPr>
          <p:spPr bwMode="auto">
            <a:xfrm>
              <a:off x="440" y="754"/>
              <a:ext cx="321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Column</a:t>
              </a:r>
              <a:r>
                <a:rPr lang="de-DE" altLang="en-US" dirty="0"/>
                <a:t>  </a:t>
              </a:r>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grpSp>
      <p:grpSp>
        <p:nvGrpSpPr>
          <p:cNvPr id="30" name="Group 71">
            <a:extLst>
              <a:ext uri="{FF2B5EF4-FFF2-40B4-BE49-F238E27FC236}">
                <a16:creationId xmlns:a16="http://schemas.microsoft.com/office/drawing/2014/main" id="{CF7CD794-4907-DB20-3DE5-8C69579D1DD4}"/>
              </a:ext>
            </a:extLst>
          </p:cNvPr>
          <p:cNvGrpSpPr>
            <a:grpSpLocks/>
          </p:cNvGrpSpPr>
          <p:nvPr/>
        </p:nvGrpSpPr>
        <p:grpSpPr bwMode="auto">
          <a:xfrm>
            <a:off x="1667557" y="2540454"/>
            <a:ext cx="4344988" cy="366713"/>
            <a:chOff x="902" y="1702"/>
            <a:chExt cx="2737" cy="231"/>
          </a:xfrm>
        </p:grpSpPr>
        <p:grpSp>
          <p:nvGrpSpPr>
            <p:cNvPr id="31" name="Group 72">
              <a:extLst>
                <a:ext uri="{FF2B5EF4-FFF2-40B4-BE49-F238E27FC236}">
                  <a16:creationId xmlns:a16="http://schemas.microsoft.com/office/drawing/2014/main" id="{084FB6D7-7AA3-6424-FC99-81612F0351F3}"/>
                </a:ext>
              </a:extLst>
            </p:cNvPr>
            <p:cNvGrpSpPr>
              <a:grpSpLocks noChangeAspect="1"/>
            </p:cNvGrpSpPr>
            <p:nvPr/>
          </p:nvGrpSpPr>
          <p:grpSpPr bwMode="auto">
            <a:xfrm>
              <a:off x="992" y="1710"/>
              <a:ext cx="2647" cy="39"/>
              <a:chOff x="459" y="725"/>
              <a:chExt cx="2993" cy="0"/>
            </a:xfrm>
          </p:grpSpPr>
          <p:sp>
            <p:nvSpPr>
              <p:cNvPr id="44" name="Line 73">
                <a:extLst>
                  <a:ext uri="{FF2B5EF4-FFF2-40B4-BE49-F238E27FC236}">
                    <a16:creationId xmlns:a16="http://schemas.microsoft.com/office/drawing/2014/main" id="{8F57E0FE-1510-2C35-4F00-C66D928D258B}"/>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74">
                <a:extLst>
                  <a:ext uri="{FF2B5EF4-FFF2-40B4-BE49-F238E27FC236}">
                    <a16:creationId xmlns:a16="http://schemas.microsoft.com/office/drawing/2014/main" id="{C36B9A5A-482D-730B-C024-5B88B15C90C7}"/>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75">
                <a:extLst>
                  <a:ext uri="{FF2B5EF4-FFF2-40B4-BE49-F238E27FC236}">
                    <a16:creationId xmlns:a16="http://schemas.microsoft.com/office/drawing/2014/main" id="{C6D02216-2308-92FB-270B-A8F8D90FEDF7}"/>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76">
                <a:extLst>
                  <a:ext uri="{FF2B5EF4-FFF2-40B4-BE49-F238E27FC236}">
                    <a16:creationId xmlns:a16="http://schemas.microsoft.com/office/drawing/2014/main" id="{151FDAA3-B826-72DA-7D7A-38423C107D3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77">
                <a:extLst>
                  <a:ext uri="{FF2B5EF4-FFF2-40B4-BE49-F238E27FC236}">
                    <a16:creationId xmlns:a16="http://schemas.microsoft.com/office/drawing/2014/main" id="{C910BE48-02E5-28E1-77EA-9F42CA586B2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78">
                <a:extLst>
                  <a:ext uri="{FF2B5EF4-FFF2-40B4-BE49-F238E27FC236}">
                    <a16:creationId xmlns:a16="http://schemas.microsoft.com/office/drawing/2014/main" id="{8242847B-9A74-8857-680F-C6DD53B6D64C}"/>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79">
                <a:extLst>
                  <a:ext uri="{FF2B5EF4-FFF2-40B4-BE49-F238E27FC236}">
                    <a16:creationId xmlns:a16="http://schemas.microsoft.com/office/drawing/2014/main" id="{883296CB-D27D-3C9A-CE93-23A19C38B3DA}"/>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80">
                <a:extLst>
                  <a:ext uri="{FF2B5EF4-FFF2-40B4-BE49-F238E27FC236}">
                    <a16:creationId xmlns:a16="http://schemas.microsoft.com/office/drawing/2014/main" id="{0B5A7BBA-ADAC-CB09-E691-F0ED56DCF8F0}"/>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81">
                <a:extLst>
                  <a:ext uri="{FF2B5EF4-FFF2-40B4-BE49-F238E27FC236}">
                    <a16:creationId xmlns:a16="http://schemas.microsoft.com/office/drawing/2014/main" id="{2F05D15B-3888-5FE7-817E-CBE8C3F2AF86}"/>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82">
                <a:extLst>
                  <a:ext uri="{FF2B5EF4-FFF2-40B4-BE49-F238E27FC236}">
                    <a16:creationId xmlns:a16="http://schemas.microsoft.com/office/drawing/2014/main" id="{1508E4C8-3CB5-CAFC-CD98-8E96003CB8DC}"/>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83">
                <a:extLst>
                  <a:ext uri="{FF2B5EF4-FFF2-40B4-BE49-F238E27FC236}">
                    <a16:creationId xmlns:a16="http://schemas.microsoft.com/office/drawing/2014/main" id="{9D478738-27F2-0629-2C35-C922FA1B87E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 name="Text Box 84">
              <a:extLst>
                <a:ext uri="{FF2B5EF4-FFF2-40B4-BE49-F238E27FC236}">
                  <a16:creationId xmlns:a16="http://schemas.microsoft.com/office/drawing/2014/main" id="{5C2B2163-0F7B-F516-7914-E8EEC219C84A}"/>
                </a:ext>
              </a:extLst>
            </p:cNvPr>
            <p:cNvSpPr txBox="1">
              <a:spLocks noChangeAspect="1" noChangeArrowheads="1"/>
            </p:cNvSpPr>
            <p:nvPr/>
          </p:nvSpPr>
          <p:spPr bwMode="auto">
            <a:xfrm>
              <a:off x="90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3" name="Text Box 85">
              <a:extLst>
                <a:ext uri="{FF2B5EF4-FFF2-40B4-BE49-F238E27FC236}">
                  <a16:creationId xmlns:a16="http://schemas.microsoft.com/office/drawing/2014/main" id="{364D8966-1778-49E4-08CD-6A767B3E0409}"/>
                </a:ext>
              </a:extLst>
            </p:cNvPr>
            <p:cNvSpPr txBox="1">
              <a:spLocks noChangeAspect="1" noChangeArrowheads="1"/>
            </p:cNvSpPr>
            <p:nvPr/>
          </p:nvSpPr>
          <p:spPr bwMode="auto">
            <a:xfrm>
              <a:off x="114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4" name="Text Box 86">
              <a:extLst>
                <a:ext uri="{FF2B5EF4-FFF2-40B4-BE49-F238E27FC236}">
                  <a16:creationId xmlns:a16="http://schemas.microsoft.com/office/drawing/2014/main" id="{36B2A108-01C8-B540-D24D-CAB670E91C01}"/>
                </a:ext>
              </a:extLst>
            </p:cNvPr>
            <p:cNvSpPr txBox="1">
              <a:spLocks noChangeAspect="1" noChangeArrowheads="1"/>
            </p:cNvSpPr>
            <p:nvPr/>
          </p:nvSpPr>
          <p:spPr bwMode="auto">
            <a:xfrm>
              <a:off x="1384" y="1710"/>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5" name="Text Box 87">
              <a:extLst>
                <a:ext uri="{FF2B5EF4-FFF2-40B4-BE49-F238E27FC236}">
                  <a16:creationId xmlns:a16="http://schemas.microsoft.com/office/drawing/2014/main" id="{AF05709C-5A4A-2AA3-2137-287FD832DFE2}"/>
                </a:ext>
              </a:extLst>
            </p:cNvPr>
            <p:cNvSpPr txBox="1">
              <a:spLocks noChangeAspect="1" noChangeArrowheads="1"/>
            </p:cNvSpPr>
            <p:nvPr/>
          </p:nvSpPr>
          <p:spPr bwMode="auto">
            <a:xfrm>
              <a:off x="162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6" name="Text Box 88">
              <a:extLst>
                <a:ext uri="{FF2B5EF4-FFF2-40B4-BE49-F238E27FC236}">
                  <a16:creationId xmlns:a16="http://schemas.microsoft.com/office/drawing/2014/main" id="{A5FA1696-335B-60ED-C207-17DEC3456CDE}"/>
                </a:ext>
              </a:extLst>
            </p:cNvPr>
            <p:cNvSpPr txBox="1">
              <a:spLocks noChangeAspect="1" noChangeArrowheads="1"/>
            </p:cNvSpPr>
            <p:nvPr/>
          </p:nvSpPr>
          <p:spPr bwMode="auto">
            <a:xfrm>
              <a:off x="186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7" name="Text Box 89">
              <a:extLst>
                <a:ext uri="{FF2B5EF4-FFF2-40B4-BE49-F238E27FC236}">
                  <a16:creationId xmlns:a16="http://schemas.microsoft.com/office/drawing/2014/main" id="{5FDF1FF8-F7C5-97A6-0C80-CF8BEF02569B}"/>
                </a:ext>
              </a:extLst>
            </p:cNvPr>
            <p:cNvSpPr txBox="1">
              <a:spLocks noChangeAspect="1" noChangeArrowheads="1"/>
            </p:cNvSpPr>
            <p:nvPr/>
          </p:nvSpPr>
          <p:spPr bwMode="auto">
            <a:xfrm>
              <a:off x="2103"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8" name="Text Box 90">
              <a:extLst>
                <a:ext uri="{FF2B5EF4-FFF2-40B4-BE49-F238E27FC236}">
                  <a16:creationId xmlns:a16="http://schemas.microsoft.com/office/drawing/2014/main" id="{C953CE0B-9208-9BDD-74C9-691BDB8DCF61}"/>
                </a:ext>
              </a:extLst>
            </p:cNvPr>
            <p:cNvSpPr txBox="1">
              <a:spLocks noChangeAspect="1" noChangeArrowheads="1"/>
            </p:cNvSpPr>
            <p:nvPr/>
          </p:nvSpPr>
          <p:spPr bwMode="auto">
            <a:xfrm>
              <a:off x="235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39" name="Text Box 91">
              <a:extLst>
                <a:ext uri="{FF2B5EF4-FFF2-40B4-BE49-F238E27FC236}">
                  <a16:creationId xmlns:a16="http://schemas.microsoft.com/office/drawing/2014/main" id="{9CF97F7B-BE3C-B33E-8B02-C271C5452844}"/>
                </a:ext>
              </a:extLst>
            </p:cNvPr>
            <p:cNvSpPr txBox="1">
              <a:spLocks noChangeAspect="1" noChangeArrowheads="1"/>
            </p:cNvSpPr>
            <p:nvPr/>
          </p:nvSpPr>
          <p:spPr bwMode="auto">
            <a:xfrm>
              <a:off x="259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0" name="Text Box 92">
              <a:extLst>
                <a:ext uri="{FF2B5EF4-FFF2-40B4-BE49-F238E27FC236}">
                  <a16:creationId xmlns:a16="http://schemas.microsoft.com/office/drawing/2014/main" id="{812373D3-1FFF-5809-856E-75D7531CF402}"/>
                </a:ext>
              </a:extLst>
            </p:cNvPr>
            <p:cNvSpPr txBox="1">
              <a:spLocks noChangeAspect="1" noChangeArrowheads="1"/>
            </p:cNvSpPr>
            <p:nvPr/>
          </p:nvSpPr>
          <p:spPr bwMode="auto">
            <a:xfrm>
              <a:off x="307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1" name="Text Box 93">
              <a:extLst>
                <a:ext uri="{FF2B5EF4-FFF2-40B4-BE49-F238E27FC236}">
                  <a16:creationId xmlns:a16="http://schemas.microsoft.com/office/drawing/2014/main" id="{9653DC7A-367A-4AFC-47E5-2D1512400849}"/>
                </a:ext>
              </a:extLst>
            </p:cNvPr>
            <p:cNvSpPr txBox="1">
              <a:spLocks noChangeAspect="1" noChangeArrowheads="1"/>
            </p:cNvSpPr>
            <p:nvPr/>
          </p:nvSpPr>
          <p:spPr bwMode="auto">
            <a:xfrm>
              <a:off x="331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42" name="Text Box 94">
              <a:extLst>
                <a:ext uri="{FF2B5EF4-FFF2-40B4-BE49-F238E27FC236}">
                  <a16:creationId xmlns:a16="http://schemas.microsoft.com/office/drawing/2014/main" id="{938AF7CD-5B3D-7418-F208-B76D67F1CBA0}"/>
                </a:ext>
              </a:extLst>
            </p:cNvPr>
            <p:cNvSpPr txBox="1">
              <a:spLocks noChangeAspect="1" noChangeArrowheads="1"/>
            </p:cNvSpPr>
            <p:nvPr/>
          </p:nvSpPr>
          <p:spPr bwMode="auto">
            <a:xfrm>
              <a:off x="2819" y="1702"/>
              <a:ext cx="3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55" name="Line 2">
            <a:extLst>
              <a:ext uri="{FF2B5EF4-FFF2-40B4-BE49-F238E27FC236}">
                <a16:creationId xmlns:a16="http://schemas.microsoft.com/office/drawing/2014/main" id="{1E8916A9-9C58-5A64-D3A2-6EEE4F747455}"/>
              </a:ext>
            </a:extLst>
          </p:cNvPr>
          <p:cNvSpPr>
            <a:spLocks noChangeAspect="1" noChangeShapeType="1"/>
          </p:cNvSpPr>
          <p:nvPr/>
        </p:nvSpPr>
        <p:spPr bwMode="auto">
          <a:xfrm flipV="1">
            <a:off x="7471456" y="2834368"/>
            <a:ext cx="1147763"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6" name="Line 3">
            <a:extLst>
              <a:ext uri="{FF2B5EF4-FFF2-40B4-BE49-F238E27FC236}">
                <a16:creationId xmlns:a16="http://schemas.microsoft.com/office/drawing/2014/main" id="{868015E6-8264-1AA8-8A73-104922AD0A1C}"/>
              </a:ext>
            </a:extLst>
          </p:cNvPr>
          <p:cNvSpPr>
            <a:spLocks noChangeAspect="1" noChangeShapeType="1"/>
          </p:cNvSpPr>
          <p:nvPr/>
        </p:nvSpPr>
        <p:spPr bwMode="auto">
          <a:xfrm flipV="1">
            <a:off x="7092044" y="2599418"/>
            <a:ext cx="1908175"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7" name="Line 4">
            <a:extLst>
              <a:ext uri="{FF2B5EF4-FFF2-40B4-BE49-F238E27FC236}">
                <a16:creationId xmlns:a16="http://schemas.microsoft.com/office/drawing/2014/main" id="{F893E078-36BA-D589-6094-F3D03B878A55}"/>
              </a:ext>
            </a:extLst>
          </p:cNvPr>
          <p:cNvSpPr>
            <a:spLocks noChangeAspect="1" noChangeShapeType="1"/>
          </p:cNvSpPr>
          <p:nvPr/>
        </p:nvSpPr>
        <p:spPr bwMode="auto">
          <a:xfrm>
            <a:off x="7471456" y="3047093"/>
            <a:ext cx="76358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 name="Line 5">
            <a:extLst>
              <a:ext uri="{FF2B5EF4-FFF2-40B4-BE49-F238E27FC236}">
                <a16:creationId xmlns:a16="http://schemas.microsoft.com/office/drawing/2014/main" id="{1F125416-D201-E4F9-1465-B094145F6EED}"/>
              </a:ext>
            </a:extLst>
          </p:cNvPr>
          <p:cNvSpPr>
            <a:spLocks noChangeAspect="1" noChangeShapeType="1"/>
          </p:cNvSpPr>
          <p:nvPr/>
        </p:nvSpPr>
        <p:spPr bwMode="auto">
          <a:xfrm flipV="1">
            <a:off x="7852456" y="3237593"/>
            <a:ext cx="229393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9" name="Line 6">
            <a:extLst>
              <a:ext uri="{FF2B5EF4-FFF2-40B4-BE49-F238E27FC236}">
                <a16:creationId xmlns:a16="http://schemas.microsoft.com/office/drawing/2014/main" id="{507EE52A-F6AF-DBC1-89E7-043924FE6D0F}"/>
              </a:ext>
            </a:extLst>
          </p:cNvPr>
          <p:cNvSpPr>
            <a:spLocks noChangeAspect="1" noChangeShapeType="1"/>
          </p:cNvSpPr>
          <p:nvPr/>
        </p:nvSpPr>
        <p:spPr bwMode="auto">
          <a:xfrm flipV="1">
            <a:off x="7852456" y="3428093"/>
            <a:ext cx="766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 name="Line 7">
            <a:extLst>
              <a:ext uri="{FF2B5EF4-FFF2-40B4-BE49-F238E27FC236}">
                <a16:creationId xmlns:a16="http://schemas.microsoft.com/office/drawing/2014/main" id="{4F7D309F-F1DF-236C-6C77-22F6A5268ADC}"/>
              </a:ext>
            </a:extLst>
          </p:cNvPr>
          <p:cNvSpPr>
            <a:spLocks noChangeAspect="1" noChangeShapeType="1"/>
          </p:cNvSpPr>
          <p:nvPr/>
        </p:nvSpPr>
        <p:spPr bwMode="auto">
          <a:xfrm flipV="1">
            <a:off x="9000219" y="3620180"/>
            <a:ext cx="382587"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1" name="Line 8">
            <a:extLst>
              <a:ext uri="{FF2B5EF4-FFF2-40B4-BE49-F238E27FC236}">
                <a16:creationId xmlns:a16="http://schemas.microsoft.com/office/drawing/2014/main" id="{CF0AB29B-9B04-6BA0-BD18-DD49F8BEC844}"/>
              </a:ext>
            </a:extLst>
          </p:cNvPr>
          <p:cNvSpPr>
            <a:spLocks noChangeAspect="1" noChangeShapeType="1"/>
          </p:cNvSpPr>
          <p:nvPr/>
        </p:nvSpPr>
        <p:spPr bwMode="auto">
          <a:xfrm flipV="1">
            <a:off x="9382806" y="3813855"/>
            <a:ext cx="1528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 name="Line 9">
            <a:extLst>
              <a:ext uri="{FF2B5EF4-FFF2-40B4-BE49-F238E27FC236}">
                <a16:creationId xmlns:a16="http://schemas.microsoft.com/office/drawing/2014/main" id="{146A81D7-7729-55CF-8BC9-54478E392F09}"/>
              </a:ext>
            </a:extLst>
          </p:cNvPr>
          <p:cNvSpPr>
            <a:spLocks noChangeAspect="1" noChangeShapeType="1"/>
          </p:cNvSpPr>
          <p:nvPr/>
        </p:nvSpPr>
        <p:spPr bwMode="auto">
          <a:xfrm flipV="1">
            <a:off x="9765394" y="4001180"/>
            <a:ext cx="763587" cy="1588"/>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63" name="Group 10">
            <a:extLst>
              <a:ext uri="{FF2B5EF4-FFF2-40B4-BE49-F238E27FC236}">
                <a16:creationId xmlns:a16="http://schemas.microsoft.com/office/drawing/2014/main" id="{9D7EB687-86CB-1C91-0D8C-5DCFB3FC154B}"/>
              </a:ext>
            </a:extLst>
          </p:cNvPr>
          <p:cNvGrpSpPr>
            <a:grpSpLocks/>
          </p:cNvGrpSpPr>
          <p:nvPr/>
        </p:nvGrpSpPr>
        <p:grpSpPr bwMode="auto">
          <a:xfrm>
            <a:off x="7392081" y="2434318"/>
            <a:ext cx="2982913" cy="1741487"/>
            <a:chOff x="1192" y="2543"/>
            <a:chExt cx="1879" cy="1097"/>
          </a:xfrm>
          <a:solidFill>
            <a:schemeClr val="bg1"/>
          </a:solidFill>
        </p:grpSpPr>
        <p:sp>
          <p:nvSpPr>
            <p:cNvPr id="64" name="Text Box 11">
              <a:extLst>
                <a:ext uri="{FF2B5EF4-FFF2-40B4-BE49-F238E27FC236}">
                  <a16:creationId xmlns:a16="http://schemas.microsoft.com/office/drawing/2014/main" id="{037B5C72-B22C-4691-ABFA-10018E7D1CC2}"/>
                </a:ext>
              </a:extLst>
            </p:cNvPr>
            <p:cNvSpPr txBox="1">
              <a:spLocks noChangeAspect="1" noChangeArrowheads="1"/>
            </p:cNvSpPr>
            <p:nvPr/>
          </p:nvSpPr>
          <p:spPr bwMode="auto">
            <a:xfrm>
              <a:off x="1513" y="2688"/>
              <a:ext cx="194"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65" name="Text Box 12">
              <a:extLst>
                <a:ext uri="{FF2B5EF4-FFF2-40B4-BE49-F238E27FC236}">
                  <a16:creationId xmlns:a16="http://schemas.microsoft.com/office/drawing/2014/main" id="{A3D66964-586C-9209-EB11-B407874998B8}"/>
                </a:ext>
              </a:extLst>
            </p:cNvPr>
            <p:cNvSpPr txBox="1">
              <a:spLocks noChangeAspect="1" noChangeArrowheads="1"/>
            </p:cNvSpPr>
            <p:nvPr/>
          </p:nvSpPr>
          <p:spPr bwMode="auto">
            <a:xfrm>
              <a:off x="1192" y="2543"/>
              <a:ext cx="188"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66" name="Text Box 13">
              <a:extLst>
                <a:ext uri="{FF2B5EF4-FFF2-40B4-BE49-F238E27FC236}">
                  <a16:creationId xmlns:a16="http://schemas.microsoft.com/office/drawing/2014/main" id="{645CA15F-06BB-F8C8-3D4F-3B97E97DDC5D}"/>
                </a:ext>
              </a:extLst>
            </p:cNvPr>
            <p:cNvSpPr txBox="1">
              <a:spLocks noChangeAspect="1" noChangeArrowheads="1"/>
            </p:cNvSpPr>
            <p:nvPr/>
          </p:nvSpPr>
          <p:spPr bwMode="auto">
            <a:xfrm>
              <a:off x="1432" y="2849"/>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67" name="Text Box 14">
              <a:extLst>
                <a:ext uri="{FF2B5EF4-FFF2-40B4-BE49-F238E27FC236}">
                  <a16:creationId xmlns:a16="http://schemas.microsoft.com/office/drawing/2014/main" id="{79C1E116-BB58-F030-71F5-4E4712A19CDC}"/>
                </a:ext>
              </a:extLst>
            </p:cNvPr>
            <p:cNvSpPr txBox="1">
              <a:spLocks noChangeAspect="1" noChangeArrowheads="1"/>
            </p:cNvSpPr>
            <p:nvPr/>
          </p:nvSpPr>
          <p:spPr bwMode="auto">
            <a:xfrm>
              <a:off x="1834" y="2942"/>
              <a:ext cx="195"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68" name="Text Box 15">
              <a:extLst>
                <a:ext uri="{FF2B5EF4-FFF2-40B4-BE49-F238E27FC236}">
                  <a16:creationId xmlns:a16="http://schemas.microsoft.com/office/drawing/2014/main" id="{BA4DC35F-F06C-7C2C-0563-71D27EC1E432}"/>
                </a:ext>
              </a:extLst>
            </p:cNvPr>
            <p:cNvSpPr txBox="1">
              <a:spLocks noChangeAspect="1" noChangeArrowheads="1"/>
            </p:cNvSpPr>
            <p:nvPr/>
          </p:nvSpPr>
          <p:spPr bwMode="auto">
            <a:xfrm>
              <a:off x="1603" y="3073"/>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69" name="Text Box 16">
              <a:extLst>
                <a:ext uri="{FF2B5EF4-FFF2-40B4-BE49-F238E27FC236}">
                  <a16:creationId xmlns:a16="http://schemas.microsoft.com/office/drawing/2014/main" id="{67E36A64-2DE6-C012-896D-EDE7C3AEA553}"/>
                </a:ext>
              </a:extLst>
            </p:cNvPr>
            <p:cNvSpPr txBox="1">
              <a:spLocks noChangeAspect="1" noChangeArrowheads="1"/>
            </p:cNvSpPr>
            <p:nvPr/>
          </p:nvSpPr>
          <p:spPr bwMode="auto">
            <a:xfrm>
              <a:off x="2286" y="3169"/>
              <a:ext cx="113"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7" tIns="11434" rIns="57170"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70" name="Text Box 17">
              <a:extLst>
                <a:ext uri="{FF2B5EF4-FFF2-40B4-BE49-F238E27FC236}">
                  <a16:creationId xmlns:a16="http://schemas.microsoft.com/office/drawing/2014/main" id="{6057F384-2CA3-07D6-2A5A-C4320B2E10CE}"/>
                </a:ext>
              </a:extLst>
            </p:cNvPr>
            <p:cNvSpPr txBox="1">
              <a:spLocks noChangeAspect="1" noChangeArrowheads="1"/>
            </p:cNvSpPr>
            <p:nvPr/>
          </p:nvSpPr>
          <p:spPr bwMode="auto">
            <a:xfrm>
              <a:off x="2881" y="3313"/>
              <a:ext cx="18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71" name="Text Box 18">
              <a:extLst>
                <a:ext uri="{FF2B5EF4-FFF2-40B4-BE49-F238E27FC236}">
                  <a16:creationId xmlns:a16="http://schemas.microsoft.com/office/drawing/2014/main" id="{53D203C2-D0E1-489E-D5A3-A3AA8B81B669}"/>
                </a:ext>
              </a:extLst>
            </p:cNvPr>
            <p:cNvSpPr txBox="1">
              <a:spLocks noChangeAspect="1" noChangeArrowheads="1"/>
            </p:cNvSpPr>
            <p:nvPr/>
          </p:nvSpPr>
          <p:spPr bwMode="auto">
            <a:xfrm>
              <a:off x="2881" y="3462"/>
              <a:ext cx="190"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grpSp>
      <p:grpSp>
        <p:nvGrpSpPr>
          <p:cNvPr id="72" name="Group 20">
            <a:extLst>
              <a:ext uri="{FF2B5EF4-FFF2-40B4-BE49-F238E27FC236}">
                <a16:creationId xmlns:a16="http://schemas.microsoft.com/office/drawing/2014/main" id="{6F4DA5CB-25F9-EB95-3233-684276A8A24F}"/>
              </a:ext>
            </a:extLst>
          </p:cNvPr>
          <p:cNvGrpSpPr>
            <a:grpSpLocks/>
          </p:cNvGrpSpPr>
          <p:nvPr/>
        </p:nvGrpSpPr>
        <p:grpSpPr bwMode="auto">
          <a:xfrm>
            <a:off x="6920594" y="4288510"/>
            <a:ext cx="4370387" cy="355600"/>
            <a:chOff x="895" y="3711"/>
            <a:chExt cx="2753" cy="224"/>
          </a:xfrm>
        </p:grpSpPr>
        <p:grpSp>
          <p:nvGrpSpPr>
            <p:cNvPr id="73" name="Group 21">
              <a:extLst>
                <a:ext uri="{FF2B5EF4-FFF2-40B4-BE49-F238E27FC236}">
                  <a16:creationId xmlns:a16="http://schemas.microsoft.com/office/drawing/2014/main" id="{D6EAC936-B81C-B23C-B320-07823979152A}"/>
                </a:ext>
              </a:extLst>
            </p:cNvPr>
            <p:cNvGrpSpPr>
              <a:grpSpLocks noChangeAspect="1"/>
            </p:cNvGrpSpPr>
            <p:nvPr/>
          </p:nvGrpSpPr>
          <p:grpSpPr bwMode="auto">
            <a:xfrm>
              <a:off x="1001" y="3712"/>
              <a:ext cx="2647" cy="38"/>
              <a:chOff x="459" y="725"/>
              <a:chExt cx="2993" cy="0"/>
            </a:xfrm>
          </p:grpSpPr>
          <p:sp>
            <p:nvSpPr>
              <p:cNvPr id="86" name="Line 22">
                <a:extLst>
                  <a:ext uri="{FF2B5EF4-FFF2-40B4-BE49-F238E27FC236}">
                    <a16:creationId xmlns:a16="http://schemas.microsoft.com/office/drawing/2014/main" id="{F504581F-16FE-F8BC-714D-9BD0B2E733F6}"/>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23">
                <a:extLst>
                  <a:ext uri="{FF2B5EF4-FFF2-40B4-BE49-F238E27FC236}">
                    <a16:creationId xmlns:a16="http://schemas.microsoft.com/office/drawing/2014/main" id="{23563174-8B7A-E207-AA7E-A2EADC6EED4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24">
                <a:extLst>
                  <a:ext uri="{FF2B5EF4-FFF2-40B4-BE49-F238E27FC236}">
                    <a16:creationId xmlns:a16="http://schemas.microsoft.com/office/drawing/2014/main" id="{317BEA97-A50B-FDCC-C116-B37634B8D3D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25">
                <a:extLst>
                  <a:ext uri="{FF2B5EF4-FFF2-40B4-BE49-F238E27FC236}">
                    <a16:creationId xmlns:a16="http://schemas.microsoft.com/office/drawing/2014/main" id="{B38A9BE9-11F7-4CC0-113B-C7366066A2C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26">
                <a:extLst>
                  <a:ext uri="{FF2B5EF4-FFF2-40B4-BE49-F238E27FC236}">
                    <a16:creationId xmlns:a16="http://schemas.microsoft.com/office/drawing/2014/main" id="{57247500-EEAE-8C5A-CC24-6158EA0F554C}"/>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27">
                <a:extLst>
                  <a:ext uri="{FF2B5EF4-FFF2-40B4-BE49-F238E27FC236}">
                    <a16:creationId xmlns:a16="http://schemas.microsoft.com/office/drawing/2014/main" id="{ECBA8B62-ED2B-8EF3-E15F-1304DE5FF79B}"/>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28">
                <a:extLst>
                  <a:ext uri="{FF2B5EF4-FFF2-40B4-BE49-F238E27FC236}">
                    <a16:creationId xmlns:a16="http://schemas.microsoft.com/office/drawing/2014/main" id="{E2B462CF-204B-3699-E07D-259C6F717A6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29">
                <a:extLst>
                  <a:ext uri="{FF2B5EF4-FFF2-40B4-BE49-F238E27FC236}">
                    <a16:creationId xmlns:a16="http://schemas.microsoft.com/office/drawing/2014/main" id="{35190E6C-D76B-9895-9DEA-F500ABA2A1D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30">
                <a:extLst>
                  <a:ext uri="{FF2B5EF4-FFF2-40B4-BE49-F238E27FC236}">
                    <a16:creationId xmlns:a16="http://schemas.microsoft.com/office/drawing/2014/main" id="{179C73A7-8DCE-E261-8208-D7D389C304CE}"/>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31">
                <a:extLst>
                  <a:ext uri="{FF2B5EF4-FFF2-40B4-BE49-F238E27FC236}">
                    <a16:creationId xmlns:a16="http://schemas.microsoft.com/office/drawing/2014/main" id="{37BDEAD0-2450-829B-2CD3-B818681B418F}"/>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32">
                <a:extLst>
                  <a:ext uri="{FF2B5EF4-FFF2-40B4-BE49-F238E27FC236}">
                    <a16:creationId xmlns:a16="http://schemas.microsoft.com/office/drawing/2014/main" id="{4F686C60-D4C1-BBE2-5A25-E08F7E79E1E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4" name="Text Box 33">
              <a:extLst>
                <a:ext uri="{FF2B5EF4-FFF2-40B4-BE49-F238E27FC236}">
                  <a16:creationId xmlns:a16="http://schemas.microsoft.com/office/drawing/2014/main" id="{5D95E16D-1DDE-36F2-8B00-88B674DA8E09}"/>
                </a:ext>
              </a:extLst>
            </p:cNvPr>
            <p:cNvSpPr txBox="1">
              <a:spLocks noChangeAspect="1" noChangeArrowheads="1"/>
            </p:cNvSpPr>
            <p:nvPr/>
          </p:nvSpPr>
          <p:spPr bwMode="auto">
            <a:xfrm>
              <a:off x="895"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75" name="Text Box 34">
              <a:extLst>
                <a:ext uri="{FF2B5EF4-FFF2-40B4-BE49-F238E27FC236}">
                  <a16:creationId xmlns:a16="http://schemas.microsoft.com/office/drawing/2014/main" id="{8A5F5BE6-02B2-D248-87D6-2E54728D2B65}"/>
                </a:ext>
              </a:extLst>
            </p:cNvPr>
            <p:cNvSpPr txBox="1">
              <a:spLocks noChangeAspect="1" noChangeArrowheads="1"/>
            </p:cNvSpPr>
            <p:nvPr/>
          </p:nvSpPr>
          <p:spPr bwMode="auto">
            <a:xfrm>
              <a:off x="1137"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6" name="Text Box 35">
              <a:extLst>
                <a:ext uri="{FF2B5EF4-FFF2-40B4-BE49-F238E27FC236}">
                  <a16:creationId xmlns:a16="http://schemas.microsoft.com/office/drawing/2014/main" id="{BBA29A87-CBC0-58FE-B0C7-FD4C7C603BDD}"/>
                </a:ext>
              </a:extLst>
            </p:cNvPr>
            <p:cNvSpPr txBox="1">
              <a:spLocks noChangeAspect="1" noChangeArrowheads="1"/>
            </p:cNvSpPr>
            <p:nvPr/>
          </p:nvSpPr>
          <p:spPr bwMode="auto">
            <a:xfrm>
              <a:off x="1378"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7" name="Text Box 36">
              <a:extLst>
                <a:ext uri="{FF2B5EF4-FFF2-40B4-BE49-F238E27FC236}">
                  <a16:creationId xmlns:a16="http://schemas.microsoft.com/office/drawing/2014/main" id="{B454D1C9-F2B9-D7CF-6DDB-C9D1652AE34B}"/>
                </a:ext>
              </a:extLst>
            </p:cNvPr>
            <p:cNvSpPr txBox="1">
              <a:spLocks noChangeAspect="1" noChangeArrowheads="1"/>
            </p:cNvSpPr>
            <p:nvPr/>
          </p:nvSpPr>
          <p:spPr bwMode="auto">
            <a:xfrm>
              <a:off x="1619"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8" name="Text Box 37">
              <a:extLst>
                <a:ext uri="{FF2B5EF4-FFF2-40B4-BE49-F238E27FC236}">
                  <a16:creationId xmlns:a16="http://schemas.microsoft.com/office/drawing/2014/main" id="{9A04624F-0A6A-B752-F434-1E893384E9B5}"/>
                </a:ext>
              </a:extLst>
            </p:cNvPr>
            <p:cNvSpPr txBox="1">
              <a:spLocks noChangeAspect="1" noChangeArrowheads="1"/>
            </p:cNvSpPr>
            <p:nvPr/>
          </p:nvSpPr>
          <p:spPr bwMode="auto">
            <a:xfrm>
              <a:off x="1859" y="3712"/>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9" name="Text Box 38">
              <a:extLst>
                <a:ext uri="{FF2B5EF4-FFF2-40B4-BE49-F238E27FC236}">
                  <a16:creationId xmlns:a16="http://schemas.microsoft.com/office/drawing/2014/main" id="{93577DD5-F128-046F-FE99-8A88F819C66A}"/>
                </a:ext>
              </a:extLst>
            </p:cNvPr>
            <p:cNvSpPr txBox="1">
              <a:spLocks noChangeAspect="1" noChangeArrowheads="1"/>
            </p:cNvSpPr>
            <p:nvPr/>
          </p:nvSpPr>
          <p:spPr bwMode="auto">
            <a:xfrm>
              <a:off x="2100"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80" name="Text Box 39">
              <a:extLst>
                <a:ext uri="{FF2B5EF4-FFF2-40B4-BE49-F238E27FC236}">
                  <a16:creationId xmlns:a16="http://schemas.microsoft.com/office/drawing/2014/main" id="{7057B190-968B-01F8-BBC9-510B8B4C83F2}"/>
                </a:ext>
              </a:extLst>
            </p:cNvPr>
            <p:cNvSpPr txBox="1">
              <a:spLocks noChangeAspect="1" noChangeArrowheads="1"/>
            </p:cNvSpPr>
            <p:nvPr/>
          </p:nvSpPr>
          <p:spPr bwMode="auto">
            <a:xfrm>
              <a:off x="234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81" name="Text Box 40">
              <a:extLst>
                <a:ext uri="{FF2B5EF4-FFF2-40B4-BE49-F238E27FC236}">
                  <a16:creationId xmlns:a16="http://schemas.microsoft.com/office/drawing/2014/main" id="{D46F2A25-12F1-553A-F013-A66B0F0712D7}"/>
                </a:ext>
              </a:extLst>
            </p:cNvPr>
            <p:cNvSpPr txBox="1">
              <a:spLocks noChangeAspect="1" noChangeArrowheads="1"/>
            </p:cNvSpPr>
            <p:nvPr/>
          </p:nvSpPr>
          <p:spPr bwMode="auto">
            <a:xfrm>
              <a:off x="258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2" name="Text Box 41">
              <a:extLst>
                <a:ext uri="{FF2B5EF4-FFF2-40B4-BE49-F238E27FC236}">
                  <a16:creationId xmlns:a16="http://schemas.microsoft.com/office/drawing/2014/main" id="{163A1542-4E6F-B4E4-A91D-8DA8238C3422}"/>
                </a:ext>
              </a:extLst>
            </p:cNvPr>
            <p:cNvSpPr txBox="1">
              <a:spLocks noChangeAspect="1" noChangeArrowheads="1"/>
            </p:cNvSpPr>
            <p:nvPr/>
          </p:nvSpPr>
          <p:spPr bwMode="auto">
            <a:xfrm>
              <a:off x="3063"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3" name="Text Box 42">
              <a:extLst>
                <a:ext uri="{FF2B5EF4-FFF2-40B4-BE49-F238E27FC236}">
                  <a16:creationId xmlns:a16="http://schemas.microsoft.com/office/drawing/2014/main" id="{7E087281-8FBA-C961-966A-90E4E1E60D4B}"/>
                </a:ext>
              </a:extLst>
            </p:cNvPr>
            <p:cNvSpPr txBox="1">
              <a:spLocks noChangeAspect="1" noChangeArrowheads="1"/>
            </p:cNvSpPr>
            <p:nvPr/>
          </p:nvSpPr>
          <p:spPr bwMode="auto">
            <a:xfrm>
              <a:off x="3304"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84" name="Text Box 43">
              <a:extLst>
                <a:ext uri="{FF2B5EF4-FFF2-40B4-BE49-F238E27FC236}">
                  <a16:creationId xmlns:a16="http://schemas.microsoft.com/office/drawing/2014/main" id="{D6FA9D48-F839-4F5F-CC46-2B56678C0BE3}"/>
                </a:ext>
              </a:extLst>
            </p:cNvPr>
            <p:cNvSpPr txBox="1">
              <a:spLocks noChangeAspect="1" noChangeArrowheads="1"/>
            </p:cNvSpPr>
            <p:nvPr/>
          </p:nvSpPr>
          <p:spPr bwMode="auto">
            <a:xfrm>
              <a:off x="2820" y="3711"/>
              <a:ext cx="3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grpSp>
        <p:nvGrpSpPr>
          <p:cNvPr id="97" name="Group 96">
            <a:extLst>
              <a:ext uri="{FF2B5EF4-FFF2-40B4-BE49-F238E27FC236}">
                <a16:creationId xmlns:a16="http://schemas.microsoft.com/office/drawing/2014/main" id="{B5BFFC6D-55B2-F5CA-DE5B-7EE634705687}"/>
              </a:ext>
            </a:extLst>
          </p:cNvPr>
          <p:cNvGrpSpPr>
            <a:grpSpLocks/>
          </p:cNvGrpSpPr>
          <p:nvPr/>
        </p:nvGrpSpPr>
        <p:grpSpPr bwMode="auto">
          <a:xfrm>
            <a:off x="6945994" y="2027918"/>
            <a:ext cx="4344987" cy="381000"/>
            <a:chOff x="911" y="2287"/>
            <a:chExt cx="2737" cy="240"/>
          </a:xfrm>
        </p:grpSpPr>
        <p:grpSp>
          <p:nvGrpSpPr>
            <p:cNvPr id="98" name="Group 97">
              <a:extLst>
                <a:ext uri="{FF2B5EF4-FFF2-40B4-BE49-F238E27FC236}">
                  <a16:creationId xmlns:a16="http://schemas.microsoft.com/office/drawing/2014/main" id="{EC4D2EA0-0E83-94B5-F703-9D204C592490}"/>
                </a:ext>
              </a:extLst>
            </p:cNvPr>
            <p:cNvGrpSpPr>
              <a:grpSpLocks noChangeAspect="1"/>
            </p:cNvGrpSpPr>
            <p:nvPr/>
          </p:nvGrpSpPr>
          <p:grpSpPr bwMode="auto">
            <a:xfrm>
              <a:off x="1000" y="2487"/>
              <a:ext cx="2648" cy="40"/>
              <a:chOff x="459" y="725"/>
              <a:chExt cx="2993" cy="0"/>
            </a:xfrm>
          </p:grpSpPr>
          <p:sp>
            <p:nvSpPr>
              <p:cNvPr id="111" name="Line 98">
                <a:extLst>
                  <a:ext uri="{FF2B5EF4-FFF2-40B4-BE49-F238E27FC236}">
                    <a16:creationId xmlns:a16="http://schemas.microsoft.com/office/drawing/2014/main" id="{9CBDB497-BF78-9814-4CB8-D0DF61E7BBF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Line 99">
                <a:extLst>
                  <a:ext uri="{FF2B5EF4-FFF2-40B4-BE49-F238E27FC236}">
                    <a16:creationId xmlns:a16="http://schemas.microsoft.com/office/drawing/2014/main" id="{DADA4682-3EE8-E59E-E023-550DCFB1C43C}"/>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100">
                <a:extLst>
                  <a:ext uri="{FF2B5EF4-FFF2-40B4-BE49-F238E27FC236}">
                    <a16:creationId xmlns:a16="http://schemas.microsoft.com/office/drawing/2014/main" id="{D9CC83C8-4101-9AE0-C059-9B300BFAA34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Line 101">
                <a:extLst>
                  <a:ext uri="{FF2B5EF4-FFF2-40B4-BE49-F238E27FC236}">
                    <a16:creationId xmlns:a16="http://schemas.microsoft.com/office/drawing/2014/main" id="{EACB05F3-85CE-6A7E-4391-55D768F12DD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Line 102">
                <a:extLst>
                  <a:ext uri="{FF2B5EF4-FFF2-40B4-BE49-F238E27FC236}">
                    <a16:creationId xmlns:a16="http://schemas.microsoft.com/office/drawing/2014/main" id="{3C382C6E-24F9-14D6-7721-A5D26FD111C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Line 103">
                <a:extLst>
                  <a:ext uri="{FF2B5EF4-FFF2-40B4-BE49-F238E27FC236}">
                    <a16:creationId xmlns:a16="http://schemas.microsoft.com/office/drawing/2014/main" id="{2376255D-1F94-954C-7DB1-9A84DE2BA82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104">
                <a:extLst>
                  <a:ext uri="{FF2B5EF4-FFF2-40B4-BE49-F238E27FC236}">
                    <a16:creationId xmlns:a16="http://schemas.microsoft.com/office/drawing/2014/main" id="{A523A1E5-9512-0FDF-3270-FFA679F3D74F}"/>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105">
                <a:extLst>
                  <a:ext uri="{FF2B5EF4-FFF2-40B4-BE49-F238E27FC236}">
                    <a16:creationId xmlns:a16="http://schemas.microsoft.com/office/drawing/2014/main" id="{200477DB-0B71-2D02-941F-B26E6AAABE19}"/>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Line 106">
                <a:extLst>
                  <a:ext uri="{FF2B5EF4-FFF2-40B4-BE49-F238E27FC236}">
                    <a16:creationId xmlns:a16="http://schemas.microsoft.com/office/drawing/2014/main" id="{6FE212E2-04C3-73B4-0D4E-DB20023B16DB}"/>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107">
                <a:extLst>
                  <a:ext uri="{FF2B5EF4-FFF2-40B4-BE49-F238E27FC236}">
                    <a16:creationId xmlns:a16="http://schemas.microsoft.com/office/drawing/2014/main" id="{176A0C06-2D07-46D1-B734-B45E6032E1BE}"/>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108">
                <a:extLst>
                  <a:ext uri="{FF2B5EF4-FFF2-40B4-BE49-F238E27FC236}">
                    <a16:creationId xmlns:a16="http://schemas.microsoft.com/office/drawing/2014/main" id="{0E971F46-3006-E9A0-2517-0E4864A9B525}"/>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9" name="Text Box 109">
              <a:extLst>
                <a:ext uri="{FF2B5EF4-FFF2-40B4-BE49-F238E27FC236}">
                  <a16:creationId xmlns:a16="http://schemas.microsoft.com/office/drawing/2014/main" id="{E53C89C0-BD42-2A6A-CAF1-F1E4F34DA041}"/>
                </a:ext>
              </a:extLst>
            </p:cNvPr>
            <p:cNvSpPr txBox="1">
              <a:spLocks noChangeAspect="1" noChangeArrowheads="1"/>
            </p:cNvSpPr>
            <p:nvPr/>
          </p:nvSpPr>
          <p:spPr bwMode="auto">
            <a:xfrm>
              <a:off x="911" y="2287"/>
              <a:ext cx="202"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0" name="Text Box 110">
              <a:extLst>
                <a:ext uri="{FF2B5EF4-FFF2-40B4-BE49-F238E27FC236}">
                  <a16:creationId xmlns:a16="http://schemas.microsoft.com/office/drawing/2014/main" id="{CE5E871C-390E-A6C8-78F0-41F124EB2101}"/>
                </a:ext>
              </a:extLst>
            </p:cNvPr>
            <p:cNvSpPr txBox="1">
              <a:spLocks noChangeAspect="1" noChangeArrowheads="1"/>
            </p:cNvSpPr>
            <p:nvPr/>
          </p:nvSpPr>
          <p:spPr bwMode="auto">
            <a:xfrm>
              <a:off x="1128"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1" name="Text Box 111">
              <a:extLst>
                <a:ext uri="{FF2B5EF4-FFF2-40B4-BE49-F238E27FC236}">
                  <a16:creationId xmlns:a16="http://schemas.microsoft.com/office/drawing/2014/main" id="{887802B3-78E2-94CF-2074-4E16707836EC}"/>
                </a:ext>
              </a:extLst>
            </p:cNvPr>
            <p:cNvSpPr txBox="1">
              <a:spLocks noChangeAspect="1" noChangeArrowheads="1"/>
            </p:cNvSpPr>
            <p:nvPr/>
          </p:nvSpPr>
          <p:spPr bwMode="auto">
            <a:xfrm>
              <a:off x="1371"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2" name="Text Box 112">
              <a:extLst>
                <a:ext uri="{FF2B5EF4-FFF2-40B4-BE49-F238E27FC236}">
                  <a16:creationId xmlns:a16="http://schemas.microsoft.com/office/drawing/2014/main" id="{183D1ACE-637E-131B-47E9-1671AC1995BD}"/>
                </a:ext>
              </a:extLst>
            </p:cNvPr>
            <p:cNvSpPr txBox="1">
              <a:spLocks noChangeAspect="1" noChangeArrowheads="1"/>
            </p:cNvSpPr>
            <p:nvPr/>
          </p:nvSpPr>
          <p:spPr bwMode="auto">
            <a:xfrm>
              <a:off x="1609" y="2287"/>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3" name="Text Box 113">
              <a:extLst>
                <a:ext uri="{FF2B5EF4-FFF2-40B4-BE49-F238E27FC236}">
                  <a16:creationId xmlns:a16="http://schemas.microsoft.com/office/drawing/2014/main" id="{2B6FD5EB-06E8-1F9F-7AE1-DF7539E15DB3}"/>
                </a:ext>
              </a:extLst>
            </p:cNvPr>
            <p:cNvSpPr txBox="1">
              <a:spLocks noChangeAspect="1" noChangeArrowheads="1"/>
            </p:cNvSpPr>
            <p:nvPr/>
          </p:nvSpPr>
          <p:spPr bwMode="auto">
            <a:xfrm>
              <a:off x="1853"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4" name="Text Box 114">
              <a:extLst>
                <a:ext uri="{FF2B5EF4-FFF2-40B4-BE49-F238E27FC236}">
                  <a16:creationId xmlns:a16="http://schemas.microsoft.com/office/drawing/2014/main" id="{E157E5CF-F021-07E2-BC3F-A8FB38ACD46C}"/>
                </a:ext>
              </a:extLst>
            </p:cNvPr>
            <p:cNvSpPr txBox="1">
              <a:spLocks noChangeAspect="1" noChangeArrowheads="1"/>
            </p:cNvSpPr>
            <p:nvPr/>
          </p:nvSpPr>
          <p:spPr bwMode="auto">
            <a:xfrm>
              <a:off x="233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05" name="Text Box 115">
              <a:extLst>
                <a:ext uri="{FF2B5EF4-FFF2-40B4-BE49-F238E27FC236}">
                  <a16:creationId xmlns:a16="http://schemas.microsoft.com/office/drawing/2014/main" id="{BA0EA212-0FA0-0634-2BCD-32864D12D3D5}"/>
                </a:ext>
              </a:extLst>
            </p:cNvPr>
            <p:cNvSpPr txBox="1">
              <a:spLocks noChangeAspect="1" noChangeArrowheads="1"/>
            </p:cNvSpPr>
            <p:nvPr/>
          </p:nvSpPr>
          <p:spPr bwMode="auto">
            <a:xfrm>
              <a:off x="2094"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06" name="Text Box 116">
              <a:extLst>
                <a:ext uri="{FF2B5EF4-FFF2-40B4-BE49-F238E27FC236}">
                  <a16:creationId xmlns:a16="http://schemas.microsoft.com/office/drawing/2014/main" id="{1F5952DA-62E8-AD56-4592-FB9AC3A1FC87}"/>
                </a:ext>
              </a:extLst>
            </p:cNvPr>
            <p:cNvSpPr txBox="1">
              <a:spLocks noChangeAspect="1" noChangeArrowheads="1"/>
            </p:cNvSpPr>
            <p:nvPr/>
          </p:nvSpPr>
          <p:spPr bwMode="auto">
            <a:xfrm>
              <a:off x="2599" y="2287"/>
              <a:ext cx="2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7" name="Text Box 117">
              <a:extLst>
                <a:ext uri="{FF2B5EF4-FFF2-40B4-BE49-F238E27FC236}">
                  <a16:creationId xmlns:a16="http://schemas.microsoft.com/office/drawing/2014/main" id="{7B89378A-C747-D3EA-EA37-D838D9148B10}"/>
                </a:ext>
              </a:extLst>
            </p:cNvPr>
            <p:cNvSpPr txBox="1">
              <a:spLocks noChangeAspect="1" noChangeArrowheads="1"/>
            </p:cNvSpPr>
            <p:nvPr/>
          </p:nvSpPr>
          <p:spPr bwMode="auto">
            <a:xfrm>
              <a:off x="281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8" name="Text Box 118">
              <a:extLst>
                <a:ext uri="{FF2B5EF4-FFF2-40B4-BE49-F238E27FC236}">
                  <a16:creationId xmlns:a16="http://schemas.microsoft.com/office/drawing/2014/main" id="{3DD0C12F-D137-A484-685F-EAB620A158E6}"/>
                </a:ext>
              </a:extLst>
            </p:cNvPr>
            <p:cNvSpPr txBox="1">
              <a:spLocks noChangeAspect="1" noChangeArrowheads="1"/>
            </p:cNvSpPr>
            <p:nvPr/>
          </p:nvSpPr>
          <p:spPr bwMode="auto">
            <a:xfrm>
              <a:off x="3078" y="2287"/>
              <a:ext cx="3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9" name="Text Box 119">
              <a:extLst>
                <a:ext uri="{FF2B5EF4-FFF2-40B4-BE49-F238E27FC236}">
                  <a16:creationId xmlns:a16="http://schemas.microsoft.com/office/drawing/2014/main" id="{3C08D791-FDC0-6047-5F58-D5374A0547D5}"/>
                </a:ext>
              </a:extLst>
            </p:cNvPr>
            <p:cNvSpPr txBox="1">
              <a:spLocks noChangeAspect="1" noChangeArrowheads="1"/>
            </p:cNvSpPr>
            <p:nvPr/>
          </p:nvSpPr>
          <p:spPr bwMode="auto">
            <a:xfrm>
              <a:off x="3320" y="2287"/>
              <a:ext cx="3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122" name="Right Arrow 121">
            <a:extLst>
              <a:ext uri="{FF2B5EF4-FFF2-40B4-BE49-F238E27FC236}">
                <a16:creationId xmlns:a16="http://schemas.microsoft.com/office/drawing/2014/main" id="{5FB3D1F0-A5CA-C346-A43F-86122D3B1C05}"/>
              </a:ext>
            </a:extLst>
          </p:cNvPr>
          <p:cNvSpPr/>
          <p:nvPr/>
        </p:nvSpPr>
        <p:spPr>
          <a:xfrm>
            <a:off x="6261326" y="2375354"/>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 Box 64">
            <a:extLst>
              <a:ext uri="{FF2B5EF4-FFF2-40B4-BE49-F238E27FC236}">
                <a16:creationId xmlns:a16="http://schemas.microsoft.com/office/drawing/2014/main" id="{7D7AF49C-828D-EA12-B176-9C2D7E691A21}"/>
              </a:ext>
            </a:extLst>
          </p:cNvPr>
          <p:cNvSpPr txBox="1">
            <a:spLocks noChangeArrowheads="1"/>
          </p:cNvSpPr>
          <p:nvPr/>
        </p:nvSpPr>
        <p:spPr bwMode="auto">
          <a:xfrm>
            <a:off x="1530805" y="3047093"/>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
        <p:nvSpPr>
          <p:cNvPr id="3" name="Oval 17">
            <a:extLst>
              <a:ext uri="{FF2B5EF4-FFF2-40B4-BE49-F238E27FC236}">
                <a16:creationId xmlns:a16="http://schemas.microsoft.com/office/drawing/2014/main" id="{A9661008-6D06-6119-A7FB-D982FAD0483A}"/>
              </a:ext>
            </a:extLst>
          </p:cNvPr>
          <p:cNvSpPr>
            <a:spLocks noChangeAspect="1" noChangeArrowheads="1"/>
          </p:cNvSpPr>
          <p:nvPr/>
        </p:nvSpPr>
        <p:spPr bwMode="auto">
          <a:xfrm>
            <a:off x="7690531"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 name="Oval 19">
            <a:extLst>
              <a:ext uri="{FF2B5EF4-FFF2-40B4-BE49-F238E27FC236}">
                <a16:creationId xmlns:a16="http://schemas.microsoft.com/office/drawing/2014/main" id="{744E53E9-8F78-58C8-0AD2-D0F202843348}"/>
              </a:ext>
            </a:extLst>
          </p:cNvPr>
          <p:cNvSpPr>
            <a:spLocks noChangeAspect="1" noChangeArrowheads="1"/>
          </p:cNvSpPr>
          <p:nvPr/>
        </p:nvSpPr>
        <p:spPr bwMode="auto">
          <a:xfrm>
            <a:off x="8836706"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Oval 21">
            <a:extLst>
              <a:ext uri="{FF2B5EF4-FFF2-40B4-BE49-F238E27FC236}">
                <a16:creationId xmlns:a16="http://schemas.microsoft.com/office/drawing/2014/main" id="{4486D3D9-760D-6EA1-9B4C-99B959BA4B5E}"/>
              </a:ext>
            </a:extLst>
          </p:cNvPr>
          <p:cNvSpPr>
            <a:spLocks noChangeAspect="1" noChangeArrowheads="1"/>
          </p:cNvSpPr>
          <p:nvPr/>
        </p:nvSpPr>
        <p:spPr bwMode="auto">
          <a:xfrm>
            <a:off x="9219294" y="2044586"/>
            <a:ext cx="381000"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85" name="Oval 23">
            <a:extLst>
              <a:ext uri="{FF2B5EF4-FFF2-40B4-BE49-F238E27FC236}">
                <a16:creationId xmlns:a16="http://schemas.microsoft.com/office/drawing/2014/main" id="{3719353B-9609-5458-B951-34A107952039}"/>
              </a:ext>
            </a:extLst>
          </p:cNvPr>
          <p:cNvSpPr>
            <a:spLocks noChangeAspect="1" noChangeArrowheads="1"/>
          </p:cNvSpPr>
          <p:nvPr/>
        </p:nvSpPr>
        <p:spPr bwMode="auto">
          <a:xfrm>
            <a:off x="9982881" y="2044586"/>
            <a:ext cx="384175"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0" name="Line 3">
            <a:extLst>
              <a:ext uri="{FF2B5EF4-FFF2-40B4-BE49-F238E27FC236}">
                <a16:creationId xmlns:a16="http://schemas.microsoft.com/office/drawing/2014/main" id="{E588B7BF-3EC0-5D28-9E71-990BB2618EE1}"/>
              </a:ext>
            </a:extLst>
          </p:cNvPr>
          <p:cNvSpPr>
            <a:spLocks noChangeAspect="1" noChangeShapeType="1"/>
          </p:cNvSpPr>
          <p:nvPr/>
        </p:nvSpPr>
        <p:spPr bwMode="auto">
          <a:xfrm>
            <a:off x="4193673" y="4129768"/>
            <a:ext cx="1587" cy="18351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4">
            <a:extLst>
              <a:ext uri="{FF2B5EF4-FFF2-40B4-BE49-F238E27FC236}">
                <a16:creationId xmlns:a16="http://schemas.microsoft.com/office/drawing/2014/main" id="{6949D313-E9B5-2C11-7EA1-A7CB42E3B6F7}"/>
              </a:ext>
            </a:extLst>
          </p:cNvPr>
          <p:cNvSpPr>
            <a:spLocks noChangeAspect="1" noChangeShapeType="1"/>
          </p:cNvSpPr>
          <p:nvPr/>
        </p:nvSpPr>
        <p:spPr bwMode="auto">
          <a:xfrm>
            <a:off x="4625473" y="4121830"/>
            <a:ext cx="1587" cy="18494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
            <a:extLst>
              <a:ext uri="{FF2B5EF4-FFF2-40B4-BE49-F238E27FC236}">
                <a16:creationId xmlns:a16="http://schemas.microsoft.com/office/drawing/2014/main" id="{513CE1AC-1A23-1FAE-AE9A-8D518EB21888}"/>
              </a:ext>
            </a:extLst>
          </p:cNvPr>
          <p:cNvSpPr>
            <a:spLocks noChangeAspect="1" noChangeShapeType="1"/>
          </p:cNvSpPr>
          <p:nvPr/>
        </p:nvSpPr>
        <p:spPr bwMode="auto">
          <a:xfrm>
            <a:off x="5074735" y="4137705"/>
            <a:ext cx="1588"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6">
            <a:extLst>
              <a:ext uri="{FF2B5EF4-FFF2-40B4-BE49-F238E27FC236}">
                <a16:creationId xmlns:a16="http://schemas.microsoft.com/office/drawing/2014/main" id="{7715B3F2-58B7-DE6C-B0EB-9A588479460F}"/>
              </a:ext>
            </a:extLst>
          </p:cNvPr>
          <p:cNvSpPr>
            <a:spLocks noChangeAspect="1" noChangeShapeType="1"/>
          </p:cNvSpPr>
          <p:nvPr/>
        </p:nvSpPr>
        <p:spPr bwMode="auto">
          <a:xfrm>
            <a:off x="5527173" y="4137705"/>
            <a:ext cx="1587"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7">
            <a:extLst>
              <a:ext uri="{FF2B5EF4-FFF2-40B4-BE49-F238E27FC236}">
                <a16:creationId xmlns:a16="http://schemas.microsoft.com/office/drawing/2014/main" id="{9B7B760A-4C87-B98D-47F1-CDB39BB10840}"/>
              </a:ext>
            </a:extLst>
          </p:cNvPr>
          <p:cNvSpPr>
            <a:spLocks noChangeAspect="1" noChangeShapeType="1"/>
          </p:cNvSpPr>
          <p:nvPr/>
        </p:nvSpPr>
        <p:spPr bwMode="auto">
          <a:xfrm>
            <a:off x="4207960" y="5329918"/>
            <a:ext cx="1757363" cy="4762"/>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8">
            <a:extLst>
              <a:ext uri="{FF2B5EF4-FFF2-40B4-BE49-F238E27FC236}">
                <a16:creationId xmlns:a16="http://schemas.microsoft.com/office/drawing/2014/main" id="{576FC8A7-2CB6-EC13-CE03-B55DBC920BF5}"/>
              </a:ext>
            </a:extLst>
          </p:cNvPr>
          <p:cNvSpPr>
            <a:spLocks noChangeAspect="1" noChangeShapeType="1"/>
          </p:cNvSpPr>
          <p:nvPr/>
        </p:nvSpPr>
        <p:spPr bwMode="auto">
          <a:xfrm>
            <a:off x="5965323" y="4113893"/>
            <a:ext cx="1587" cy="18335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9">
            <a:extLst>
              <a:ext uri="{FF2B5EF4-FFF2-40B4-BE49-F238E27FC236}">
                <a16:creationId xmlns:a16="http://schemas.microsoft.com/office/drawing/2014/main" id="{C447602B-FE91-BD3F-6A87-13D294847E7A}"/>
              </a:ext>
            </a:extLst>
          </p:cNvPr>
          <p:cNvSpPr>
            <a:spLocks noChangeAspect="1" noChangeShapeType="1"/>
          </p:cNvSpPr>
          <p:nvPr/>
        </p:nvSpPr>
        <p:spPr bwMode="auto">
          <a:xfrm flipV="1">
            <a:off x="4207960" y="4421868"/>
            <a:ext cx="819150"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60B1EC2D-C365-9D06-AAB5-83FCC1C391D1}"/>
              </a:ext>
            </a:extLst>
          </p:cNvPr>
          <p:cNvSpPr>
            <a:spLocks noChangeAspect="1" noChangeShapeType="1"/>
          </p:cNvSpPr>
          <p:nvPr/>
        </p:nvSpPr>
        <p:spPr bwMode="auto">
          <a:xfrm>
            <a:off x="4188910" y="4717143"/>
            <a:ext cx="436563"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700BB453-94B6-BD29-ECDD-2C7140BEE6FC}"/>
              </a:ext>
            </a:extLst>
          </p:cNvPr>
          <p:cNvSpPr>
            <a:spLocks noChangeAspect="1" noChangeShapeType="1"/>
          </p:cNvSpPr>
          <p:nvPr/>
        </p:nvSpPr>
        <p:spPr bwMode="auto">
          <a:xfrm>
            <a:off x="4196848" y="5636305"/>
            <a:ext cx="407987"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12">
            <a:extLst>
              <a:ext uri="{FF2B5EF4-FFF2-40B4-BE49-F238E27FC236}">
                <a16:creationId xmlns:a16="http://schemas.microsoft.com/office/drawing/2014/main" id="{C2889E4A-3C20-6B15-1443-94ACEFE57338}"/>
              </a:ext>
            </a:extLst>
          </p:cNvPr>
          <p:cNvSpPr>
            <a:spLocks noChangeAspect="1" noChangeShapeType="1"/>
          </p:cNvSpPr>
          <p:nvPr/>
        </p:nvSpPr>
        <p:spPr bwMode="auto">
          <a:xfrm>
            <a:off x="5119185" y="4421868"/>
            <a:ext cx="846138"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4">
            <a:extLst>
              <a:ext uri="{FF2B5EF4-FFF2-40B4-BE49-F238E27FC236}">
                <a16:creationId xmlns:a16="http://schemas.microsoft.com/office/drawing/2014/main" id="{EF024EF4-0BA6-0462-C656-8C9D5F7C8702}"/>
              </a:ext>
            </a:extLst>
          </p:cNvPr>
          <p:cNvSpPr>
            <a:spLocks noChangeAspect="1" noChangeShapeType="1"/>
          </p:cNvSpPr>
          <p:nvPr/>
        </p:nvSpPr>
        <p:spPr bwMode="auto">
          <a:xfrm>
            <a:off x="4193673" y="5015593"/>
            <a:ext cx="434975"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5">
            <a:extLst>
              <a:ext uri="{FF2B5EF4-FFF2-40B4-BE49-F238E27FC236}">
                <a16:creationId xmlns:a16="http://schemas.microsoft.com/office/drawing/2014/main" id="{9535848D-9FF1-57E2-B48A-CB949D10B325}"/>
              </a:ext>
            </a:extLst>
          </p:cNvPr>
          <p:cNvSpPr>
            <a:spLocks noChangeAspect="1" noChangeShapeType="1"/>
          </p:cNvSpPr>
          <p:nvPr/>
        </p:nvSpPr>
        <p:spPr bwMode="auto">
          <a:xfrm flipV="1">
            <a:off x="4687385" y="4710793"/>
            <a:ext cx="781050" cy="4762"/>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Text Box 93">
            <a:extLst>
              <a:ext uri="{FF2B5EF4-FFF2-40B4-BE49-F238E27FC236}">
                <a16:creationId xmlns:a16="http://schemas.microsoft.com/office/drawing/2014/main" id="{4409FE67-240E-2E4F-808A-709A860DB3AF}"/>
              </a:ext>
            </a:extLst>
          </p:cNvPr>
          <p:cNvSpPr txBox="1">
            <a:spLocks noChangeAspect="1" noChangeArrowheads="1"/>
          </p:cNvSpPr>
          <p:nvPr/>
        </p:nvSpPr>
        <p:spPr bwMode="auto">
          <a:xfrm>
            <a:off x="4292098" y="4118655"/>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A</a:t>
            </a:r>
            <a:endParaRPr lang="en-US" altLang="zh-CN" i="1" dirty="0">
              <a:solidFill>
                <a:srgbClr val="0C325C"/>
              </a:solidFill>
              <a:ea typeface="宋体" panose="02010600030101010101" pitchFamily="2" charset="-122"/>
            </a:endParaRPr>
          </a:p>
        </p:txBody>
      </p:sp>
      <p:sp>
        <p:nvSpPr>
          <p:cNvPr id="141" name="Text Box 94">
            <a:extLst>
              <a:ext uri="{FF2B5EF4-FFF2-40B4-BE49-F238E27FC236}">
                <a16:creationId xmlns:a16="http://schemas.microsoft.com/office/drawing/2014/main" id="{2F4B7995-6C56-CE47-65C0-7B7148FA420A}"/>
              </a:ext>
            </a:extLst>
          </p:cNvPr>
          <p:cNvSpPr txBox="1">
            <a:spLocks noChangeAspect="1" noChangeArrowheads="1"/>
          </p:cNvSpPr>
          <p:nvPr/>
        </p:nvSpPr>
        <p:spPr bwMode="auto">
          <a:xfrm>
            <a:off x="4292098" y="44250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B</a:t>
            </a:r>
            <a:endParaRPr lang="en-US" altLang="zh-CN" i="1" dirty="0">
              <a:solidFill>
                <a:srgbClr val="0C325C"/>
              </a:solidFill>
              <a:ea typeface="宋体" panose="02010600030101010101" pitchFamily="2" charset="-122"/>
            </a:endParaRPr>
          </a:p>
        </p:txBody>
      </p:sp>
      <p:sp>
        <p:nvSpPr>
          <p:cNvPr id="142" name="Text Box 95">
            <a:extLst>
              <a:ext uri="{FF2B5EF4-FFF2-40B4-BE49-F238E27FC236}">
                <a16:creationId xmlns:a16="http://schemas.microsoft.com/office/drawing/2014/main" id="{AE944352-D6B3-79D8-51A9-4A0A052C9542}"/>
              </a:ext>
            </a:extLst>
          </p:cNvPr>
          <p:cNvSpPr txBox="1">
            <a:spLocks noChangeAspect="1" noChangeArrowheads="1"/>
          </p:cNvSpPr>
          <p:nvPr/>
        </p:nvSpPr>
        <p:spPr bwMode="auto">
          <a:xfrm>
            <a:off x="4292098" y="47171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i="1">
                <a:solidFill>
                  <a:srgbClr val="0C325C"/>
                </a:solidFill>
                <a:ea typeface="宋体" panose="02010600030101010101" pitchFamily="2" charset="-122"/>
              </a:rPr>
              <a:t>C</a:t>
            </a:r>
          </a:p>
        </p:txBody>
      </p:sp>
      <p:sp>
        <p:nvSpPr>
          <p:cNvPr id="143" name="Text Box 96">
            <a:extLst>
              <a:ext uri="{FF2B5EF4-FFF2-40B4-BE49-F238E27FC236}">
                <a16:creationId xmlns:a16="http://schemas.microsoft.com/office/drawing/2014/main" id="{87FA5D12-CAD2-61DC-76E1-BCA4D86D40A0}"/>
              </a:ext>
            </a:extLst>
          </p:cNvPr>
          <p:cNvSpPr txBox="1">
            <a:spLocks noChangeAspect="1" noChangeArrowheads="1"/>
          </p:cNvSpPr>
          <p:nvPr/>
        </p:nvSpPr>
        <p:spPr bwMode="auto">
          <a:xfrm>
            <a:off x="4292098" y="5029880"/>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44" name="Text Box 97">
            <a:extLst>
              <a:ext uri="{FF2B5EF4-FFF2-40B4-BE49-F238E27FC236}">
                <a16:creationId xmlns:a16="http://schemas.microsoft.com/office/drawing/2014/main" id="{AEE42558-1D67-8D03-A809-CC7AE6ED5075}"/>
              </a:ext>
            </a:extLst>
          </p:cNvPr>
          <p:cNvSpPr txBox="1">
            <a:spLocks noChangeAspect="1" noChangeArrowheads="1"/>
          </p:cNvSpPr>
          <p:nvPr/>
        </p:nvSpPr>
        <p:spPr bwMode="auto">
          <a:xfrm>
            <a:off x="4739773" y="44250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45" name="Text Box 98">
            <a:extLst>
              <a:ext uri="{FF2B5EF4-FFF2-40B4-BE49-F238E27FC236}">
                <a16:creationId xmlns:a16="http://schemas.microsoft.com/office/drawing/2014/main" id="{AAD62BBA-352D-48F1-231B-F5202263D1C8}"/>
              </a:ext>
            </a:extLst>
          </p:cNvPr>
          <p:cNvSpPr txBox="1">
            <a:spLocks noChangeAspect="1" noChangeArrowheads="1"/>
          </p:cNvSpPr>
          <p:nvPr/>
        </p:nvSpPr>
        <p:spPr bwMode="auto">
          <a:xfrm>
            <a:off x="5184273" y="4118655"/>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47" name="Text Box 100">
            <a:extLst>
              <a:ext uri="{FF2B5EF4-FFF2-40B4-BE49-F238E27FC236}">
                <a16:creationId xmlns:a16="http://schemas.microsoft.com/office/drawing/2014/main" id="{8406D451-279B-0028-A565-84827AE502FD}"/>
              </a:ext>
            </a:extLst>
          </p:cNvPr>
          <p:cNvSpPr txBox="1">
            <a:spLocks noChangeAspect="1" noChangeArrowheads="1"/>
          </p:cNvSpPr>
          <p:nvPr/>
        </p:nvSpPr>
        <p:spPr bwMode="auto">
          <a:xfrm>
            <a:off x="4292098" y="5353730"/>
            <a:ext cx="319087"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48" name="Right Arrow 147">
            <a:extLst>
              <a:ext uri="{FF2B5EF4-FFF2-40B4-BE49-F238E27FC236}">
                <a16:creationId xmlns:a16="http://schemas.microsoft.com/office/drawing/2014/main" id="{5E14CFFC-DB7B-BB2B-F5DC-FB275200C9C7}"/>
              </a:ext>
            </a:extLst>
          </p:cNvPr>
          <p:cNvSpPr/>
          <p:nvPr/>
        </p:nvSpPr>
        <p:spPr>
          <a:xfrm rot="9754470">
            <a:off x="6220934" y="4452829"/>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 Box 79">
            <a:extLst>
              <a:ext uri="{FF2B5EF4-FFF2-40B4-BE49-F238E27FC236}">
                <a16:creationId xmlns:a16="http://schemas.microsoft.com/office/drawing/2014/main" id="{E7856907-4685-8F0B-41F2-02A7CB7DD1DB}"/>
              </a:ext>
            </a:extLst>
          </p:cNvPr>
          <p:cNvSpPr txBox="1">
            <a:spLocks noChangeArrowheads="1"/>
          </p:cNvSpPr>
          <p:nvPr/>
        </p:nvSpPr>
        <p:spPr bwMode="auto">
          <a:xfrm>
            <a:off x="6891951" y="5463260"/>
            <a:ext cx="4460261" cy="39733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a:t>Lower bound on the number of tracks = 5</a:t>
            </a:r>
            <a:endParaRPr lang="en-US" altLang="zh-CN">
              <a:ea typeface="宋体" panose="02010600030101010101" pitchFamily="2" charset="-122"/>
            </a:endParaRPr>
          </a:p>
        </p:txBody>
      </p:sp>
      <p:sp>
        <p:nvSpPr>
          <p:cNvPr id="150" name="Text Box 70">
            <a:extLst>
              <a:ext uri="{FF2B5EF4-FFF2-40B4-BE49-F238E27FC236}">
                <a16:creationId xmlns:a16="http://schemas.microsoft.com/office/drawing/2014/main" id="{8C49085A-2375-060E-B4FB-08DD8C85C534}"/>
              </a:ext>
            </a:extLst>
          </p:cNvPr>
          <p:cNvSpPr txBox="1">
            <a:spLocks noChangeAspect="1" noChangeArrowheads="1"/>
          </p:cNvSpPr>
          <p:nvPr/>
        </p:nvSpPr>
        <p:spPr bwMode="auto">
          <a:xfrm>
            <a:off x="6945994" y="1641925"/>
            <a:ext cx="4203699"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sp>
        <p:nvSpPr>
          <p:cNvPr id="151" name="TextBox 150">
            <a:extLst>
              <a:ext uri="{FF2B5EF4-FFF2-40B4-BE49-F238E27FC236}">
                <a16:creationId xmlns:a16="http://schemas.microsoft.com/office/drawing/2014/main" id="{18EE2E64-2621-AE0F-0323-44C1CAE0FDF3}"/>
              </a:ext>
            </a:extLst>
          </p:cNvPr>
          <p:cNvSpPr txBox="1"/>
          <p:nvPr/>
        </p:nvSpPr>
        <p:spPr>
          <a:xfrm>
            <a:off x="6038163" y="4877021"/>
            <a:ext cx="239532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Zone representation</a:t>
            </a:r>
          </a:p>
        </p:txBody>
      </p:sp>
    </p:spTree>
    <p:extLst>
      <p:ext uri="{BB962C8B-B14F-4D97-AF65-F5344CB8AC3E}">
        <p14:creationId xmlns:p14="http://schemas.microsoft.com/office/powerpoint/2010/main" val="4084556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6C21-FD5F-4A66-25BE-8BA7718B5336}"/>
              </a:ext>
            </a:extLst>
          </p:cNvPr>
          <p:cNvSpPr>
            <a:spLocks noGrp="1"/>
          </p:cNvSpPr>
          <p:nvPr>
            <p:ph type="title"/>
          </p:nvPr>
        </p:nvSpPr>
        <p:spPr/>
        <p:txBody>
          <a:bodyPr>
            <a:normAutofit/>
          </a:bodyPr>
          <a:lstStyle/>
          <a:p>
            <a:r>
              <a:rPr lang="en-US" sz="3900" dirty="0"/>
              <a:t>Zone Representation: {A, B, C, D, E, F, G, H}</a:t>
            </a:r>
          </a:p>
        </p:txBody>
      </p:sp>
      <p:grpSp>
        <p:nvGrpSpPr>
          <p:cNvPr id="4" name="Group 45">
            <a:extLst>
              <a:ext uri="{FF2B5EF4-FFF2-40B4-BE49-F238E27FC236}">
                <a16:creationId xmlns:a16="http://schemas.microsoft.com/office/drawing/2014/main" id="{C9284271-3540-AAF4-13FB-EC604BDFBB03}"/>
              </a:ext>
            </a:extLst>
          </p:cNvPr>
          <p:cNvGrpSpPr>
            <a:grpSpLocks/>
          </p:cNvGrpSpPr>
          <p:nvPr/>
        </p:nvGrpSpPr>
        <p:grpSpPr bwMode="auto">
          <a:xfrm>
            <a:off x="791257" y="1511750"/>
            <a:ext cx="5237163" cy="698500"/>
            <a:chOff x="440" y="754"/>
            <a:chExt cx="3299" cy="440"/>
          </a:xfrm>
        </p:grpSpPr>
        <p:grpSp>
          <p:nvGrpSpPr>
            <p:cNvPr id="5" name="Group 46">
              <a:extLst>
                <a:ext uri="{FF2B5EF4-FFF2-40B4-BE49-F238E27FC236}">
                  <a16:creationId xmlns:a16="http://schemas.microsoft.com/office/drawing/2014/main" id="{48188805-EA87-955E-B490-BF2327624114}"/>
                </a:ext>
              </a:extLst>
            </p:cNvPr>
            <p:cNvGrpSpPr>
              <a:grpSpLocks noChangeAspect="1"/>
            </p:cNvGrpSpPr>
            <p:nvPr/>
          </p:nvGrpSpPr>
          <p:grpSpPr bwMode="auto">
            <a:xfrm>
              <a:off x="1093" y="1154"/>
              <a:ext cx="2646" cy="40"/>
              <a:chOff x="459" y="725"/>
              <a:chExt cx="2993" cy="0"/>
            </a:xfrm>
          </p:grpSpPr>
          <p:sp>
            <p:nvSpPr>
              <p:cNvPr id="19" name="Line 47">
                <a:extLst>
                  <a:ext uri="{FF2B5EF4-FFF2-40B4-BE49-F238E27FC236}">
                    <a16:creationId xmlns:a16="http://schemas.microsoft.com/office/drawing/2014/main" id="{9798B343-56ED-0B83-41F6-4CBA18618AE1}"/>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48">
                <a:extLst>
                  <a:ext uri="{FF2B5EF4-FFF2-40B4-BE49-F238E27FC236}">
                    <a16:creationId xmlns:a16="http://schemas.microsoft.com/office/drawing/2014/main" id="{E9CD88D4-8B73-2E4B-7F14-0B2E464626D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49">
                <a:extLst>
                  <a:ext uri="{FF2B5EF4-FFF2-40B4-BE49-F238E27FC236}">
                    <a16:creationId xmlns:a16="http://schemas.microsoft.com/office/drawing/2014/main" id="{24A87EFF-81C8-A2BD-FE83-E31DDE955BBA}"/>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50">
                <a:extLst>
                  <a:ext uri="{FF2B5EF4-FFF2-40B4-BE49-F238E27FC236}">
                    <a16:creationId xmlns:a16="http://schemas.microsoft.com/office/drawing/2014/main" id="{49F28E9B-84E3-F679-73C2-7F5ABE95DE19}"/>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51">
                <a:extLst>
                  <a:ext uri="{FF2B5EF4-FFF2-40B4-BE49-F238E27FC236}">
                    <a16:creationId xmlns:a16="http://schemas.microsoft.com/office/drawing/2014/main" id="{BD9D3378-FE7B-846A-C1C9-48A2EA04BB46}"/>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52">
                <a:extLst>
                  <a:ext uri="{FF2B5EF4-FFF2-40B4-BE49-F238E27FC236}">
                    <a16:creationId xmlns:a16="http://schemas.microsoft.com/office/drawing/2014/main" id="{1B6F9B72-D77B-AA4B-316C-295F3AC222AA}"/>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3">
                <a:extLst>
                  <a:ext uri="{FF2B5EF4-FFF2-40B4-BE49-F238E27FC236}">
                    <a16:creationId xmlns:a16="http://schemas.microsoft.com/office/drawing/2014/main" id="{714926E0-A1DB-72F7-9420-62E91D47054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54">
                <a:extLst>
                  <a:ext uri="{FF2B5EF4-FFF2-40B4-BE49-F238E27FC236}">
                    <a16:creationId xmlns:a16="http://schemas.microsoft.com/office/drawing/2014/main" id="{5EF9D50E-A525-C545-8727-2B117D1616BD}"/>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55">
                <a:extLst>
                  <a:ext uri="{FF2B5EF4-FFF2-40B4-BE49-F238E27FC236}">
                    <a16:creationId xmlns:a16="http://schemas.microsoft.com/office/drawing/2014/main" id="{36F82C65-010E-1689-B540-648B5D9CFFBC}"/>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56">
                <a:extLst>
                  <a:ext uri="{FF2B5EF4-FFF2-40B4-BE49-F238E27FC236}">
                    <a16:creationId xmlns:a16="http://schemas.microsoft.com/office/drawing/2014/main" id="{9AF4D337-98C9-6626-6F60-517010F4E065}"/>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57">
                <a:extLst>
                  <a:ext uri="{FF2B5EF4-FFF2-40B4-BE49-F238E27FC236}">
                    <a16:creationId xmlns:a16="http://schemas.microsoft.com/office/drawing/2014/main" id="{16A2182F-79BA-4679-941E-28C92F0E623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 name="Text Box 58">
              <a:extLst>
                <a:ext uri="{FF2B5EF4-FFF2-40B4-BE49-F238E27FC236}">
                  <a16:creationId xmlns:a16="http://schemas.microsoft.com/office/drawing/2014/main" id="{188548CD-E989-C809-9CA7-B3F73D24AB8F}"/>
                </a:ext>
              </a:extLst>
            </p:cNvPr>
            <p:cNvSpPr txBox="1">
              <a:spLocks noChangeAspect="1" noChangeArrowheads="1"/>
            </p:cNvSpPr>
            <p:nvPr/>
          </p:nvSpPr>
          <p:spPr bwMode="auto">
            <a:xfrm>
              <a:off x="1001" y="954"/>
              <a:ext cx="2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7" name="Text Box 59">
              <a:extLst>
                <a:ext uri="{FF2B5EF4-FFF2-40B4-BE49-F238E27FC236}">
                  <a16:creationId xmlns:a16="http://schemas.microsoft.com/office/drawing/2014/main" id="{D9ECC730-F44D-03EC-937B-6ADB6748A1E1}"/>
                </a:ext>
              </a:extLst>
            </p:cNvPr>
            <p:cNvSpPr txBox="1">
              <a:spLocks noChangeAspect="1" noChangeArrowheads="1"/>
            </p:cNvSpPr>
            <p:nvPr/>
          </p:nvSpPr>
          <p:spPr bwMode="auto">
            <a:xfrm>
              <a:off x="1228"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8" name="Text Box 60">
              <a:extLst>
                <a:ext uri="{FF2B5EF4-FFF2-40B4-BE49-F238E27FC236}">
                  <a16:creationId xmlns:a16="http://schemas.microsoft.com/office/drawing/2014/main" id="{F52F87DA-6FA6-7E83-4708-E244CE10A44C}"/>
                </a:ext>
              </a:extLst>
            </p:cNvPr>
            <p:cNvSpPr txBox="1">
              <a:spLocks noChangeAspect="1" noChangeArrowheads="1"/>
            </p:cNvSpPr>
            <p:nvPr/>
          </p:nvSpPr>
          <p:spPr bwMode="auto">
            <a:xfrm>
              <a:off x="1474"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9" name="Text Box 61">
              <a:extLst>
                <a:ext uri="{FF2B5EF4-FFF2-40B4-BE49-F238E27FC236}">
                  <a16:creationId xmlns:a16="http://schemas.microsoft.com/office/drawing/2014/main" id="{293DFB95-FD63-18CD-B940-0045A212A7D2}"/>
                </a:ext>
              </a:extLst>
            </p:cNvPr>
            <p:cNvSpPr txBox="1">
              <a:spLocks noChangeAspect="1" noChangeArrowheads="1"/>
            </p:cNvSpPr>
            <p:nvPr/>
          </p:nvSpPr>
          <p:spPr bwMode="auto">
            <a:xfrm>
              <a:off x="1713"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 name="Text Box 62">
              <a:extLst>
                <a:ext uri="{FF2B5EF4-FFF2-40B4-BE49-F238E27FC236}">
                  <a16:creationId xmlns:a16="http://schemas.microsoft.com/office/drawing/2014/main" id="{6D3223D9-B42F-930C-B1A5-57A5955F5687}"/>
                </a:ext>
              </a:extLst>
            </p:cNvPr>
            <p:cNvSpPr txBox="1">
              <a:spLocks noChangeAspect="1" noChangeArrowheads="1"/>
            </p:cNvSpPr>
            <p:nvPr/>
          </p:nvSpPr>
          <p:spPr bwMode="auto">
            <a:xfrm>
              <a:off x="196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1" name="Text Box 63">
              <a:extLst>
                <a:ext uri="{FF2B5EF4-FFF2-40B4-BE49-F238E27FC236}">
                  <a16:creationId xmlns:a16="http://schemas.microsoft.com/office/drawing/2014/main" id="{6C9DC07B-6844-AAA8-271F-59F18B210CA0}"/>
                </a:ext>
              </a:extLst>
            </p:cNvPr>
            <p:cNvSpPr txBox="1">
              <a:spLocks noChangeAspect="1" noChangeArrowheads="1"/>
            </p:cNvSpPr>
            <p:nvPr/>
          </p:nvSpPr>
          <p:spPr bwMode="auto">
            <a:xfrm>
              <a:off x="244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2" name="Text Box 64">
              <a:extLst>
                <a:ext uri="{FF2B5EF4-FFF2-40B4-BE49-F238E27FC236}">
                  <a16:creationId xmlns:a16="http://schemas.microsoft.com/office/drawing/2014/main" id="{7E99784B-3014-1616-F3BA-E60F90747E70}"/>
                </a:ext>
              </a:extLst>
            </p:cNvPr>
            <p:cNvSpPr txBox="1">
              <a:spLocks noChangeAspect="1" noChangeArrowheads="1"/>
            </p:cNvSpPr>
            <p:nvPr/>
          </p:nvSpPr>
          <p:spPr bwMode="auto">
            <a:xfrm>
              <a:off x="2202"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3" name="Text Box 65">
              <a:extLst>
                <a:ext uri="{FF2B5EF4-FFF2-40B4-BE49-F238E27FC236}">
                  <a16:creationId xmlns:a16="http://schemas.microsoft.com/office/drawing/2014/main" id="{8357AC20-F4C5-240A-A705-347EDE84E4BB}"/>
                </a:ext>
              </a:extLst>
            </p:cNvPr>
            <p:cNvSpPr txBox="1">
              <a:spLocks noChangeAspect="1" noChangeArrowheads="1"/>
            </p:cNvSpPr>
            <p:nvPr/>
          </p:nvSpPr>
          <p:spPr bwMode="auto">
            <a:xfrm>
              <a:off x="268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4" name="Text Box 66">
              <a:extLst>
                <a:ext uri="{FF2B5EF4-FFF2-40B4-BE49-F238E27FC236}">
                  <a16:creationId xmlns:a16="http://schemas.microsoft.com/office/drawing/2014/main" id="{C5ECF47D-66EF-4CFF-0CC8-FA50BFEC302C}"/>
                </a:ext>
              </a:extLst>
            </p:cNvPr>
            <p:cNvSpPr txBox="1">
              <a:spLocks noChangeAspect="1" noChangeArrowheads="1"/>
            </p:cNvSpPr>
            <p:nvPr/>
          </p:nvSpPr>
          <p:spPr bwMode="auto">
            <a:xfrm>
              <a:off x="2914"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5" name="Text Box 67">
              <a:extLst>
                <a:ext uri="{FF2B5EF4-FFF2-40B4-BE49-F238E27FC236}">
                  <a16:creationId xmlns:a16="http://schemas.microsoft.com/office/drawing/2014/main" id="{DC8059FE-6478-08CA-63B5-6F0957F076A3}"/>
                </a:ext>
              </a:extLst>
            </p:cNvPr>
            <p:cNvSpPr txBox="1">
              <a:spLocks noChangeAspect="1" noChangeArrowheads="1"/>
            </p:cNvSpPr>
            <p:nvPr/>
          </p:nvSpPr>
          <p:spPr bwMode="auto">
            <a:xfrm>
              <a:off x="316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6" name="Text Box 68">
              <a:extLst>
                <a:ext uri="{FF2B5EF4-FFF2-40B4-BE49-F238E27FC236}">
                  <a16:creationId xmlns:a16="http://schemas.microsoft.com/office/drawing/2014/main" id="{ED46E131-1DDF-6B6F-8526-884C6E5881FF}"/>
                </a:ext>
              </a:extLst>
            </p:cNvPr>
            <p:cNvSpPr txBox="1">
              <a:spLocks noChangeAspect="1" noChangeArrowheads="1"/>
            </p:cNvSpPr>
            <p:nvPr/>
          </p:nvSpPr>
          <p:spPr bwMode="auto">
            <a:xfrm>
              <a:off x="340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8" name="Text Box 70">
              <a:extLst>
                <a:ext uri="{FF2B5EF4-FFF2-40B4-BE49-F238E27FC236}">
                  <a16:creationId xmlns:a16="http://schemas.microsoft.com/office/drawing/2014/main" id="{F01DF185-67DA-8188-4846-D16753267394}"/>
                </a:ext>
              </a:extLst>
            </p:cNvPr>
            <p:cNvSpPr txBox="1">
              <a:spLocks noChangeAspect="1" noChangeArrowheads="1"/>
            </p:cNvSpPr>
            <p:nvPr/>
          </p:nvSpPr>
          <p:spPr bwMode="auto">
            <a:xfrm>
              <a:off x="440" y="754"/>
              <a:ext cx="321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Column</a:t>
              </a:r>
              <a:r>
                <a:rPr lang="de-DE" altLang="en-US" dirty="0"/>
                <a:t>  </a:t>
              </a:r>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grpSp>
      <p:grpSp>
        <p:nvGrpSpPr>
          <p:cNvPr id="30" name="Group 71">
            <a:extLst>
              <a:ext uri="{FF2B5EF4-FFF2-40B4-BE49-F238E27FC236}">
                <a16:creationId xmlns:a16="http://schemas.microsoft.com/office/drawing/2014/main" id="{CF7CD794-4907-DB20-3DE5-8C69579D1DD4}"/>
              </a:ext>
            </a:extLst>
          </p:cNvPr>
          <p:cNvGrpSpPr>
            <a:grpSpLocks/>
          </p:cNvGrpSpPr>
          <p:nvPr/>
        </p:nvGrpSpPr>
        <p:grpSpPr bwMode="auto">
          <a:xfrm>
            <a:off x="1667557" y="2540454"/>
            <a:ext cx="4344988" cy="366713"/>
            <a:chOff x="902" y="1702"/>
            <a:chExt cx="2737" cy="231"/>
          </a:xfrm>
        </p:grpSpPr>
        <p:grpSp>
          <p:nvGrpSpPr>
            <p:cNvPr id="31" name="Group 72">
              <a:extLst>
                <a:ext uri="{FF2B5EF4-FFF2-40B4-BE49-F238E27FC236}">
                  <a16:creationId xmlns:a16="http://schemas.microsoft.com/office/drawing/2014/main" id="{084FB6D7-7AA3-6424-FC99-81612F0351F3}"/>
                </a:ext>
              </a:extLst>
            </p:cNvPr>
            <p:cNvGrpSpPr>
              <a:grpSpLocks noChangeAspect="1"/>
            </p:cNvGrpSpPr>
            <p:nvPr/>
          </p:nvGrpSpPr>
          <p:grpSpPr bwMode="auto">
            <a:xfrm>
              <a:off x="992" y="1710"/>
              <a:ext cx="2647" cy="39"/>
              <a:chOff x="459" y="725"/>
              <a:chExt cx="2993" cy="0"/>
            </a:xfrm>
          </p:grpSpPr>
          <p:sp>
            <p:nvSpPr>
              <p:cNvPr id="44" name="Line 73">
                <a:extLst>
                  <a:ext uri="{FF2B5EF4-FFF2-40B4-BE49-F238E27FC236}">
                    <a16:creationId xmlns:a16="http://schemas.microsoft.com/office/drawing/2014/main" id="{8F57E0FE-1510-2C35-4F00-C66D928D258B}"/>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74">
                <a:extLst>
                  <a:ext uri="{FF2B5EF4-FFF2-40B4-BE49-F238E27FC236}">
                    <a16:creationId xmlns:a16="http://schemas.microsoft.com/office/drawing/2014/main" id="{C36B9A5A-482D-730B-C024-5B88B15C90C7}"/>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75">
                <a:extLst>
                  <a:ext uri="{FF2B5EF4-FFF2-40B4-BE49-F238E27FC236}">
                    <a16:creationId xmlns:a16="http://schemas.microsoft.com/office/drawing/2014/main" id="{C6D02216-2308-92FB-270B-A8F8D90FEDF7}"/>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76">
                <a:extLst>
                  <a:ext uri="{FF2B5EF4-FFF2-40B4-BE49-F238E27FC236}">
                    <a16:creationId xmlns:a16="http://schemas.microsoft.com/office/drawing/2014/main" id="{151FDAA3-B826-72DA-7D7A-38423C107D3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77">
                <a:extLst>
                  <a:ext uri="{FF2B5EF4-FFF2-40B4-BE49-F238E27FC236}">
                    <a16:creationId xmlns:a16="http://schemas.microsoft.com/office/drawing/2014/main" id="{C910BE48-02E5-28E1-77EA-9F42CA586B2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78">
                <a:extLst>
                  <a:ext uri="{FF2B5EF4-FFF2-40B4-BE49-F238E27FC236}">
                    <a16:creationId xmlns:a16="http://schemas.microsoft.com/office/drawing/2014/main" id="{8242847B-9A74-8857-680F-C6DD53B6D64C}"/>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79">
                <a:extLst>
                  <a:ext uri="{FF2B5EF4-FFF2-40B4-BE49-F238E27FC236}">
                    <a16:creationId xmlns:a16="http://schemas.microsoft.com/office/drawing/2014/main" id="{883296CB-D27D-3C9A-CE93-23A19C38B3DA}"/>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80">
                <a:extLst>
                  <a:ext uri="{FF2B5EF4-FFF2-40B4-BE49-F238E27FC236}">
                    <a16:creationId xmlns:a16="http://schemas.microsoft.com/office/drawing/2014/main" id="{0B5A7BBA-ADAC-CB09-E691-F0ED56DCF8F0}"/>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81">
                <a:extLst>
                  <a:ext uri="{FF2B5EF4-FFF2-40B4-BE49-F238E27FC236}">
                    <a16:creationId xmlns:a16="http://schemas.microsoft.com/office/drawing/2014/main" id="{2F05D15B-3888-5FE7-817E-CBE8C3F2AF86}"/>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82">
                <a:extLst>
                  <a:ext uri="{FF2B5EF4-FFF2-40B4-BE49-F238E27FC236}">
                    <a16:creationId xmlns:a16="http://schemas.microsoft.com/office/drawing/2014/main" id="{1508E4C8-3CB5-CAFC-CD98-8E96003CB8DC}"/>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83">
                <a:extLst>
                  <a:ext uri="{FF2B5EF4-FFF2-40B4-BE49-F238E27FC236}">
                    <a16:creationId xmlns:a16="http://schemas.microsoft.com/office/drawing/2014/main" id="{9D478738-27F2-0629-2C35-C922FA1B87E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 name="Text Box 84">
              <a:extLst>
                <a:ext uri="{FF2B5EF4-FFF2-40B4-BE49-F238E27FC236}">
                  <a16:creationId xmlns:a16="http://schemas.microsoft.com/office/drawing/2014/main" id="{5C2B2163-0F7B-F516-7914-E8EEC219C84A}"/>
                </a:ext>
              </a:extLst>
            </p:cNvPr>
            <p:cNvSpPr txBox="1">
              <a:spLocks noChangeAspect="1" noChangeArrowheads="1"/>
            </p:cNvSpPr>
            <p:nvPr/>
          </p:nvSpPr>
          <p:spPr bwMode="auto">
            <a:xfrm>
              <a:off x="90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3" name="Text Box 85">
              <a:extLst>
                <a:ext uri="{FF2B5EF4-FFF2-40B4-BE49-F238E27FC236}">
                  <a16:creationId xmlns:a16="http://schemas.microsoft.com/office/drawing/2014/main" id="{364D8966-1778-49E4-08CD-6A767B3E0409}"/>
                </a:ext>
              </a:extLst>
            </p:cNvPr>
            <p:cNvSpPr txBox="1">
              <a:spLocks noChangeAspect="1" noChangeArrowheads="1"/>
            </p:cNvSpPr>
            <p:nvPr/>
          </p:nvSpPr>
          <p:spPr bwMode="auto">
            <a:xfrm>
              <a:off x="114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4" name="Text Box 86">
              <a:extLst>
                <a:ext uri="{FF2B5EF4-FFF2-40B4-BE49-F238E27FC236}">
                  <a16:creationId xmlns:a16="http://schemas.microsoft.com/office/drawing/2014/main" id="{36B2A108-01C8-B540-D24D-CAB670E91C01}"/>
                </a:ext>
              </a:extLst>
            </p:cNvPr>
            <p:cNvSpPr txBox="1">
              <a:spLocks noChangeAspect="1" noChangeArrowheads="1"/>
            </p:cNvSpPr>
            <p:nvPr/>
          </p:nvSpPr>
          <p:spPr bwMode="auto">
            <a:xfrm>
              <a:off x="1384" y="1710"/>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5" name="Text Box 87">
              <a:extLst>
                <a:ext uri="{FF2B5EF4-FFF2-40B4-BE49-F238E27FC236}">
                  <a16:creationId xmlns:a16="http://schemas.microsoft.com/office/drawing/2014/main" id="{AF05709C-5A4A-2AA3-2137-287FD832DFE2}"/>
                </a:ext>
              </a:extLst>
            </p:cNvPr>
            <p:cNvSpPr txBox="1">
              <a:spLocks noChangeAspect="1" noChangeArrowheads="1"/>
            </p:cNvSpPr>
            <p:nvPr/>
          </p:nvSpPr>
          <p:spPr bwMode="auto">
            <a:xfrm>
              <a:off x="162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6" name="Text Box 88">
              <a:extLst>
                <a:ext uri="{FF2B5EF4-FFF2-40B4-BE49-F238E27FC236}">
                  <a16:creationId xmlns:a16="http://schemas.microsoft.com/office/drawing/2014/main" id="{A5FA1696-335B-60ED-C207-17DEC3456CDE}"/>
                </a:ext>
              </a:extLst>
            </p:cNvPr>
            <p:cNvSpPr txBox="1">
              <a:spLocks noChangeAspect="1" noChangeArrowheads="1"/>
            </p:cNvSpPr>
            <p:nvPr/>
          </p:nvSpPr>
          <p:spPr bwMode="auto">
            <a:xfrm>
              <a:off x="186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7" name="Text Box 89">
              <a:extLst>
                <a:ext uri="{FF2B5EF4-FFF2-40B4-BE49-F238E27FC236}">
                  <a16:creationId xmlns:a16="http://schemas.microsoft.com/office/drawing/2014/main" id="{5FDF1FF8-F7C5-97A6-0C80-CF8BEF02569B}"/>
                </a:ext>
              </a:extLst>
            </p:cNvPr>
            <p:cNvSpPr txBox="1">
              <a:spLocks noChangeAspect="1" noChangeArrowheads="1"/>
            </p:cNvSpPr>
            <p:nvPr/>
          </p:nvSpPr>
          <p:spPr bwMode="auto">
            <a:xfrm>
              <a:off x="2103"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8" name="Text Box 90">
              <a:extLst>
                <a:ext uri="{FF2B5EF4-FFF2-40B4-BE49-F238E27FC236}">
                  <a16:creationId xmlns:a16="http://schemas.microsoft.com/office/drawing/2014/main" id="{C953CE0B-9208-9BDD-74C9-691BDB8DCF61}"/>
                </a:ext>
              </a:extLst>
            </p:cNvPr>
            <p:cNvSpPr txBox="1">
              <a:spLocks noChangeAspect="1" noChangeArrowheads="1"/>
            </p:cNvSpPr>
            <p:nvPr/>
          </p:nvSpPr>
          <p:spPr bwMode="auto">
            <a:xfrm>
              <a:off x="235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39" name="Text Box 91">
              <a:extLst>
                <a:ext uri="{FF2B5EF4-FFF2-40B4-BE49-F238E27FC236}">
                  <a16:creationId xmlns:a16="http://schemas.microsoft.com/office/drawing/2014/main" id="{9CF97F7B-BE3C-B33E-8B02-C271C5452844}"/>
                </a:ext>
              </a:extLst>
            </p:cNvPr>
            <p:cNvSpPr txBox="1">
              <a:spLocks noChangeAspect="1" noChangeArrowheads="1"/>
            </p:cNvSpPr>
            <p:nvPr/>
          </p:nvSpPr>
          <p:spPr bwMode="auto">
            <a:xfrm>
              <a:off x="259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0" name="Text Box 92">
              <a:extLst>
                <a:ext uri="{FF2B5EF4-FFF2-40B4-BE49-F238E27FC236}">
                  <a16:creationId xmlns:a16="http://schemas.microsoft.com/office/drawing/2014/main" id="{812373D3-1FFF-5809-856E-75D7531CF402}"/>
                </a:ext>
              </a:extLst>
            </p:cNvPr>
            <p:cNvSpPr txBox="1">
              <a:spLocks noChangeAspect="1" noChangeArrowheads="1"/>
            </p:cNvSpPr>
            <p:nvPr/>
          </p:nvSpPr>
          <p:spPr bwMode="auto">
            <a:xfrm>
              <a:off x="307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1" name="Text Box 93">
              <a:extLst>
                <a:ext uri="{FF2B5EF4-FFF2-40B4-BE49-F238E27FC236}">
                  <a16:creationId xmlns:a16="http://schemas.microsoft.com/office/drawing/2014/main" id="{9653DC7A-367A-4AFC-47E5-2D1512400849}"/>
                </a:ext>
              </a:extLst>
            </p:cNvPr>
            <p:cNvSpPr txBox="1">
              <a:spLocks noChangeAspect="1" noChangeArrowheads="1"/>
            </p:cNvSpPr>
            <p:nvPr/>
          </p:nvSpPr>
          <p:spPr bwMode="auto">
            <a:xfrm>
              <a:off x="331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42" name="Text Box 94">
              <a:extLst>
                <a:ext uri="{FF2B5EF4-FFF2-40B4-BE49-F238E27FC236}">
                  <a16:creationId xmlns:a16="http://schemas.microsoft.com/office/drawing/2014/main" id="{938AF7CD-5B3D-7418-F208-B76D67F1CBA0}"/>
                </a:ext>
              </a:extLst>
            </p:cNvPr>
            <p:cNvSpPr txBox="1">
              <a:spLocks noChangeAspect="1" noChangeArrowheads="1"/>
            </p:cNvSpPr>
            <p:nvPr/>
          </p:nvSpPr>
          <p:spPr bwMode="auto">
            <a:xfrm>
              <a:off x="2819" y="1702"/>
              <a:ext cx="3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55" name="Line 2">
            <a:extLst>
              <a:ext uri="{FF2B5EF4-FFF2-40B4-BE49-F238E27FC236}">
                <a16:creationId xmlns:a16="http://schemas.microsoft.com/office/drawing/2014/main" id="{1E8916A9-9C58-5A64-D3A2-6EEE4F747455}"/>
              </a:ext>
            </a:extLst>
          </p:cNvPr>
          <p:cNvSpPr>
            <a:spLocks noChangeAspect="1" noChangeShapeType="1"/>
          </p:cNvSpPr>
          <p:nvPr/>
        </p:nvSpPr>
        <p:spPr bwMode="auto">
          <a:xfrm flipV="1">
            <a:off x="7471456" y="2834368"/>
            <a:ext cx="1147763"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6" name="Line 3">
            <a:extLst>
              <a:ext uri="{FF2B5EF4-FFF2-40B4-BE49-F238E27FC236}">
                <a16:creationId xmlns:a16="http://schemas.microsoft.com/office/drawing/2014/main" id="{868015E6-8264-1AA8-8A73-104922AD0A1C}"/>
              </a:ext>
            </a:extLst>
          </p:cNvPr>
          <p:cNvSpPr>
            <a:spLocks noChangeAspect="1" noChangeShapeType="1"/>
          </p:cNvSpPr>
          <p:nvPr/>
        </p:nvSpPr>
        <p:spPr bwMode="auto">
          <a:xfrm flipV="1">
            <a:off x="7092044" y="2599418"/>
            <a:ext cx="1908175"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7" name="Line 4">
            <a:extLst>
              <a:ext uri="{FF2B5EF4-FFF2-40B4-BE49-F238E27FC236}">
                <a16:creationId xmlns:a16="http://schemas.microsoft.com/office/drawing/2014/main" id="{F893E078-36BA-D589-6094-F3D03B878A55}"/>
              </a:ext>
            </a:extLst>
          </p:cNvPr>
          <p:cNvSpPr>
            <a:spLocks noChangeAspect="1" noChangeShapeType="1"/>
          </p:cNvSpPr>
          <p:nvPr/>
        </p:nvSpPr>
        <p:spPr bwMode="auto">
          <a:xfrm>
            <a:off x="7471456" y="3047093"/>
            <a:ext cx="76358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 name="Line 5">
            <a:extLst>
              <a:ext uri="{FF2B5EF4-FFF2-40B4-BE49-F238E27FC236}">
                <a16:creationId xmlns:a16="http://schemas.microsoft.com/office/drawing/2014/main" id="{1F125416-D201-E4F9-1465-B094145F6EED}"/>
              </a:ext>
            </a:extLst>
          </p:cNvPr>
          <p:cNvSpPr>
            <a:spLocks noChangeAspect="1" noChangeShapeType="1"/>
          </p:cNvSpPr>
          <p:nvPr/>
        </p:nvSpPr>
        <p:spPr bwMode="auto">
          <a:xfrm flipV="1">
            <a:off x="7852456" y="3237593"/>
            <a:ext cx="229393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9" name="Line 6">
            <a:extLst>
              <a:ext uri="{FF2B5EF4-FFF2-40B4-BE49-F238E27FC236}">
                <a16:creationId xmlns:a16="http://schemas.microsoft.com/office/drawing/2014/main" id="{507EE52A-F6AF-DBC1-89E7-043924FE6D0F}"/>
              </a:ext>
            </a:extLst>
          </p:cNvPr>
          <p:cNvSpPr>
            <a:spLocks noChangeAspect="1" noChangeShapeType="1"/>
          </p:cNvSpPr>
          <p:nvPr/>
        </p:nvSpPr>
        <p:spPr bwMode="auto">
          <a:xfrm flipV="1">
            <a:off x="7852456" y="3428093"/>
            <a:ext cx="766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 name="Line 7">
            <a:extLst>
              <a:ext uri="{FF2B5EF4-FFF2-40B4-BE49-F238E27FC236}">
                <a16:creationId xmlns:a16="http://schemas.microsoft.com/office/drawing/2014/main" id="{4F7D309F-F1DF-236C-6C77-22F6A5268ADC}"/>
              </a:ext>
            </a:extLst>
          </p:cNvPr>
          <p:cNvSpPr>
            <a:spLocks noChangeAspect="1" noChangeShapeType="1"/>
          </p:cNvSpPr>
          <p:nvPr/>
        </p:nvSpPr>
        <p:spPr bwMode="auto">
          <a:xfrm flipV="1">
            <a:off x="9000219" y="3620180"/>
            <a:ext cx="382587"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1" name="Line 8">
            <a:extLst>
              <a:ext uri="{FF2B5EF4-FFF2-40B4-BE49-F238E27FC236}">
                <a16:creationId xmlns:a16="http://schemas.microsoft.com/office/drawing/2014/main" id="{CF0AB29B-9B04-6BA0-BD18-DD49F8BEC844}"/>
              </a:ext>
            </a:extLst>
          </p:cNvPr>
          <p:cNvSpPr>
            <a:spLocks noChangeAspect="1" noChangeShapeType="1"/>
          </p:cNvSpPr>
          <p:nvPr/>
        </p:nvSpPr>
        <p:spPr bwMode="auto">
          <a:xfrm flipV="1">
            <a:off x="9382806" y="3813855"/>
            <a:ext cx="1528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 name="Line 9">
            <a:extLst>
              <a:ext uri="{FF2B5EF4-FFF2-40B4-BE49-F238E27FC236}">
                <a16:creationId xmlns:a16="http://schemas.microsoft.com/office/drawing/2014/main" id="{146A81D7-7729-55CF-8BC9-54478E392F09}"/>
              </a:ext>
            </a:extLst>
          </p:cNvPr>
          <p:cNvSpPr>
            <a:spLocks noChangeAspect="1" noChangeShapeType="1"/>
          </p:cNvSpPr>
          <p:nvPr/>
        </p:nvSpPr>
        <p:spPr bwMode="auto">
          <a:xfrm flipV="1">
            <a:off x="9765394" y="4001180"/>
            <a:ext cx="763587" cy="1588"/>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63" name="Group 10">
            <a:extLst>
              <a:ext uri="{FF2B5EF4-FFF2-40B4-BE49-F238E27FC236}">
                <a16:creationId xmlns:a16="http://schemas.microsoft.com/office/drawing/2014/main" id="{9D7EB687-86CB-1C91-0D8C-5DCFB3FC154B}"/>
              </a:ext>
            </a:extLst>
          </p:cNvPr>
          <p:cNvGrpSpPr>
            <a:grpSpLocks/>
          </p:cNvGrpSpPr>
          <p:nvPr/>
        </p:nvGrpSpPr>
        <p:grpSpPr bwMode="auto">
          <a:xfrm>
            <a:off x="7392081" y="2434318"/>
            <a:ext cx="2982913" cy="1741487"/>
            <a:chOff x="1192" y="2543"/>
            <a:chExt cx="1879" cy="1097"/>
          </a:xfrm>
          <a:solidFill>
            <a:schemeClr val="bg1"/>
          </a:solidFill>
        </p:grpSpPr>
        <p:sp>
          <p:nvSpPr>
            <p:cNvPr id="64" name="Text Box 11">
              <a:extLst>
                <a:ext uri="{FF2B5EF4-FFF2-40B4-BE49-F238E27FC236}">
                  <a16:creationId xmlns:a16="http://schemas.microsoft.com/office/drawing/2014/main" id="{037B5C72-B22C-4691-ABFA-10018E7D1CC2}"/>
                </a:ext>
              </a:extLst>
            </p:cNvPr>
            <p:cNvSpPr txBox="1">
              <a:spLocks noChangeAspect="1" noChangeArrowheads="1"/>
            </p:cNvSpPr>
            <p:nvPr/>
          </p:nvSpPr>
          <p:spPr bwMode="auto">
            <a:xfrm>
              <a:off x="1513" y="2688"/>
              <a:ext cx="194"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65" name="Text Box 12">
              <a:extLst>
                <a:ext uri="{FF2B5EF4-FFF2-40B4-BE49-F238E27FC236}">
                  <a16:creationId xmlns:a16="http://schemas.microsoft.com/office/drawing/2014/main" id="{A3D66964-586C-9209-EB11-B407874998B8}"/>
                </a:ext>
              </a:extLst>
            </p:cNvPr>
            <p:cNvSpPr txBox="1">
              <a:spLocks noChangeAspect="1" noChangeArrowheads="1"/>
            </p:cNvSpPr>
            <p:nvPr/>
          </p:nvSpPr>
          <p:spPr bwMode="auto">
            <a:xfrm>
              <a:off x="1192" y="2543"/>
              <a:ext cx="188"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66" name="Text Box 13">
              <a:extLst>
                <a:ext uri="{FF2B5EF4-FFF2-40B4-BE49-F238E27FC236}">
                  <a16:creationId xmlns:a16="http://schemas.microsoft.com/office/drawing/2014/main" id="{645CA15F-06BB-F8C8-3D4F-3B97E97DDC5D}"/>
                </a:ext>
              </a:extLst>
            </p:cNvPr>
            <p:cNvSpPr txBox="1">
              <a:spLocks noChangeAspect="1" noChangeArrowheads="1"/>
            </p:cNvSpPr>
            <p:nvPr/>
          </p:nvSpPr>
          <p:spPr bwMode="auto">
            <a:xfrm>
              <a:off x="1432" y="2849"/>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67" name="Text Box 14">
              <a:extLst>
                <a:ext uri="{FF2B5EF4-FFF2-40B4-BE49-F238E27FC236}">
                  <a16:creationId xmlns:a16="http://schemas.microsoft.com/office/drawing/2014/main" id="{79C1E116-BB58-F030-71F5-4E4712A19CDC}"/>
                </a:ext>
              </a:extLst>
            </p:cNvPr>
            <p:cNvSpPr txBox="1">
              <a:spLocks noChangeAspect="1" noChangeArrowheads="1"/>
            </p:cNvSpPr>
            <p:nvPr/>
          </p:nvSpPr>
          <p:spPr bwMode="auto">
            <a:xfrm>
              <a:off x="1834" y="2942"/>
              <a:ext cx="195"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68" name="Text Box 15">
              <a:extLst>
                <a:ext uri="{FF2B5EF4-FFF2-40B4-BE49-F238E27FC236}">
                  <a16:creationId xmlns:a16="http://schemas.microsoft.com/office/drawing/2014/main" id="{BA4DC35F-F06C-7C2C-0563-71D27EC1E432}"/>
                </a:ext>
              </a:extLst>
            </p:cNvPr>
            <p:cNvSpPr txBox="1">
              <a:spLocks noChangeAspect="1" noChangeArrowheads="1"/>
            </p:cNvSpPr>
            <p:nvPr/>
          </p:nvSpPr>
          <p:spPr bwMode="auto">
            <a:xfrm>
              <a:off x="1603" y="3073"/>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69" name="Text Box 16">
              <a:extLst>
                <a:ext uri="{FF2B5EF4-FFF2-40B4-BE49-F238E27FC236}">
                  <a16:creationId xmlns:a16="http://schemas.microsoft.com/office/drawing/2014/main" id="{67E36A64-2DE6-C012-896D-EDE7C3AEA553}"/>
                </a:ext>
              </a:extLst>
            </p:cNvPr>
            <p:cNvSpPr txBox="1">
              <a:spLocks noChangeAspect="1" noChangeArrowheads="1"/>
            </p:cNvSpPr>
            <p:nvPr/>
          </p:nvSpPr>
          <p:spPr bwMode="auto">
            <a:xfrm>
              <a:off x="2286" y="3169"/>
              <a:ext cx="113"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7" tIns="11434" rIns="57170"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70" name="Text Box 17">
              <a:extLst>
                <a:ext uri="{FF2B5EF4-FFF2-40B4-BE49-F238E27FC236}">
                  <a16:creationId xmlns:a16="http://schemas.microsoft.com/office/drawing/2014/main" id="{6057F384-2CA3-07D6-2A5A-C4320B2E10CE}"/>
                </a:ext>
              </a:extLst>
            </p:cNvPr>
            <p:cNvSpPr txBox="1">
              <a:spLocks noChangeAspect="1" noChangeArrowheads="1"/>
            </p:cNvSpPr>
            <p:nvPr/>
          </p:nvSpPr>
          <p:spPr bwMode="auto">
            <a:xfrm>
              <a:off x="2881" y="3313"/>
              <a:ext cx="18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71" name="Text Box 18">
              <a:extLst>
                <a:ext uri="{FF2B5EF4-FFF2-40B4-BE49-F238E27FC236}">
                  <a16:creationId xmlns:a16="http://schemas.microsoft.com/office/drawing/2014/main" id="{53D203C2-D0E1-489E-D5A3-A3AA8B81B669}"/>
                </a:ext>
              </a:extLst>
            </p:cNvPr>
            <p:cNvSpPr txBox="1">
              <a:spLocks noChangeAspect="1" noChangeArrowheads="1"/>
            </p:cNvSpPr>
            <p:nvPr/>
          </p:nvSpPr>
          <p:spPr bwMode="auto">
            <a:xfrm>
              <a:off x="2881" y="3462"/>
              <a:ext cx="190"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grpSp>
      <p:grpSp>
        <p:nvGrpSpPr>
          <p:cNvPr id="72" name="Group 20">
            <a:extLst>
              <a:ext uri="{FF2B5EF4-FFF2-40B4-BE49-F238E27FC236}">
                <a16:creationId xmlns:a16="http://schemas.microsoft.com/office/drawing/2014/main" id="{6F4DA5CB-25F9-EB95-3233-684276A8A24F}"/>
              </a:ext>
            </a:extLst>
          </p:cNvPr>
          <p:cNvGrpSpPr>
            <a:grpSpLocks/>
          </p:cNvGrpSpPr>
          <p:nvPr/>
        </p:nvGrpSpPr>
        <p:grpSpPr bwMode="auto">
          <a:xfrm>
            <a:off x="6920594" y="4288510"/>
            <a:ext cx="4370387" cy="355600"/>
            <a:chOff x="895" y="3711"/>
            <a:chExt cx="2753" cy="224"/>
          </a:xfrm>
        </p:grpSpPr>
        <p:grpSp>
          <p:nvGrpSpPr>
            <p:cNvPr id="73" name="Group 21">
              <a:extLst>
                <a:ext uri="{FF2B5EF4-FFF2-40B4-BE49-F238E27FC236}">
                  <a16:creationId xmlns:a16="http://schemas.microsoft.com/office/drawing/2014/main" id="{D6EAC936-B81C-B23C-B320-07823979152A}"/>
                </a:ext>
              </a:extLst>
            </p:cNvPr>
            <p:cNvGrpSpPr>
              <a:grpSpLocks noChangeAspect="1"/>
            </p:cNvGrpSpPr>
            <p:nvPr/>
          </p:nvGrpSpPr>
          <p:grpSpPr bwMode="auto">
            <a:xfrm>
              <a:off x="1001" y="3712"/>
              <a:ext cx="2647" cy="38"/>
              <a:chOff x="459" y="725"/>
              <a:chExt cx="2993" cy="0"/>
            </a:xfrm>
          </p:grpSpPr>
          <p:sp>
            <p:nvSpPr>
              <p:cNvPr id="86" name="Line 22">
                <a:extLst>
                  <a:ext uri="{FF2B5EF4-FFF2-40B4-BE49-F238E27FC236}">
                    <a16:creationId xmlns:a16="http://schemas.microsoft.com/office/drawing/2014/main" id="{F504581F-16FE-F8BC-714D-9BD0B2E733F6}"/>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23">
                <a:extLst>
                  <a:ext uri="{FF2B5EF4-FFF2-40B4-BE49-F238E27FC236}">
                    <a16:creationId xmlns:a16="http://schemas.microsoft.com/office/drawing/2014/main" id="{23563174-8B7A-E207-AA7E-A2EADC6EED4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24">
                <a:extLst>
                  <a:ext uri="{FF2B5EF4-FFF2-40B4-BE49-F238E27FC236}">
                    <a16:creationId xmlns:a16="http://schemas.microsoft.com/office/drawing/2014/main" id="{317BEA97-A50B-FDCC-C116-B37634B8D3D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25">
                <a:extLst>
                  <a:ext uri="{FF2B5EF4-FFF2-40B4-BE49-F238E27FC236}">
                    <a16:creationId xmlns:a16="http://schemas.microsoft.com/office/drawing/2014/main" id="{B38A9BE9-11F7-4CC0-113B-C7366066A2C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26">
                <a:extLst>
                  <a:ext uri="{FF2B5EF4-FFF2-40B4-BE49-F238E27FC236}">
                    <a16:creationId xmlns:a16="http://schemas.microsoft.com/office/drawing/2014/main" id="{57247500-EEAE-8C5A-CC24-6158EA0F554C}"/>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27">
                <a:extLst>
                  <a:ext uri="{FF2B5EF4-FFF2-40B4-BE49-F238E27FC236}">
                    <a16:creationId xmlns:a16="http://schemas.microsoft.com/office/drawing/2014/main" id="{ECBA8B62-ED2B-8EF3-E15F-1304DE5FF79B}"/>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28">
                <a:extLst>
                  <a:ext uri="{FF2B5EF4-FFF2-40B4-BE49-F238E27FC236}">
                    <a16:creationId xmlns:a16="http://schemas.microsoft.com/office/drawing/2014/main" id="{E2B462CF-204B-3699-E07D-259C6F717A6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29">
                <a:extLst>
                  <a:ext uri="{FF2B5EF4-FFF2-40B4-BE49-F238E27FC236}">
                    <a16:creationId xmlns:a16="http://schemas.microsoft.com/office/drawing/2014/main" id="{35190E6C-D76B-9895-9DEA-F500ABA2A1D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30">
                <a:extLst>
                  <a:ext uri="{FF2B5EF4-FFF2-40B4-BE49-F238E27FC236}">
                    <a16:creationId xmlns:a16="http://schemas.microsoft.com/office/drawing/2014/main" id="{179C73A7-8DCE-E261-8208-D7D389C304CE}"/>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31">
                <a:extLst>
                  <a:ext uri="{FF2B5EF4-FFF2-40B4-BE49-F238E27FC236}">
                    <a16:creationId xmlns:a16="http://schemas.microsoft.com/office/drawing/2014/main" id="{37BDEAD0-2450-829B-2CD3-B818681B418F}"/>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32">
                <a:extLst>
                  <a:ext uri="{FF2B5EF4-FFF2-40B4-BE49-F238E27FC236}">
                    <a16:creationId xmlns:a16="http://schemas.microsoft.com/office/drawing/2014/main" id="{4F686C60-D4C1-BBE2-5A25-E08F7E79E1E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4" name="Text Box 33">
              <a:extLst>
                <a:ext uri="{FF2B5EF4-FFF2-40B4-BE49-F238E27FC236}">
                  <a16:creationId xmlns:a16="http://schemas.microsoft.com/office/drawing/2014/main" id="{5D95E16D-1DDE-36F2-8B00-88B674DA8E09}"/>
                </a:ext>
              </a:extLst>
            </p:cNvPr>
            <p:cNvSpPr txBox="1">
              <a:spLocks noChangeAspect="1" noChangeArrowheads="1"/>
            </p:cNvSpPr>
            <p:nvPr/>
          </p:nvSpPr>
          <p:spPr bwMode="auto">
            <a:xfrm>
              <a:off x="895"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75" name="Text Box 34">
              <a:extLst>
                <a:ext uri="{FF2B5EF4-FFF2-40B4-BE49-F238E27FC236}">
                  <a16:creationId xmlns:a16="http://schemas.microsoft.com/office/drawing/2014/main" id="{8A5F5BE6-02B2-D248-87D6-2E54728D2B65}"/>
                </a:ext>
              </a:extLst>
            </p:cNvPr>
            <p:cNvSpPr txBox="1">
              <a:spLocks noChangeAspect="1" noChangeArrowheads="1"/>
            </p:cNvSpPr>
            <p:nvPr/>
          </p:nvSpPr>
          <p:spPr bwMode="auto">
            <a:xfrm>
              <a:off x="1137"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6" name="Text Box 35">
              <a:extLst>
                <a:ext uri="{FF2B5EF4-FFF2-40B4-BE49-F238E27FC236}">
                  <a16:creationId xmlns:a16="http://schemas.microsoft.com/office/drawing/2014/main" id="{BBA29A87-CBC0-58FE-B0C7-FD4C7C603BDD}"/>
                </a:ext>
              </a:extLst>
            </p:cNvPr>
            <p:cNvSpPr txBox="1">
              <a:spLocks noChangeAspect="1" noChangeArrowheads="1"/>
            </p:cNvSpPr>
            <p:nvPr/>
          </p:nvSpPr>
          <p:spPr bwMode="auto">
            <a:xfrm>
              <a:off x="1378"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7" name="Text Box 36">
              <a:extLst>
                <a:ext uri="{FF2B5EF4-FFF2-40B4-BE49-F238E27FC236}">
                  <a16:creationId xmlns:a16="http://schemas.microsoft.com/office/drawing/2014/main" id="{B454D1C9-F2B9-D7CF-6DDB-C9D1652AE34B}"/>
                </a:ext>
              </a:extLst>
            </p:cNvPr>
            <p:cNvSpPr txBox="1">
              <a:spLocks noChangeAspect="1" noChangeArrowheads="1"/>
            </p:cNvSpPr>
            <p:nvPr/>
          </p:nvSpPr>
          <p:spPr bwMode="auto">
            <a:xfrm>
              <a:off x="1619"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8" name="Text Box 37">
              <a:extLst>
                <a:ext uri="{FF2B5EF4-FFF2-40B4-BE49-F238E27FC236}">
                  <a16:creationId xmlns:a16="http://schemas.microsoft.com/office/drawing/2014/main" id="{9A04624F-0A6A-B752-F434-1E893384E9B5}"/>
                </a:ext>
              </a:extLst>
            </p:cNvPr>
            <p:cNvSpPr txBox="1">
              <a:spLocks noChangeAspect="1" noChangeArrowheads="1"/>
            </p:cNvSpPr>
            <p:nvPr/>
          </p:nvSpPr>
          <p:spPr bwMode="auto">
            <a:xfrm>
              <a:off x="1859" y="3712"/>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9" name="Text Box 38">
              <a:extLst>
                <a:ext uri="{FF2B5EF4-FFF2-40B4-BE49-F238E27FC236}">
                  <a16:creationId xmlns:a16="http://schemas.microsoft.com/office/drawing/2014/main" id="{93577DD5-F128-046F-FE99-8A88F819C66A}"/>
                </a:ext>
              </a:extLst>
            </p:cNvPr>
            <p:cNvSpPr txBox="1">
              <a:spLocks noChangeAspect="1" noChangeArrowheads="1"/>
            </p:cNvSpPr>
            <p:nvPr/>
          </p:nvSpPr>
          <p:spPr bwMode="auto">
            <a:xfrm>
              <a:off x="2100"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80" name="Text Box 39">
              <a:extLst>
                <a:ext uri="{FF2B5EF4-FFF2-40B4-BE49-F238E27FC236}">
                  <a16:creationId xmlns:a16="http://schemas.microsoft.com/office/drawing/2014/main" id="{7057B190-968B-01F8-BBC9-510B8B4C83F2}"/>
                </a:ext>
              </a:extLst>
            </p:cNvPr>
            <p:cNvSpPr txBox="1">
              <a:spLocks noChangeAspect="1" noChangeArrowheads="1"/>
            </p:cNvSpPr>
            <p:nvPr/>
          </p:nvSpPr>
          <p:spPr bwMode="auto">
            <a:xfrm>
              <a:off x="234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81" name="Text Box 40">
              <a:extLst>
                <a:ext uri="{FF2B5EF4-FFF2-40B4-BE49-F238E27FC236}">
                  <a16:creationId xmlns:a16="http://schemas.microsoft.com/office/drawing/2014/main" id="{D46F2A25-12F1-553A-F013-A66B0F0712D7}"/>
                </a:ext>
              </a:extLst>
            </p:cNvPr>
            <p:cNvSpPr txBox="1">
              <a:spLocks noChangeAspect="1" noChangeArrowheads="1"/>
            </p:cNvSpPr>
            <p:nvPr/>
          </p:nvSpPr>
          <p:spPr bwMode="auto">
            <a:xfrm>
              <a:off x="258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2" name="Text Box 41">
              <a:extLst>
                <a:ext uri="{FF2B5EF4-FFF2-40B4-BE49-F238E27FC236}">
                  <a16:creationId xmlns:a16="http://schemas.microsoft.com/office/drawing/2014/main" id="{163A1542-4E6F-B4E4-A91D-8DA8238C3422}"/>
                </a:ext>
              </a:extLst>
            </p:cNvPr>
            <p:cNvSpPr txBox="1">
              <a:spLocks noChangeAspect="1" noChangeArrowheads="1"/>
            </p:cNvSpPr>
            <p:nvPr/>
          </p:nvSpPr>
          <p:spPr bwMode="auto">
            <a:xfrm>
              <a:off x="3063"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3" name="Text Box 42">
              <a:extLst>
                <a:ext uri="{FF2B5EF4-FFF2-40B4-BE49-F238E27FC236}">
                  <a16:creationId xmlns:a16="http://schemas.microsoft.com/office/drawing/2014/main" id="{7E087281-8FBA-C961-966A-90E4E1E60D4B}"/>
                </a:ext>
              </a:extLst>
            </p:cNvPr>
            <p:cNvSpPr txBox="1">
              <a:spLocks noChangeAspect="1" noChangeArrowheads="1"/>
            </p:cNvSpPr>
            <p:nvPr/>
          </p:nvSpPr>
          <p:spPr bwMode="auto">
            <a:xfrm>
              <a:off x="3304"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84" name="Text Box 43">
              <a:extLst>
                <a:ext uri="{FF2B5EF4-FFF2-40B4-BE49-F238E27FC236}">
                  <a16:creationId xmlns:a16="http://schemas.microsoft.com/office/drawing/2014/main" id="{D6FA9D48-F839-4F5F-CC46-2B56678C0BE3}"/>
                </a:ext>
              </a:extLst>
            </p:cNvPr>
            <p:cNvSpPr txBox="1">
              <a:spLocks noChangeAspect="1" noChangeArrowheads="1"/>
            </p:cNvSpPr>
            <p:nvPr/>
          </p:nvSpPr>
          <p:spPr bwMode="auto">
            <a:xfrm>
              <a:off x="2820" y="3711"/>
              <a:ext cx="3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grpSp>
        <p:nvGrpSpPr>
          <p:cNvPr id="97" name="Group 96">
            <a:extLst>
              <a:ext uri="{FF2B5EF4-FFF2-40B4-BE49-F238E27FC236}">
                <a16:creationId xmlns:a16="http://schemas.microsoft.com/office/drawing/2014/main" id="{B5BFFC6D-55B2-F5CA-DE5B-7EE634705687}"/>
              </a:ext>
            </a:extLst>
          </p:cNvPr>
          <p:cNvGrpSpPr>
            <a:grpSpLocks/>
          </p:cNvGrpSpPr>
          <p:nvPr/>
        </p:nvGrpSpPr>
        <p:grpSpPr bwMode="auto">
          <a:xfrm>
            <a:off x="6945994" y="2027918"/>
            <a:ext cx="4344987" cy="381000"/>
            <a:chOff x="911" y="2287"/>
            <a:chExt cx="2737" cy="240"/>
          </a:xfrm>
        </p:grpSpPr>
        <p:grpSp>
          <p:nvGrpSpPr>
            <p:cNvPr id="98" name="Group 97">
              <a:extLst>
                <a:ext uri="{FF2B5EF4-FFF2-40B4-BE49-F238E27FC236}">
                  <a16:creationId xmlns:a16="http://schemas.microsoft.com/office/drawing/2014/main" id="{EC4D2EA0-0E83-94B5-F703-9D204C592490}"/>
                </a:ext>
              </a:extLst>
            </p:cNvPr>
            <p:cNvGrpSpPr>
              <a:grpSpLocks noChangeAspect="1"/>
            </p:cNvGrpSpPr>
            <p:nvPr/>
          </p:nvGrpSpPr>
          <p:grpSpPr bwMode="auto">
            <a:xfrm>
              <a:off x="1000" y="2487"/>
              <a:ext cx="2648" cy="40"/>
              <a:chOff x="459" y="725"/>
              <a:chExt cx="2993" cy="0"/>
            </a:xfrm>
          </p:grpSpPr>
          <p:sp>
            <p:nvSpPr>
              <p:cNvPr id="111" name="Line 98">
                <a:extLst>
                  <a:ext uri="{FF2B5EF4-FFF2-40B4-BE49-F238E27FC236}">
                    <a16:creationId xmlns:a16="http://schemas.microsoft.com/office/drawing/2014/main" id="{9CBDB497-BF78-9814-4CB8-D0DF61E7BBF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Line 99">
                <a:extLst>
                  <a:ext uri="{FF2B5EF4-FFF2-40B4-BE49-F238E27FC236}">
                    <a16:creationId xmlns:a16="http://schemas.microsoft.com/office/drawing/2014/main" id="{DADA4682-3EE8-E59E-E023-550DCFB1C43C}"/>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100">
                <a:extLst>
                  <a:ext uri="{FF2B5EF4-FFF2-40B4-BE49-F238E27FC236}">
                    <a16:creationId xmlns:a16="http://schemas.microsoft.com/office/drawing/2014/main" id="{D9CC83C8-4101-9AE0-C059-9B300BFAA34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Line 101">
                <a:extLst>
                  <a:ext uri="{FF2B5EF4-FFF2-40B4-BE49-F238E27FC236}">
                    <a16:creationId xmlns:a16="http://schemas.microsoft.com/office/drawing/2014/main" id="{EACB05F3-85CE-6A7E-4391-55D768F12DD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Line 102">
                <a:extLst>
                  <a:ext uri="{FF2B5EF4-FFF2-40B4-BE49-F238E27FC236}">
                    <a16:creationId xmlns:a16="http://schemas.microsoft.com/office/drawing/2014/main" id="{3C382C6E-24F9-14D6-7721-A5D26FD111C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Line 103">
                <a:extLst>
                  <a:ext uri="{FF2B5EF4-FFF2-40B4-BE49-F238E27FC236}">
                    <a16:creationId xmlns:a16="http://schemas.microsoft.com/office/drawing/2014/main" id="{2376255D-1F94-954C-7DB1-9A84DE2BA82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104">
                <a:extLst>
                  <a:ext uri="{FF2B5EF4-FFF2-40B4-BE49-F238E27FC236}">
                    <a16:creationId xmlns:a16="http://schemas.microsoft.com/office/drawing/2014/main" id="{A523A1E5-9512-0FDF-3270-FFA679F3D74F}"/>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105">
                <a:extLst>
                  <a:ext uri="{FF2B5EF4-FFF2-40B4-BE49-F238E27FC236}">
                    <a16:creationId xmlns:a16="http://schemas.microsoft.com/office/drawing/2014/main" id="{200477DB-0B71-2D02-941F-B26E6AAABE19}"/>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Line 106">
                <a:extLst>
                  <a:ext uri="{FF2B5EF4-FFF2-40B4-BE49-F238E27FC236}">
                    <a16:creationId xmlns:a16="http://schemas.microsoft.com/office/drawing/2014/main" id="{6FE212E2-04C3-73B4-0D4E-DB20023B16DB}"/>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107">
                <a:extLst>
                  <a:ext uri="{FF2B5EF4-FFF2-40B4-BE49-F238E27FC236}">
                    <a16:creationId xmlns:a16="http://schemas.microsoft.com/office/drawing/2014/main" id="{176A0C06-2D07-46D1-B734-B45E6032E1BE}"/>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108">
                <a:extLst>
                  <a:ext uri="{FF2B5EF4-FFF2-40B4-BE49-F238E27FC236}">
                    <a16:creationId xmlns:a16="http://schemas.microsoft.com/office/drawing/2014/main" id="{0E971F46-3006-E9A0-2517-0E4864A9B525}"/>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9" name="Text Box 109">
              <a:extLst>
                <a:ext uri="{FF2B5EF4-FFF2-40B4-BE49-F238E27FC236}">
                  <a16:creationId xmlns:a16="http://schemas.microsoft.com/office/drawing/2014/main" id="{E53C89C0-BD42-2A6A-CAF1-F1E4F34DA041}"/>
                </a:ext>
              </a:extLst>
            </p:cNvPr>
            <p:cNvSpPr txBox="1">
              <a:spLocks noChangeAspect="1" noChangeArrowheads="1"/>
            </p:cNvSpPr>
            <p:nvPr/>
          </p:nvSpPr>
          <p:spPr bwMode="auto">
            <a:xfrm>
              <a:off x="911" y="2287"/>
              <a:ext cx="202"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0" name="Text Box 110">
              <a:extLst>
                <a:ext uri="{FF2B5EF4-FFF2-40B4-BE49-F238E27FC236}">
                  <a16:creationId xmlns:a16="http://schemas.microsoft.com/office/drawing/2014/main" id="{CE5E871C-390E-A6C8-78F0-41F124EB2101}"/>
                </a:ext>
              </a:extLst>
            </p:cNvPr>
            <p:cNvSpPr txBox="1">
              <a:spLocks noChangeAspect="1" noChangeArrowheads="1"/>
            </p:cNvSpPr>
            <p:nvPr/>
          </p:nvSpPr>
          <p:spPr bwMode="auto">
            <a:xfrm>
              <a:off x="1128"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1" name="Text Box 111">
              <a:extLst>
                <a:ext uri="{FF2B5EF4-FFF2-40B4-BE49-F238E27FC236}">
                  <a16:creationId xmlns:a16="http://schemas.microsoft.com/office/drawing/2014/main" id="{887802B3-78E2-94CF-2074-4E16707836EC}"/>
                </a:ext>
              </a:extLst>
            </p:cNvPr>
            <p:cNvSpPr txBox="1">
              <a:spLocks noChangeAspect="1" noChangeArrowheads="1"/>
            </p:cNvSpPr>
            <p:nvPr/>
          </p:nvSpPr>
          <p:spPr bwMode="auto">
            <a:xfrm>
              <a:off x="1371"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2" name="Text Box 112">
              <a:extLst>
                <a:ext uri="{FF2B5EF4-FFF2-40B4-BE49-F238E27FC236}">
                  <a16:creationId xmlns:a16="http://schemas.microsoft.com/office/drawing/2014/main" id="{183D1ACE-637E-131B-47E9-1671AC1995BD}"/>
                </a:ext>
              </a:extLst>
            </p:cNvPr>
            <p:cNvSpPr txBox="1">
              <a:spLocks noChangeAspect="1" noChangeArrowheads="1"/>
            </p:cNvSpPr>
            <p:nvPr/>
          </p:nvSpPr>
          <p:spPr bwMode="auto">
            <a:xfrm>
              <a:off x="1609" y="2287"/>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3" name="Text Box 113">
              <a:extLst>
                <a:ext uri="{FF2B5EF4-FFF2-40B4-BE49-F238E27FC236}">
                  <a16:creationId xmlns:a16="http://schemas.microsoft.com/office/drawing/2014/main" id="{2B6FD5EB-06E8-1F9F-7AE1-DF7539E15DB3}"/>
                </a:ext>
              </a:extLst>
            </p:cNvPr>
            <p:cNvSpPr txBox="1">
              <a:spLocks noChangeAspect="1" noChangeArrowheads="1"/>
            </p:cNvSpPr>
            <p:nvPr/>
          </p:nvSpPr>
          <p:spPr bwMode="auto">
            <a:xfrm>
              <a:off x="1853"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4" name="Text Box 114">
              <a:extLst>
                <a:ext uri="{FF2B5EF4-FFF2-40B4-BE49-F238E27FC236}">
                  <a16:creationId xmlns:a16="http://schemas.microsoft.com/office/drawing/2014/main" id="{E157E5CF-F021-07E2-BC3F-A8FB38ACD46C}"/>
                </a:ext>
              </a:extLst>
            </p:cNvPr>
            <p:cNvSpPr txBox="1">
              <a:spLocks noChangeAspect="1" noChangeArrowheads="1"/>
            </p:cNvSpPr>
            <p:nvPr/>
          </p:nvSpPr>
          <p:spPr bwMode="auto">
            <a:xfrm>
              <a:off x="233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05" name="Text Box 115">
              <a:extLst>
                <a:ext uri="{FF2B5EF4-FFF2-40B4-BE49-F238E27FC236}">
                  <a16:creationId xmlns:a16="http://schemas.microsoft.com/office/drawing/2014/main" id="{BA0EA212-0FA0-0634-2BCD-32864D12D3D5}"/>
                </a:ext>
              </a:extLst>
            </p:cNvPr>
            <p:cNvSpPr txBox="1">
              <a:spLocks noChangeAspect="1" noChangeArrowheads="1"/>
            </p:cNvSpPr>
            <p:nvPr/>
          </p:nvSpPr>
          <p:spPr bwMode="auto">
            <a:xfrm>
              <a:off x="2094"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06" name="Text Box 116">
              <a:extLst>
                <a:ext uri="{FF2B5EF4-FFF2-40B4-BE49-F238E27FC236}">
                  <a16:creationId xmlns:a16="http://schemas.microsoft.com/office/drawing/2014/main" id="{1F5952DA-62E8-AD56-4592-FB9AC3A1FC87}"/>
                </a:ext>
              </a:extLst>
            </p:cNvPr>
            <p:cNvSpPr txBox="1">
              <a:spLocks noChangeAspect="1" noChangeArrowheads="1"/>
            </p:cNvSpPr>
            <p:nvPr/>
          </p:nvSpPr>
          <p:spPr bwMode="auto">
            <a:xfrm>
              <a:off x="2599" y="2287"/>
              <a:ext cx="2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7" name="Text Box 117">
              <a:extLst>
                <a:ext uri="{FF2B5EF4-FFF2-40B4-BE49-F238E27FC236}">
                  <a16:creationId xmlns:a16="http://schemas.microsoft.com/office/drawing/2014/main" id="{7B89378A-C747-D3EA-EA37-D838D9148B10}"/>
                </a:ext>
              </a:extLst>
            </p:cNvPr>
            <p:cNvSpPr txBox="1">
              <a:spLocks noChangeAspect="1" noChangeArrowheads="1"/>
            </p:cNvSpPr>
            <p:nvPr/>
          </p:nvSpPr>
          <p:spPr bwMode="auto">
            <a:xfrm>
              <a:off x="281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8" name="Text Box 118">
              <a:extLst>
                <a:ext uri="{FF2B5EF4-FFF2-40B4-BE49-F238E27FC236}">
                  <a16:creationId xmlns:a16="http://schemas.microsoft.com/office/drawing/2014/main" id="{3DD0C12F-D137-A484-685F-EAB620A158E6}"/>
                </a:ext>
              </a:extLst>
            </p:cNvPr>
            <p:cNvSpPr txBox="1">
              <a:spLocks noChangeAspect="1" noChangeArrowheads="1"/>
            </p:cNvSpPr>
            <p:nvPr/>
          </p:nvSpPr>
          <p:spPr bwMode="auto">
            <a:xfrm>
              <a:off x="3078" y="2287"/>
              <a:ext cx="3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9" name="Text Box 119">
              <a:extLst>
                <a:ext uri="{FF2B5EF4-FFF2-40B4-BE49-F238E27FC236}">
                  <a16:creationId xmlns:a16="http://schemas.microsoft.com/office/drawing/2014/main" id="{3C08D791-FDC0-6047-5F58-D5374A0547D5}"/>
                </a:ext>
              </a:extLst>
            </p:cNvPr>
            <p:cNvSpPr txBox="1">
              <a:spLocks noChangeAspect="1" noChangeArrowheads="1"/>
            </p:cNvSpPr>
            <p:nvPr/>
          </p:nvSpPr>
          <p:spPr bwMode="auto">
            <a:xfrm>
              <a:off x="3320" y="2287"/>
              <a:ext cx="3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122" name="Right Arrow 121">
            <a:extLst>
              <a:ext uri="{FF2B5EF4-FFF2-40B4-BE49-F238E27FC236}">
                <a16:creationId xmlns:a16="http://schemas.microsoft.com/office/drawing/2014/main" id="{5FB3D1F0-A5CA-C346-A43F-86122D3B1C05}"/>
              </a:ext>
            </a:extLst>
          </p:cNvPr>
          <p:cNvSpPr/>
          <p:nvPr/>
        </p:nvSpPr>
        <p:spPr>
          <a:xfrm>
            <a:off x="6261326" y="2375354"/>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 Box 64">
            <a:extLst>
              <a:ext uri="{FF2B5EF4-FFF2-40B4-BE49-F238E27FC236}">
                <a16:creationId xmlns:a16="http://schemas.microsoft.com/office/drawing/2014/main" id="{7D7AF49C-828D-EA12-B176-9C2D7E691A21}"/>
              </a:ext>
            </a:extLst>
          </p:cNvPr>
          <p:cNvSpPr txBox="1">
            <a:spLocks noChangeArrowheads="1"/>
          </p:cNvSpPr>
          <p:nvPr/>
        </p:nvSpPr>
        <p:spPr bwMode="auto">
          <a:xfrm>
            <a:off x="1530805" y="3047093"/>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
        <p:nvSpPr>
          <p:cNvPr id="3" name="Oval 17">
            <a:extLst>
              <a:ext uri="{FF2B5EF4-FFF2-40B4-BE49-F238E27FC236}">
                <a16:creationId xmlns:a16="http://schemas.microsoft.com/office/drawing/2014/main" id="{A9661008-6D06-6119-A7FB-D982FAD0483A}"/>
              </a:ext>
            </a:extLst>
          </p:cNvPr>
          <p:cNvSpPr>
            <a:spLocks noChangeAspect="1" noChangeArrowheads="1"/>
          </p:cNvSpPr>
          <p:nvPr/>
        </p:nvSpPr>
        <p:spPr bwMode="auto">
          <a:xfrm>
            <a:off x="7690531"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 name="Oval 19">
            <a:extLst>
              <a:ext uri="{FF2B5EF4-FFF2-40B4-BE49-F238E27FC236}">
                <a16:creationId xmlns:a16="http://schemas.microsoft.com/office/drawing/2014/main" id="{744E53E9-8F78-58C8-0AD2-D0F202843348}"/>
              </a:ext>
            </a:extLst>
          </p:cNvPr>
          <p:cNvSpPr>
            <a:spLocks noChangeAspect="1" noChangeArrowheads="1"/>
          </p:cNvSpPr>
          <p:nvPr/>
        </p:nvSpPr>
        <p:spPr bwMode="auto">
          <a:xfrm>
            <a:off x="8836706"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Oval 21">
            <a:extLst>
              <a:ext uri="{FF2B5EF4-FFF2-40B4-BE49-F238E27FC236}">
                <a16:creationId xmlns:a16="http://schemas.microsoft.com/office/drawing/2014/main" id="{4486D3D9-760D-6EA1-9B4C-99B959BA4B5E}"/>
              </a:ext>
            </a:extLst>
          </p:cNvPr>
          <p:cNvSpPr>
            <a:spLocks noChangeAspect="1" noChangeArrowheads="1"/>
          </p:cNvSpPr>
          <p:nvPr/>
        </p:nvSpPr>
        <p:spPr bwMode="auto">
          <a:xfrm>
            <a:off x="9219294" y="2044586"/>
            <a:ext cx="381000"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85" name="Oval 23">
            <a:extLst>
              <a:ext uri="{FF2B5EF4-FFF2-40B4-BE49-F238E27FC236}">
                <a16:creationId xmlns:a16="http://schemas.microsoft.com/office/drawing/2014/main" id="{3719353B-9609-5458-B951-34A107952039}"/>
              </a:ext>
            </a:extLst>
          </p:cNvPr>
          <p:cNvSpPr>
            <a:spLocks noChangeAspect="1" noChangeArrowheads="1"/>
          </p:cNvSpPr>
          <p:nvPr/>
        </p:nvSpPr>
        <p:spPr bwMode="auto">
          <a:xfrm>
            <a:off x="9982881" y="2044586"/>
            <a:ext cx="384175"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0" name="Line 3">
            <a:extLst>
              <a:ext uri="{FF2B5EF4-FFF2-40B4-BE49-F238E27FC236}">
                <a16:creationId xmlns:a16="http://schemas.microsoft.com/office/drawing/2014/main" id="{E588B7BF-3EC0-5D28-9E71-990BB2618EE1}"/>
              </a:ext>
            </a:extLst>
          </p:cNvPr>
          <p:cNvSpPr>
            <a:spLocks noChangeAspect="1" noChangeShapeType="1"/>
          </p:cNvSpPr>
          <p:nvPr/>
        </p:nvSpPr>
        <p:spPr bwMode="auto">
          <a:xfrm>
            <a:off x="4193673" y="4129768"/>
            <a:ext cx="1587" cy="18351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4">
            <a:extLst>
              <a:ext uri="{FF2B5EF4-FFF2-40B4-BE49-F238E27FC236}">
                <a16:creationId xmlns:a16="http://schemas.microsoft.com/office/drawing/2014/main" id="{6949D313-E9B5-2C11-7EA1-A7CB42E3B6F7}"/>
              </a:ext>
            </a:extLst>
          </p:cNvPr>
          <p:cNvSpPr>
            <a:spLocks noChangeAspect="1" noChangeShapeType="1"/>
          </p:cNvSpPr>
          <p:nvPr/>
        </p:nvSpPr>
        <p:spPr bwMode="auto">
          <a:xfrm>
            <a:off x="4625473" y="4121830"/>
            <a:ext cx="1587" cy="18494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
            <a:extLst>
              <a:ext uri="{FF2B5EF4-FFF2-40B4-BE49-F238E27FC236}">
                <a16:creationId xmlns:a16="http://schemas.microsoft.com/office/drawing/2014/main" id="{513CE1AC-1A23-1FAE-AE9A-8D518EB21888}"/>
              </a:ext>
            </a:extLst>
          </p:cNvPr>
          <p:cNvSpPr>
            <a:spLocks noChangeAspect="1" noChangeShapeType="1"/>
          </p:cNvSpPr>
          <p:nvPr/>
        </p:nvSpPr>
        <p:spPr bwMode="auto">
          <a:xfrm>
            <a:off x="5074735" y="4137705"/>
            <a:ext cx="1588"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6">
            <a:extLst>
              <a:ext uri="{FF2B5EF4-FFF2-40B4-BE49-F238E27FC236}">
                <a16:creationId xmlns:a16="http://schemas.microsoft.com/office/drawing/2014/main" id="{7715B3F2-58B7-DE6C-B0EB-9A588479460F}"/>
              </a:ext>
            </a:extLst>
          </p:cNvPr>
          <p:cNvSpPr>
            <a:spLocks noChangeAspect="1" noChangeShapeType="1"/>
          </p:cNvSpPr>
          <p:nvPr/>
        </p:nvSpPr>
        <p:spPr bwMode="auto">
          <a:xfrm>
            <a:off x="5527173" y="4137705"/>
            <a:ext cx="1587"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7">
            <a:extLst>
              <a:ext uri="{FF2B5EF4-FFF2-40B4-BE49-F238E27FC236}">
                <a16:creationId xmlns:a16="http://schemas.microsoft.com/office/drawing/2014/main" id="{9B7B760A-4C87-B98D-47F1-CDB39BB10840}"/>
              </a:ext>
            </a:extLst>
          </p:cNvPr>
          <p:cNvSpPr>
            <a:spLocks noChangeAspect="1" noChangeShapeType="1"/>
          </p:cNvSpPr>
          <p:nvPr/>
        </p:nvSpPr>
        <p:spPr bwMode="auto">
          <a:xfrm>
            <a:off x="4207960" y="5329918"/>
            <a:ext cx="1757363" cy="4762"/>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8">
            <a:extLst>
              <a:ext uri="{FF2B5EF4-FFF2-40B4-BE49-F238E27FC236}">
                <a16:creationId xmlns:a16="http://schemas.microsoft.com/office/drawing/2014/main" id="{576FC8A7-2CB6-EC13-CE03-B55DBC920BF5}"/>
              </a:ext>
            </a:extLst>
          </p:cNvPr>
          <p:cNvSpPr>
            <a:spLocks noChangeAspect="1" noChangeShapeType="1"/>
          </p:cNvSpPr>
          <p:nvPr/>
        </p:nvSpPr>
        <p:spPr bwMode="auto">
          <a:xfrm>
            <a:off x="5965323" y="4113893"/>
            <a:ext cx="1587" cy="18335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9">
            <a:extLst>
              <a:ext uri="{FF2B5EF4-FFF2-40B4-BE49-F238E27FC236}">
                <a16:creationId xmlns:a16="http://schemas.microsoft.com/office/drawing/2014/main" id="{C447602B-FE91-BD3F-6A87-13D294847E7A}"/>
              </a:ext>
            </a:extLst>
          </p:cNvPr>
          <p:cNvSpPr>
            <a:spLocks noChangeAspect="1" noChangeShapeType="1"/>
          </p:cNvSpPr>
          <p:nvPr/>
        </p:nvSpPr>
        <p:spPr bwMode="auto">
          <a:xfrm flipV="1">
            <a:off x="4207960" y="4421868"/>
            <a:ext cx="819150"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60B1EC2D-C365-9D06-AAB5-83FCC1C391D1}"/>
              </a:ext>
            </a:extLst>
          </p:cNvPr>
          <p:cNvSpPr>
            <a:spLocks noChangeAspect="1" noChangeShapeType="1"/>
          </p:cNvSpPr>
          <p:nvPr/>
        </p:nvSpPr>
        <p:spPr bwMode="auto">
          <a:xfrm>
            <a:off x="4188910" y="4717143"/>
            <a:ext cx="436563"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700BB453-94B6-BD29-ECDD-2C7140BEE6FC}"/>
              </a:ext>
            </a:extLst>
          </p:cNvPr>
          <p:cNvSpPr>
            <a:spLocks noChangeAspect="1" noChangeShapeType="1"/>
          </p:cNvSpPr>
          <p:nvPr/>
        </p:nvSpPr>
        <p:spPr bwMode="auto">
          <a:xfrm>
            <a:off x="4196848" y="5636305"/>
            <a:ext cx="407987"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12">
            <a:extLst>
              <a:ext uri="{FF2B5EF4-FFF2-40B4-BE49-F238E27FC236}">
                <a16:creationId xmlns:a16="http://schemas.microsoft.com/office/drawing/2014/main" id="{C2889E4A-3C20-6B15-1443-94ACEFE57338}"/>
              </a:ext>
            </a:extLst>
          </p:cNvPr>
          <p:cNvSpPr>
            <a:spLocks noChangeAspect="1" noChangeShapeType="1"/>
          </p:cNvSpPr>
          <p:nvPr/>
        </p:nvSpPr>
        <p:spPr bwMode="auto">
          <a:xfrm>
            <a:off x="5119185" y="4421868"/>
            <a:ext cx="846138"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3">
            <a:extLst>
              <a:ext uri="{FF2B5EF4-FFF2-40B4-BE49-F238E27FC236}">
                <a16:creationId xmlns:a16="http://schemas.microsoft.com/office/drawing/2014/main" id="{5EFB7F8E-A894-66A5-C81F-84997EA4BA78}"/>
              </a:ext>
            </a:extLst>
          </p:cNvPr>
          <p:cNvSpPr>
            <a:spLocks noChangeAspect="1" noChangeShapeType="1"/>
          </p:cNvSpPr>
          <p:nvPr/>
        </p:nvSpPr>
        <p:spPr bwMode="auto">
          <a:xfrm flipV="1">
            <a:off x="5560510" y="4717143"/>
            <a:ext cx="406400"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4">
            <a:extLst>
              <a:ext uri="{FF2B5EF4-FFF2-40B4-BE49-F238E27FC236}">
                <a16:creationId xmlns:a16="http://schemas.microsoft.com/office/drawing/2014/main" id="{EF024EF4-0BA6-0462-C656-8C9D5F7C8702}"/>
              </a:ext>
            </a:extLst>
          </p:cNvPr>
          <p:cNvSpPr>
            <a:spLocks noChangeAspect="1" noChangeShapeType="1"/>
          </p:cNvSpPr>
          <p:nvPr/>
        </p:nvSpPr>
        <p:spPr bwMode="auto">
          <a:xfrm>
            <a:off x="4193673" y="5015593"/>
            <a:ext cx="434975"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5">
            <a:extLst>
              <a:ext uri="{FF2B5EF4-FFF2-40B4-BE49-F238E27FC236}">
                <a16:creationId xmlns:a16="http://schemas.microsoft.com/office/drawing/2014/main" id="{9535848D-9FF1-57E2-B48A-CB949D10B325}"/>
              </a:ext>
            </a:extLst>
          </p:cNvPr>
          <p:cNvSpPr>
            <a:spLocks noChangeAspect="1" noChangeShapeType="1"/>
          </p:cNvSpPr>
          <p:nvPr/>
        </p:nvSpPr>
        <p:spPr bwMode="auto">
          <a:xfrm flipV="1">
            <a:off x="4687385" y="4710793"/>
            <a:ext cx="781050" cy="4762"/>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Text Box 93">
            <a:extLst>
              <a:ext uri="{FF2B5EF4-FFF2-40B4-BE49-F238E27FC236}">
                <a16:creationId xmlns:a16="http://schemas.microsoft.com/office/drawing/2014/main" id="{4409FE67-240E-2E4F-808A-709A860DB3AF}"/>
              </a:ext>
            </a:extLst>
          </p:cNvPr>
          <p:cNvSpPr txBox="1">
            <a:spLocks noChangeAspect="1" noChangeArrowheads="1"/>
          </p:cNvSpPr>
          <p:nvPr/>
        </p:nvSpPr>
        <p:spPr bwMode="auto">
          <a:xfrm>
            <a:off x="4292098" y="4118655"/>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A</a:t>
            </a:r>
            <a:endParaRPr lang="en-US" altLang="zh-CN" i="1" dirty="0">
              <a:solidFill>
                <a:srgbClr val="0C325C"/>
              </a:solidFill>
              <a:ea typeface="宋体" panose="02010600030101010101" pitchFamily="2" charset="-122"/>
            </a:endParaRPr>
          </a:p>
        </p:txBody>
      </p:sp>
      <p:sp>
        <p:nvSpPr>
          <p:cNvPr id="141" name="Text Box 94">
            <a:extLst>
              <a:ext uri="{FF2B5EF4-FFF2-40B4-BE49-F238E27FC236}">
                <a16:creationId xmlns:a16="http://schemas.microsoft.com/office/drawing/2014/main" id="{2F4B7995-6C56-CE47-65C0-7B7148FA420A}"/>
              </a:ext>
            </a:extLst>
          </p:cNvPr>
          <p:cNvSpPr txBox="1">
            <a:spLocks noChangeAspect="1" noChangeArrowheads="1"/>
          </p:cNvSpPr>
          <p:nvPr/>
        </p:nvSpPr>
        <p:spPr bwMode="auto">
          <a:xfrm>
            <a:off x="4292098" y="44250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B</a:t>
            </a:r>
            <a:endParaRPr lang="en-US" altLang="zh-CN" i="1" dirty="0">
              <a:solidFill>
                <a:srgbClr val="0C325C"/>
              </a:solidFill>
              <a:ea typeface="宋体" panose="02010600030101010101" pitchFamily="2" charset="-122"/>
            </a:endParaRPr>
          </a:p>
        </p:txBody>
      </p:sp>
      <p:sp>
        <p:nvSpPr>
          <p:cNvPr id="142" name="Text Box 95">
            <a:extLst>
              <a:ext uri="{FF2B5EF4-FFF2-40B4-BE49-F238E27FC236}">
                <a16:creationId xmlns:a16="http://schemas.microsoft.com/office/drawing/2014/main" id="{AE944352-D6B3-79D8-51A9-4A0A052C9542}"/>
              </a:ext>
            </a:extLst>
          </p:cNvPr>
          <p:cNvSpPr txBox="1">
            <a:spLocks noChangeAspect="1" noChangeArrowheads="1"/>
          </p:cNvSpPr>
          <p:nvPr/>
        </p:nvSpPr>
        <p:spPr bwMode="auto">
          <a:xfrm>
            <a:off x="4292098" y="47171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i="1">
                <a:solidFill>
                  <a:srgbClr val="0C325C"/>
                </a:solidFill>
                <a:ea typeface="宋体" panose="02010600030101010101" pitchFamily="2" charset="-122"/>
              </a:rPr>
              <a:t>C</a:t>
            </a:r>
          </a:p>
        </p:txBody>
      </p:sp>
      <p:sp>
        <p:nvSpPr>
          <p:cNvPr id="143" name="Text Box 96">
            <a:extLst>
              <a:ext uri="{FF2B5EF4-FFF2-40B4-BE49-F238E27FC236}">
                <a16:creationId xmlns:a16="http://schemas.microsoft.com/office/drawing/2014/main" id="{87FA5D12-CAD2-61DC-76E1-BCA4D86D40A0}"/>
              </a:ext>
            </a:extLst>
          </p:cNvPr>
          <p:cNvSpPr txBox="1">
            <a:spLocks noChangeAspect="1" noChangeArrowheads="1"/>
          </p:cNvSpPr>
          <p:nvPr/>
        </p:nvSpPr>
        <p:spPr bwMode="auto">
          <a:xfrm>
            <a:off x="4292098" y="5029880"/>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44" name="Text Box 97">
            <a:extLst>
              <a:ext uri="{FF2B5EF4-FFF2-40B4-BE49-F238E27FC236}">
                <a16:creationId xmlns:a16="http://schemas.microsoft.com/office/drawing/2014/main" id="{AEE42558-1D67-8D03-A809-CC7AE6ED5075}"/>
              </a:ext>
            </a:extLst>
          </p:cNvPr>
          <p:cNvSpPr txBox="1">
            <a:spLocks noChangeAspect="1" noChangeArrowheads="1"/>
          </p:cNvSpPr>
          <p:nvPr/>
        </p:nvSpPr>
        <p:spPr bwMode="auto">
          <a:xfrm>
            <a:off x="4739773" y="44250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45" name="Text Box 98">
            <a:extLst>
              <a:ext uri="{FF2B5EF4-FFF2-40B4-BE49-F238E27FC236}">
                <a16:creationId xmlns:a16="http://schemas.microsoft.com/office/drawing/2014/main" id="{AAD62BBA-352D-48F1-231B-F5202263D1C8}"/>
              </a:ext>
            </a:extLst>
          </p:cNvPr>
          <p:cNvSpPr txBox="1">
            <a:spLocks noChangeAspect="1" noChangeArrowheads="1"/>
          </p:cNvSpPr>
          <p:nvPr/>
        </p:nvSpPr>
        <p:spPr bwMode="auto">
          <a:xfrm>
            <a:off x="5184273" y="4118655"/>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46" name="Text Box 99">
            <a:extLst>
              <a:ext uri="{FF2B5EF4-FFF2-40B4-BE49-F238E27FC236}">
                <a16:creationId xmlns:a16="http://schemas.microsoft.com/office/drawing/2014/main" id="{5D7F0D86-0D8D-5630-2794-103365759AC6}"/>
              </a:ext>
            </a:extLst>
          </p:cNvPr>
          <p:cNvSpPr txBox="1">
            <a:spLocks noChangeAspect="1" noChangeArrowheads="1"/>
          </p:cNvSpPr>
          <p:nvPr/>
        </p:nvSpPr>
        <p:spPr bwMode="auto">
          <a:xfrm>
            <a:off x="5565273" y="4425043"/>
            <a:ext cx="32067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147" name="Text Box 100">
            <a:extLst>
              <a:ext uri="{FF2B5EF4-FFF2-40B4-BE49-F238E27FC236}">
                <a16:creationId xmlns:a16="http://schemas.microsoft.com/office/drawing/2014/main" id="{8406D451-279B-0028-A565-84827AE502FD}"/>
              </a:ext>
            </a:extLst>
          </p:cNvPr>
          <p:cNvSpPr txBox="1">
            <a:spLocks noChangeAspect="1" noChangeArrowheads="1"/>
          </p:cNvSpPr>
          <p:nvPr/>
        </p:nvSpPr>
        <p:spPr bwMode="auto">
          <a:xfrm>
            <a:off x="4292098" y="5353730"/>
            <a:ext cx="319087"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48" name="Right Arrow 147">
            <a:extLst>
              <a:ext uri="{FF2B5EF4-FFF2-40B4-BE49-F238E27FC236}">
                <a16:creationId xmlns:a16="http://schemas.microsoft.com/office/drawing/2014/main" id="{5E14CFFC-DB7B-BB2B-F5DC-FB275200C9C7}"/>
              </a:ext>
            </a:extLst>
          </p:cNvPr>
          <p:cNvSpPr/>
          <p:nvPr/>
        </p:nvSpPr>
        <p:spPr>
          <a:xfrm rot="9754470">
            <a:off x="6220934" y="4452829"/>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 Box 79">
            <a:extLst>
              <a:ext uri="{FF2B5EF4-FFF2-40B4-BE49-F238E27FC236}">
                <a16:creationId xmlns:a16="http://schemas.microsoft.com/office/drawing/2014/main" id="{E7856907-4685-8F0B-41F2-02A7CB7DD1DB}"/>
              </a:ext>
            </a:extLst>
          </p:cNvPr>
          <p:cNvSpPr txBox="1">
            <a:spLocks noChangeArrowheads="1"/>
          </p:cNvSpPr>
          <p:nvPr/>
        </p:nvSpPr>
        <p:spPr bwMode="auto">
          <a:xfrm>
            <a:off x="6891951" y="5463260"/>
            <a:ext cx="4460261" cy="39733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a:t>Lower bound on the number of tracks = 5</a:t>
            </a:r>
            <a:endParaRPr lang="en-US" altLang="zh-CN">
              <a:ea typeface="宋体" panose="02010600030101010101" pitchFamily="2" charset="-122"/>
            </a:endParaRPr>
          </a:p>
        </p:txBody>
      </p:sp>
      <p:sp>
        <p:nvSpPr>
          <p:cNvPr id="150" name="Text Box 70">
            <a:extLst>
              <a:ext uri="{FF2B5EF4-FFF2-40B4-BE49-F238E27FC236}">
                <a16:creationId xmlns:a16="http://schemas.microsoft.com/office/drawing/2014/main" id="{8C49085A-2375-060E-B4FB-08DD8C85C534}"/>
              </a:ext>
            </a:extLst>
          </p:cNvPr>
          <p:cNvSpPr txBox="1">
            <a:spLocks noChangeAspect="1" noChangeArrowheads="1"/>
          </p:cNvSpPr>
          <p:nvPr/>
        </p:nvSpPr>
        <p:spPr bwMode="auto">
          <a:xfrm>
            <a:off x="6945994" y="1641925"/>
            <a:ext cx="4203699"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sp>
        <p:nvSpPr>
          <p:cNvPr id="151" name="TextBox 150">
            <a:extLst>
              <a:ext uri="{FF2B5EF4-FFF2-40B4-BE49-F238E27FC236}">
                <a16:creationId xmlns:a16="http://schemas.microsoft.com/office/drawing/2014/main" id="{18EE2E64-2621-AE0F-0323-44C1CAE0FDF3}"/>
              </a:ext>
            </a:extLst>
          </p:cNvPr>
          <p:cNvSpPr txBox="1"/>
          <p:nvPr/>
        </p:nvSpPr>
        <p:spPr>
          <a:xfrm>
            <a:off x="6038163" y="4877021"/>
            <a:ext cx="239532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Zone representation</a:t>
            </a:r>
          </a:p>
        </p:txBody>
      </p:sp>
    </p:spTree>
    <p:extLst>
      <p:ext uri="{BB962C8B-B14F-4D97-AF65-F5344CB8AC3E}">
        <p14:creationId xmlns:p14="http://schemas.microsoft.com/office/powerpoint/2010/main" val="4118729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49F2C-5D3C-6240-CEA0-B1F4E3120CF3}"/>
              </a:ext>
            </a:extLst>
          </p:cNvPr>
          <p:cNvSpPr>
            <a:spLocks noGrp="1"/>
          </p:cNvSpPr>
          <p:nvPr>
            <p:ph type="title"/>
          </p:nvPr>
        </p:nvSpPr>
        <p:spPr/>
        <p:txBody>
          <a:bodyPr/>
          <a:lstStyle/>
          <a:p>
            <a:r>
              <a:rPr lang="en-US" dirty="0"/>
              <a:t>Recap: Challenges of Routing</a:t>
            </a:r>
          </a:p>
        </p:txBody>
      </p:sp>
      <p:sp>
        <p:nvSpPr>
          <p:cNvPr id="3" name="Content Placeholder 2">
            <a:extLst>
              <a:ext uri="{FF2B5EF4-FFF2-40B4-BE49-F238E27FC236}">
                <a16:creationId xmlns:a16="http://schemas.microsoft.com/office/drawing/2014/main" id="{85801CD7-88B7-58DB-1C3D-55A84D33CA6B}"/>
              </a:ext>
            </a:extLst>
          </p:cNvPr>
          <p:cNvSpPr>
            <a:spLocks noGrp="1"/>
          </p:cNvSpPr>
          <p:nvPr>
            <p:ph idx="1"/>
          </p:nvPr>
        </p:nvSpPr>
        <p:spPr>
          <a:xfrm>
            <a:off x="838200" y="1466849"/>
            <a:ext cx="8128390" cy="5226559"/>
          </a:xfrm>
        </p:spPr>
        <p:txBody>
          <a:bodyPr>
            <a:normAutofit fontScale="92500" lnSpcReduction="10000"/>
          </a:bodyPr>
          <a:lstStyle/>
          <a:p>
            <a:r>
              <a:rPr lang="en-US" b="1" dirty="0"/>
              <a:t>Scale</a:t>
            </a:r>
          </a:p>
          <a:p>
            <a:pPr lvl="1"/>
            <a:r>
              <a:rPr lang="en-US" dirty="0"/>
              <a:t>Big chips have an enormous number (</a:t>
            </a:r>
            <a:r>
              <a:rPr lang="en-US" b="1" dirty="0">
                <a:solidFill>
                  <a:srgbClr val="FF0000"/>
                </a:solidFill>
              </a:rPr>
              <a:t>millions</a:t>
            </a:r>
            <a:r>
              <a:rPr lang="en-US" dirty="0"/>
              <a:t>) of wires</a:t>
            </a:r>
          </a:p>
          <a:p>
            <a:pPr lvl="1"/>
            <a:r>
              <a:rPr lang="en-US" dirty="0"/>
              <a:t>Not every wire gets to take an “easy” path to connect its pins</a:t>
            </a:r>
          </a:p>
          <a:p>
            <a:pPr lvl="1"/>
            <a:r>
              <a:rPr lang="en-US" b="1" dirty="0">
                <a:solidFill>
                  <a:srgbClr val="800000"/>
                </a:solidFill>
              </a:rPr>
              <a:t>Must </a:t>
            </a:r>
            <a:r>
              <a:rPr lang="en-US" dirty="0"/>
              <a:t>connect them all--can’t afford to tweak many wires manually</a:t>
            </a:r>
          </a:p>
          <a:p>
            <a:r>
              <a:rPr lang="en-US" b="1" dirty="0"/>
              <a:t>Geometric complexity</a:t>
            </a:r>
          </a:p>
          <a:p>
            <a:pPr lvl="1"/>
            <a:r>
              <a:rPr lang="en-US" dirty="0"/>
              <a:t>It used to be representing the layout was a simple “grid”</a:t>
            </a:r>
          </a:p>
          <a:p>
            <a:pPr lvl="1"/>
            <a:r>
              <a:rPr lang="en-US" dirty="0"/>
              <a:t>No longer true: at nanoscale, </a:t>
            </a:r>
            <a:r>
              <a:rPr lang="en-US" b="1" dirty="0">
                <a:solidFill>
                  <a:srgbClr val="FF0000"/>
                </a:solidFill>
              </a:rPr>
              <a:t>geometry rules are complex</a:t>
            </a:r>
            <a:r>
              <a:rPr lang="en-US" dirty="0">
                <a:solidFill>
                  <a:srgbClr val="FF0000"/>
                </a:solidFill>
              </a:rPr>
              <a:t> </a:t>
            </a:r>
            <a:r>
              <a:rPr lang="en-US" dirty="0"/>
              <a:t>– makes routing hard</a:t>
            </a:r>
          </a:p>
          <a:p>
            <a:r>
              <a:rPr lang="en-US" b="1" dirty="0"/>
              <a:t>Electrical complexity</a:t>
            </a:r>
          </a:p>
          <a:p>
            <a:pPr lvl="1"/>
            <a:r>
              <a:rPr lang="en-US" dirty="0"/>
              <a:t>It’s not enough to make sure you connect all the wires</a:t>
            </a:r>
          </a:p>
          <a:p>
            <a:pPr lvl="1"/>
            <a:r>
              <a:rPr lang="en-US" dirty="0"/>
              <a:t>Must ensure </a:t>
            </a:r>
            <a:r>
              <a:rPr lang="en-US" b="1" dirty="0">
                <a:solidFill>
                  <a:srgbClr val="800000"/>
                </a:solidFill>
              </a:rPr>
              <a:t>delays</a:t>
            </a:r>
            <a:r>
              <a:rPr lang="en-US" b="1" i="1" dirty="0">
                <a:solidFill>
                  <a:srgbClr val="800000"/>
                </a:solidFill>
              </a:rPr>
              <a:t> </a:t>
            </a:r>
            <a:r>
              <a:rPr lang="en-US" dirty="0"/>
              <a:t>thru the wires are not too big</a:t>
            </a:r>
          </a:p>
          <a:p>
            <a:pPr lvl="1"/>
            <a:r>
              <a:rPr lang="en-US" dirty="0"/>
              <a:t>And wire-to-wire </a:t>
            </a:r>
            <a:r>
              <a:rPr lang="en-US" b="1" dirty="0">
                <a:solidFill>
                  <a:srgbClr val="FF0000"/>
                </a:solidFill>
              </a:rPr>
              <a:t>interactions</a:t>
            </a:r>
            <a:r>
              <a:rPr lang="en-US" b="1" i="1" dirty="0">
                <a:solidFill>
                  <a:srgbClr val="800000"/>
                </a:solidFill>
              </a:rPr>
              <a:t> </a:t>
            </a:r>
            <a:r>
              <a:rPr lang="en-US" dirty="0"/>
              <a:t>(crosstalk) don’t mess up</a:t>
            </a:r>
          </a:p>
        </p:txBody>
      </p:sp>
      <p:pic>
        <p:nvPicPr>
          <p:cNvPr id="7" name="Picture 6">
            <a:extLst>
              <a:ext uri="{FF2B5EF4-FFF2-40B4-BE49-F238E27FC236}">
                <a16:creationId xmlns:a16="http://schemas.microsoft.com/office/drawing/2014/main" id="{3061169B-B619-F6BA-7B90-DEB4E7E2BC59}"/>
              </a:ext>
            </a:extLst>
          </p:cNvPr>
          <p:cNvPicPr>
            <a:picLocks noChangeAspect="1"/>
          </p:cNvPicPr>
          <p:nvPr/>
        </p:nvPicPr>
        <p:blipFill>
          <a:blip r:embed="rId3"/>
          <a:stretch>
            <a:fillRect/>
          </a:stretch>
        </p:blipFill>
        <p:spPr>
          <a:xfrm>
            <a:off x="9083634" y="1716075"/>
            <a:ext cx="2270166" cy="4048636"/>
          </a:xfrm>
          <a:prstGeom prst="rect">
            <a:avLst/>
          </a:prstGeom>
        </p:spPr>
      </p:pic>
    </p:spTree>
    <p:extLst>
      <p:ext uri="{BB962C8B-B14F-4D97-AF65-F5344CB8AC3E}">
        <p14:creationId xmlns:p14="http://schemas.microsoft.com/office/powerpoint/2010/main" val="2954863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4343-B7C9-4C3F-A2C2-0C82DFC35BEB}"/>
              </a:ext>
            </a:extLst>
          </p:cNvPr>
          <p:cNvSpPr>
            <a:spLocks noGrp="1"/>
          </p:cNvSpPr>
          <p:nvPr>
            <p:ph type="title"/>
          </p:nvPr>
        </p:nvSpPr>
        <p:spPr/>
        <p:txBody>
          <a:bodyPr/>
          <a:lstStyle/>
          <a:p>
            <a:r>
              <a:rPr lang="en-US" dirty="0"/>
              <a:t>Vertical Constraint Graph</a:t>
            </a:r>
          </a:p>
        </p:txBody>
      </p:sp>
      <p:sp>
        <p:nvSpPr>
          <p:cNvPr id="3" name="Content Placeholder 2">
            <a:extLst>
              <a:ext uri="{FF2B5EF4-FFF2-40B4-BE49-F238E27FC236}">
                <a16:creationId xmlns:a16="http://schemas.microsoft.com/office/drawing/2014/main" id="{31432E43-0946-9811-1072-D11999CAF9F7}"/>
              </a:ext>
            </a:extLst>
          </p:cNvPr>
          <p:cNvSpPr>
            <a:spLocks noGrp="1"/>
          </p:cNvSpPr>
          <p:nvPr>
            <p:ph idx="1"/>
          </p:nvPr>
        </p:nvSpPr>
        <p:spPr/>
        <p:txBody>
          <a:bodyPr/>
          <a:lstStyle/>
          <a:p>
            <a:r>
              <a:rPr lang="en-US" altLang="zh-CN" dirty="0">
                <a:ea typeface="宋体" panose="02010600030101010101" pitchFamily="2" charset="-122"/>
              </a:rPr>
              <a:t>A directed edge </a:t>
            </a:r>
            <a:r>
              <a:rPr lang="en-US" altLang="zh-CN" i="1" dirty="0">
                <a:ea typeface="宋体" panose="02010600030101010101" pitchFamily="2" charset="-122"/>
              </a:rPr>
              <a:t>e</a:t>
            </a:r>
            <a:r>
              <a:rPr lang="en-US" altLang="zh-CN" dirty="0">
                <a:ea typeface="宋体" panose="02010600030101010101" pitchFamily="2" charset="-122"/>
              </a:rPr>
              <a:t>(</a:t>
            </a:r>
            <a:r>
              <a:rPr lang="en-US" altLang="zh-CN" i="1" dirty="0" err="1">
                <a:ea typeface="宋体" panose="02010600030101010101" pitchFamily="2" charset="-122"/>
              </a:rPr>
              <a:t>i</a:t>
            </a:r>
            <a:r>
              <a:rPr lang="en-US" altLang="zh-CN" dirty="0" err="1">
                <a:ea typeface="宋体" panose="02010600030101010101" pitchFamily="2" charset="-122"/>
              </a:rPr>
              <a:t>,</a:t>
            </a:r>
            <a:r>
              <a:rPr lang="en-US" altLang="zh-CN" i="1" dirty="0" err="1">
                <a:ea typeface="宋体" panose="02010600030101010101" pitchFamily="2" charset="-122"/>
              </a:rPr>
              <a:t>j</a:t>
            </a:r>
            <a:r>
              <a:rPr lang="en-US" altLang="zh-CN" dirty="0">
                <a:ea typeface="宋体" panose="02010600030101010101" pitchFamily="2" charset="-122"/>
              </a:rPr>
              <a:t>) connects nodes </a:t>
            </a:r>
            <a:r>
              <a:rPr lang="en-US" altLang="zh-CN" i="1" dirty="0" err="1">
                <a:ea typeface="宋体" panose="02010600030101010101" pitchFamily="2" charset="-122"/>
              </a:rPr>
              <a:t>i</a:t>
            </a:r>
            <a:r>
              <a:rPr lang="en-US" altLang="zh-CN" dirty="0">
                <a:ea typeface="宋体" panose="02010600030101010101" pitchFamily="2" charset="-122"/>
              </a:rPr>
              <a:t> and </a:t>
            </a:r>
            <a:r>
              <a:rPr lang="en-US" altLang="zh-CN" i="1" dirty="0">
                <a:ea typeface="宋体" panose="02010600030101010101" pitchFamily="2" charset="-122"/>
              </a:rPr>
              <a:t>j</a:t>
            </a:r>
            <a:r>
              <a:rPr lang="en-US" altLang="zh-CN" dirty="0">
                <a:ea typeface="宋体" panose="02010600030101010101" pitchFamily="2" charset="-122"/>
              </a:rPr>
              <a:t> if the horizontal segment of net </a:t>
            </a:r>
            <a:r>
              <a:rPr lang="en-US" altLang="zh-CN" i="1" dirty="0" err="1">
                <a:ea typeface="宋体" panose="02010600030101010101" pitchFamily="2" charset="-122"/>
              </a:rPr>
              <a:t>i</a:t>
            </a:r>
            <a:r>
              <a:rPr lang="en-US" altLang="zh-CN" dirty="0">
                <a:ea typeface="宋体" panose="02010600030101010101" pitchFamily="2" charset="-122"/>
              </a:rPr>
              <a:t> must be located above net </a:t>
            </a:r>
            <a:r>
              <a:rPr lang="en-US" altLang="zh-CN" i="1" dirty="0">
                <a:ea typeface="宋体" panose="02010600030101010101" pitchFamily="2" charset="-122"/>
              </a:rPr>
              <a:t>j</a:t>
            </a:r>
            <a:r>
              <a:rPr lang="en-US" altLang="zh-CN" dirty="0">
                <a:ea typeface="宋体" panose="02010600030101010101" pitchFamily="2" charset="-122"/>
              </a:rPr>
              <a:t> </a:t>
            </a:r>
          </a:p>
          <a:p>
            <a:endParaRPr lang="en-US" dirty="0"/>
          </a:p>
        </p:txBody>
      </p:sp>
      <p:grpSp>
        <p:nvGrpSpPr>
          <p:cNvPr id="4" name="Group 38">
            <a:extLst>
              <a:ext uri="{FF2B5EF4-FFF2-40B4-BE49-F238E27FC236}">
                <a16:creationId xmlns:a16="http://schemas.microsoft.com/office/drawing/2014/main" id="{30611D27-9606-26F5-F969-23F402747600}"/>
              </a:ext>
            </a:extLst>
          </p:cNvPr>
          <p:cNvGrpSpPr>
            <a:grpSpLocks/>
          </p:cNvGrpSpPr>
          <p:nvPr/>
        </p:nvGrpSpPr>
        <p:grpSpPr bwMode="auto">
          <a:xfrm>
            <a:off x="4129089" y="2819400"/>
            <a:ext cx="3933821" cy="2848202"/>
            <a:chOff x="657" y="2005"/>
            <a:chExt cx="1906" cy="1380"/>
          </a:xfrm>
        </p:grpSpPr>
        <p:grpSp>
          <p:nvGrpSpPr>
            <p:cNvPr id="5" name="Group 4">
              <a:extLst>
                <a:ext uri="{FF2B5EF4-FFF2-40B4-BE49-F238E27FC236}">
                  <a16:creationId xmlns:a16="http://schemas.microsoft.com/office/drawing/2014/main" id="{FB939FAA-F3C5-7FCE-39CE-FC6FB4A68DB5}"/>
                </a:ext>
              </a:extLst>
            </p:cNvPr>
            <p:cNvGrpSpPr>
              <a:grpSpLocks/>
            </p:cNvGrpSpPr>
            <p:nvPr/>
          </p:nvGrpSpPr>
          <p:grpSpPr bwMode="auto">
            <a:xfrm>
              <a:off x="657" y="3008"/>
              <a:ext cx="824" cy="377"/>
              <a:chOff x="657" y="3688"/>
              <a:chExt cx="824" cy="377"/>
            </a:xfrm>
          </p:grpSpPr>
          <p:sp>
            <p:nvSpPr>
              <p:cNvPr id="33" name="Line 5">
                <a:extLst>
                  <a:ext uri="{FF2B5EF4-FFF2-40B4-BE49-F238E27FC236}">
                    <a16:creationId xmlns:a16="http://schemas.microsoft.com/office/drawing/2014/main" id="{A2799A20-8B80-EB79-B3A0-CDE5B1ADF5BA}"/>
                  </a:ext>
                </a:extLst>
              </p:cNvPr>
              <p:cNvSpPr>
                <a:spLocks noChangeShapeType="1"/>
              </p:cNvSpPr>
              <p:nvPr/>
            </p:nvSpPr>
            <p:spPr bwMode="auto">
              <a:xfrm flipH="1" flipV="1">
                <a:off x="657" y="3762"/>
                <a:ext cx="824"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Rectangle 6">
                <a:extLst>
                  <a:ext uri="{FF2B5EF4-FFF2-40B4-BE49-F238E27FC236}">
                    <a16:creationId xmlns:a16="http://schemas.microsoft.com/office/drawing/2014/main" id="{B9644908-9ED6-9FFE-1359-0DD0B9F60F0D}"/>
                  </a:ext>
                </a:extLst>
              </p:cNvPr>
              <p:cNvSpPr>
                <a:spLocks noChangeArrowheads="1"/>
              </p:cNvSpPr>
              <p:nvPr/>
            </p:nvSpPr>
            <p:spPr bwMode="auto">
              <a:xfrm flipH="1" flipV="1">
                <a:off x="736" y="3688"/>
                <a:ext cx="161" cy="15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 name="Text Box 7">
                <a:extLst>
                  <a:ext uri="{FF2B5EF4-FFF2-40B4-BE49-F238E27FC236}">
                    <a16:creationId xmlns:a16="http://schemas.microsoft.com/office/drawing/2014/main" id="{10235E8B-8968-F0C6-A2F4-D7E43EA50328}"/>
                  </a:ext>
                </a:extLst>
              </p:cNvPr>
              <p:cNvSpPr txBox="1">
                <a:spLocks noChangeArrowheads="1"/>
              </p:cNvSpPr>
              <p:nvPr/>
            </p:nvSpPr>
            <p:spPr bwMode="auto">
              <a:xfrm>
                <a:off x="719" y="3842"/>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grpSp>
        <p:grpSp>
          <p:nvGrpSpPr>
            <p:cNvPr id="6" name="Group 8">
              <a:extLst>
                <a:ext uri="{FF2B5EF4-FFF2-40B4-BE49-F238E27FC236}">
                  <a16:creationId xmlns:a16="http://schemas.microsoft.com/office/drawing/2014/main" id="{F74146CE-3590-6E15-0AF7-C945589493BF}"/>
                </a:ext>
              </a:extLst>
            </p:cNvPr>
            <p:cNvGrpSpPr>
              <a:grpSpLocks/>
            </p:cNvGrpSpPr>
            <p:nvPr/>
          </p:nvGrpSpPr>
          <p:grpSpPr bwMode="auto">
            <a:xfrm>
              <a:off x="657" y="2005"/>
              <a:ext cx="824" cy="405"/>
              <a:chOff x="657" y="2685"/>
              <a:chExt cx="824" cy="405"/>
            </a:xfrm>
          </p:grpSpPr>
          <p:sp>
            <p:nvSpPr>
              <p:cNvPr id="30" name="Line 9">
                <a:extLst>
                  <a:ext uri="{FF2B5EF4-FFF2-40B4-BE49-F238E27FC236}">
                    <a16:creationId xmlns:a16="http://schemas.microsoft.com/office/drawing/2014/main" id="{1A8E0E93-B372-C28A-70F1-9E0040FFE46B}"/>
                  </a:ext>
                </a:extLst>
              </p:cNvPr>
              <p:cNvSpPr>
                <a:spLocks noChangeShapeType="1"/>
              </p:cNvSpPr>
              <p:nvPr/>
            </p:nvSpPr>
            <p:spPr bwMode="auto">
              <a:xfrm flipH="1" flipV="1">
                <a:off x="657" y="2993"/>
                <a:ext cx="824"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Rectangle 10">
                <a:extLst>
                  <a:ext uri="{FF2B5EF4-FFF2-40B4-BE49-F238E27FC236}">
                    <a16:creationId xmlns:a16="http://schemas.microsoft.com/office/drawing/2014/main" id="{ED27E473-2728-E198-FE41-E81B8A3D3E5F}"/>
                  </a:ext>
                </a:extLst>
              </p:cNvPr>
              <p:cNvSpPr>
                <a:spLocks noChangeArrowheads="1"/>
              </p:cNvSpPr>
              <p:nvPr/>
            </p:nvSpPr>
            <p:spPr bwMode="auto">
              <a:xfrm flipH="1" flipV="1">
                <a:off x="736" y="2929"/>
                <a:ext cx="161" cy="16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 name="Text Box 11">
                <a:extLst>
                  <a:ext uri="{FF2B5EF4-FFF2-40B4-BE49-F238E27FC236}">
                    <a16:creationId xmlns:a16="http://schemas.microsoft.com/office/drawing/2014/main" id="{232AD1CF-C9D1-4073-7993-0AF087156AE5}"/>
                  </a:ext>
                </a:extLst>
              </p:cNvPr>
              <p:cNvSpPr txBox="1">
                <a:spLocks noChangeArrowheads="1"/>
              </p:cNvSpPr>
              <p:nvPr/>
            </p:nvSpPr>
            <p:spPr bwMode="auto">
              <a:xfrm>
                <a:off x="719" y="2685"/>
                <a:ext cx="207"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grpSp>
        <p:grpSp>
          <p:nvGrpSpPr>
            <p:cNvPr id="7" name="Group 12">
              <a:extLst>
                <a:ext uri="{FF2B5EF4-FFF2-40B4-BE49-F238E27FC236}">
                  <a16:creationId xmlns:a16="http://schemas.microsoft.com/office/drawing/2014/main" id="{B985062A-E1BA-A2E7-2920-48A8F6EE725F}"/>
                </a:ext>
              </a:extLst>
            </p:cNvPr>
            <p:cNvGrpSpPr>
              <a:grpSpLocks/>
            </p:cNvGrpSpPr>
            <p:nvPr/>
          </p:nvGrpSpPr>
          <p:grpSpPr bwMode="auto">
            <a:xfrm>
              <a:off x="736" y="2249"/>
              <a:ext cx="480" cy="912"/>
              <a:chOff x="736" y="2929"/>
              <a:chExt cx="480" cy="912"/>
            </a:xfrm>
          </p:grpSpPr>
          <p:sp>
            <p:nvSpPr>
              <p:cNvPr id="14" name="Rectangle 13">
                <a:extLst>
                  <a:ext uri="{FF2B5EF4-FFF2-40B4-BE49-F238E27FC236}">
                    <a16:creationId xmlns:a16="http://schemas.microsoft.com/office/drawing/2014/main" id="{C4BF695E-8AF0-D160-33E8-C33DD51D2C65}"/>
                  </a:ext>
                </a:extLst>
              </p:cNvPr>
              <p:cNvSpPr>
                <a:spLocks noChangeArrowheads="1"/>
              </p:cNvSpPr>
              <p:nvPr/>
            </p:nvSpPr>
            <p:spPr bwMode="auto">
              <a:xfrm flipH="1" flipV="1">
                <a:off x="898" y="3210"/>
                <a:ext cx="318" cy="80"/>
              </a:xfrm>
              <a:prstGeom prst="rect">
                <a:avLst/>
              </a:prstGeom>
              <a:solidFill>
                <a:srgbClr val="DFDFDF"/>
              </a:solidFill>
              <a:ln w="0">
                <a:solidFill>
                  <a:srgbClr val="DFDFDF"/>
                </a:solidFill>
                <a:miter lim="800000"/>
                <a:headEnd/>
                <a:tailEnd/>
              </a:ln>
            </p:spPr>
            <p:txBody>
              <a:bodyPr/>
              <a:lstStyle/>
              <a:p>
                <a:endParaRPr lang="en-US"/>
              </a:p>
            </p:txBody>
          </p:sp>
          <p:sp>
            <p:nvSpPr>
              <p:cNvPr id="15" name="Rectangle 14">
                <a:extLst>
                  <a:ext uri="{FF2B5EF4-FFF2-40B4-BE49-F238E27FC236}">
                    <a16:creationId xmlns:a16="http://schemas.microsoft.com/office/drawing/2014/main" id="{5FA03E77-4910-A422-0D3B-92F1C5DFDFDE}"/>
                  </a:ext>
                </a:extLst>
              </p:cNvPr>
              <p:cNvSpPr>
                <a:spLocks noChangeArrowheads="1"/>
              </p:cNvSpPr>
              <p:nvPr/>
            </p:nvSpPr>
            <p:spPr bwMode="auto">
              <a:xfrm flipH="1" flipV="1">
                <a:off x="898" y="3210"/>
                <a:ext cx="318" cy="8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 name="Rectangle 15">
                <a:extLst>
                  <a:ext uri="{FF2B5EF4-FFF2-40B4-BE49-F238E27FC236}">
                    <a16:creationId xmlns:a16="http://schemas.microsoft.com/office/drawing/2014/main" id="{4BFA6F56-EDB0-C2F5-3FEA-51D3850EFA03}"/>
                  </a:ext>
                </a:extLst>
              </p:cNvPr>
              <p:cNvSpPr>
                <a:spLocks noChangeArrowheads="1"/>
              </p:cNvSpPr>
              <p:nvPr/>
            </p:nvSpPr>
            <p:spPr bwMode="auto">
              <a:xfrm flipH="1" flipV="1">
                <a:off x="736" y="3409"/>
                <a:ext cx="161" cy="432"/>
              </a:xfrm>
              <a:prstGeom prst="rect">
                <a:avLst/>
              </a:prstGeom>
              <a:solidFill>
                <a:srgbClr val="808080"/>
              </a:solidFill>
              <a:ln w="0">
                <a:solidFill>
                  <a:srgbClr val="808080"/>
                </a:solidFill>
                <a:miter lim="800000"/>
                <a:headEnd/>
                <a:tailEnd/>
              </a:ln>
            </p:spPr>
            <p:txBody>
              <a:bodyPr/>
              <a:lstStyle/>
              <a:p>
                <a:endParaRPr lang="en-US"/>
              </a:p>
            </p:txBody>
          </p:sp>
          <p:sp>
            <p:nvSpPr>
              <p:cNvPr id="17" name="Rectangle 16">
                <a:extLst>
                  <a:ext uri="{FF2B5EF4-FFF2-40B4-BE49-F238E27FC236}">
                    <a16:creationId xmlns:a16="http://schemas.microsoft.com/office/drawing/2014/main" id="{970D9472-52BC-31E5-C831-84874E8303D2}"/>
                  </a:ext>
                </a:extLst>
              </p:cNvPr>
              <p:cNvSpPr>
                <a:spLocks noChangeArrowheads="1"/>
              </p:cNvSpPr>
              <p:nvPr/>
            </p:nvSpPr>
            <p:spPr bwMode="auto">
              <a:xfrm flipH="1" flipV="1">
                <a:off x="736" y="3409"/>
                <a:ext cx="161" cy="43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 name="Rectangle 17">
                <a:extLst>
                  <a:ext uri="{FF2B5EF4-FFF2-40B4-BE49-F238E27FC236}">
                    <a16:creationId xmlns:a16="http://schemas.microsoft.com/office/drawing/2014/main" id="{FC288133-95A6-7178-BBF8-3A0B4D7112CB}"/>
                  </a:ext>
                </a:extLst>
              </p:cNvPr>
              <p:cNvSpPr>
                <a:spLocks noChangeArrowheads="1"/>
              </p:cNvSpPr>
              <p:nvPr/>
            </p:nvSpPr>
            <p:spPr bwMode="auto">
              <a:xfrm flipH="1" flipV="1">
                <a:off x="736" y="2929"/>
                <a:ext cx="161" cy="404"/>
              </a:xfrm>
              <a:prstGeom prst="rect">
                <a:avLst/>
              </a:prstGeom>
              <a:solidFill>
                <a:srgbClr val="808080"/>
              </a:solidFill>
              <a:ln w="0">
                <a:solidFill>
                  <a:srgbClr val="808080"/>
                </a:solidFill>
                <a:miter lim="800000"/>
                <a:headEnd/>
                <a:tailEnd/>
              </a:ln>
            </p:spPr>
            <p:txBody>
              <a:bodyPr/>
              <a:lstStyle/>
              <a:p>
                <a:endParaRPr lang="en-US"/>
              </a:p>
            </p:txBody>
          </p:sp>
          <p:sp>
            <p:nvSpPr>
              <p:cNvPr id="19" name="Rectangle 18">
                <a:extLst>
                  <a:ext uri="{FF2B5EF4-FFF2-40B4-BE49-F238E27FC236}">
                    <a16:creationId xmlns:a16="http://schemas.microsoft.com/office/drawing/2014/main" id="{DF0E7174-C295-DD59-9183-FBC1D50F51EE}"/>
                  </a:ext>
                </a:extLst>
              </p:cNvPr>
              <p:cNvSpPr>
                <a:spLocks noChangeArrowheads="1"/>
              </p:cNvSpPr>
              <p:nvPr/>
            </p:nvSpPr>
            <p:spPr bwMode="auto">
              <a:xfrm flipH="1" flipV="1">
                <a:off x="736" y="2929"/>
                <a:ext cx="161" cy="404"/>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 name="Rectangle 19">
                <a:extLst>
                  <a:ext uri="{FF2B5EF4-FFF2-40B4-BE49-F238E27FC236}">
                    <a16:creationId xmlns:a16="http://schemas.microsoft.com/office/drawing/2014/main" id="{A3218C47-28DD-598F-E4A2-5EF13B61D1DF}"/>
                  </a:ext>
                </a:extLst>
              </p:cNvPr>
              <p:cNvSpPr>
                <a:spLocks noChangeArrowheads="1"/>
              </p:cNvSpPr>
              <p:nvPr/>
            </p:nvSpPr>
            <p:spPr bwMode="auto">
              <a:xfrm flipH="1" flipV="1">
                <a:off x="736" y="3409"/>
                <a:ext cx="161" cy="161"/>
              </a:xfrm>
              <a:prstGeom prst="rect">
                <a:avLst/>
              </a:prstGeom>
              <a:solidFill>
                <a:srgbClr val="DFDFDF"/>
              </a:solidFill>
              <a:ln w="0">
                <a:solidFill>
                  <a:srgbClr val="DFDFDF"/>
                </a:solidFill>
                <a:miter lim="800000"/>
                <a:headEnd/>
                <a:tailEnd/>
              </a:ln>
            </p:spPr>
            <p:txBody>
              <a:bodyPr/>
              <a:lstStyle/>
              <a:p>
                <a:endParaRPr lang="en-US"/>
              </a:p>
            </p:txBody>
          </p:sp>
          <p:sp>
            <p:nvSpPr>
              <p:cNvPr id="21" name="Rectangle 20">
                <a:extLst>
                  <a:ext uri="{FF2B5EF4-FFF2-40B4-BE49-F238E27FC236}">
                    <a16:creationId xmlns:a16="http://schemas.microsoft.com/office/drawing/2014/main" id="{9EF21720-78E7-750A-55DF-5A7CD19175CA}"/>
                  </a:ext>
                </a:extLst>
              </p:cNvPr>
              <p:cNvSpPr>
                <a:spLocks noChangeArrowheads="1"/>
              </p:cNvSpPr>
              <p:nvPr/>
            </p:nvSpPr>
            <p:spPr bwMode="auto">
              <a:xfrm flipH="1" flipV="1">
                <a:off x="736" y="3409"/>
                <a:ext cx="161" cy="16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 name="Rectangle 21">
                <a:extLst>
                  <a:ext uri="{FF2B5EF4-FFF2-40B4-BE49-F238E27FC236}">
                    <a16:creationId xmlns:a16="http://schemas.microsoft.com/office/drawing/2014/main" id="{6C626E6B-9AA3-F6B8-3239-A15FE249D6CD}"/>
                  </a:ext>
                </a:extLst>
              </p:cNvPr>
              <p:cNvSpPr>
                <a:spLocks noChangeArrowheads="1"/>
              </p:cNvSpPr>
              <p:nvPr/>
            </p:nvSpPr>
            <p:spPr bwMode="auto">
              <a:xfrm flipH="1" flipV="1">
                <a:off x="736" y="3172"/>
                <a:ext cx="161" cy="161"/>
              </a:xfrm>
              <a:prstGeom prst="rect">
                <a:avLst/>
              </a:prstGeom>
              <a:solidFill>
                <a:srgbClr val="DFDFDF"/>
              </a:solidFill>
              <a:ln w="0">
                <a:solidFill>
                  <a:srgbClr val="DFDFDF"/>
                </a:solidFill>
                <a:miter lim="800000"/>
                <a:headEnd/>
                <a:tailEnd/>
              </a:ln>
            </p:spPr>
            <p:txBody>
              <a:bodyPr/>
              <a:lstStyle/>
              <a:p>
                <a:endParaRPr lang="en-US"/>
              </a:p>
            </p:txBody>
          </p:sp>
          <p:sp>
            <p:nvSpPr>
              <p:cNvPr id="23" name="Rectangle 22">
                <a:extLst>
                  <a:ext uri="{FF2B5EF4-FFF2-40B4-BE49-F238E27FC236}">
                    <a16:creationId xmlns:a16="http://schemas.microsoft.com/office/drawing/2014/main" id="{4AC586CE-80A2-5C61-A632-81D79E197777}"/>
                  </a:ext>
                </a:extLst>
              </p:cNvPr>
              <p:cNvSpPr>
                <a:spLocks noChangeArrowheads="1"/>
              </p:cNvSpPr>
              <p:nvPr/>
            </p:nvSpPr>
            <p:spPr bwMode="auto">
              <a:xfrm flipH="1" flipV="1">
                <a:off x="897" y="3451"/>
                <a:ext cx="77" cy="81"/>
              </a:xfrm>
              <a:prstGeom prst="rect">
                <a:avLst/>
              </a:prstGeom>
              <a:solidFill>
                <a:srgbClr val="DFDFDF"/>
              </a:solidFill>
              <a:ln w="0">
                <a:solidFill>
                  <a:srgbClr val="DFDFDF"/>
                </a:solidFill>
                <a:miter lim="800000"/>
                <a:headEnd/>
                <a:tailEnd/>
              </a:ln>
            </p:spPr>
            <p:txBody>
              <a:bodyPr/>
              <a:lstStyle/>
              <a:p>
                <a:endParaRPr lang="en-US"/>
              </a:p>
            </p:txBody>
          </p:sp>
          <p:sp>
            <p:nvSpPr>
              <p:cNvPr id="24" name="Rectangle 23">
                <a:extLst>
                  <a:ext uri="{FF2B5EF4-FFF2-40B4-BE49-F238E27FC236}">
                    <a16:creationId xmlns:a16="http://schemas.microsoft.com/office/drawing/2014/main" id="{2E735AD4-5590-FC3F-20F8-042DCC2101EA}"/>
                  </a:ext>
                </a:extLst>
              </p:cNvPr>
              <p:cNvSpPr>
                <a:spLocks noChangeArrowheads="1"/>
              </p:cNvSpPr>
              <p:nvPr/>
            </p:nvSpPr>
            <p:spPr bwMode="auto">
              <a:xfrm flipH="1" flipV="1">
                <a:off x="897" y="3451"/>
                <a:ext cx="319" cy="8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 name="Rectangle 24">
                <a:extLst>
                  <a:ext uri="{FF2B5EF4-FFF2-40B4-BE49-F238E27FC236}">
                    <a16:creationId xmlns:a16="http://schemas.microsoft.com/office/drawing/2014/main" id="{C7D1FFF1-7C8F-3E59-FC8B-D2E654819BAF}"/>
                  </a:ext>
                </a:extLst>
              </p:cNvPr>
              <p:cNvSpPr>
                <a:spLocks noChangeArrowheads="1"/>
              </p:cNvSpPr>
              <p:nvPr/>
            </p:nvSpPr>
            <p:spPr bwMode="auto">
              <a:xfrm flipH="1" flipV="1">
                <a:off x="778" y="3451"/>
                <a:ext cx="80" cy="81"/>
              </a:xfrm>
              <a:prstGeom prst="rect">
                <a:avLst/>
              </a:prstGeom>
              <a:solidFill>
                <a:srgbClr val="000000"/>
              </a:solidFill>
              <a:ln w="0">
                <a:solidFill>
                  <a:srgbClr val="000000"/>
                </a:solidFill>
                <a:miter lim="800000"/>
                <a:headEnd/>
                <a:tailEnd/>
              </a:ln>
            </p:spPr>
            <p:txBody>
              <a:bodyPr/>
              <a:lstStyle/>
              <a:p>
                <a:endParaRPr lang="en-US"/>
              </a:p>
            </p:txBody>
          </p:sp>
          <p:sp>
            <p:nvSpPr>
              <p:cNvPr id="26" name="Rectangle 25">
                <a:extLst>
                  <a:ext uri="{FF2B5EF4-FFF2-40B4-BE49-F238E27FC236}">
                    <a16:creationId xmlns:a16="http://schemas.microsoft.com/office/drawing/2014/main" id="{9A080721-B5FF-A3B7-083D-2C095D0A4330}"/>
                  </a:ext>
                </a:extLst>
              </p:cNvPr>
              <p:cNvSpPr>
                <a:spLocks noChangeArrowheads="1"/>
              </p:cNvSpPr>
              <p:nvPr/>
            </p:nvSpPr>
            <p:spPr bwMode="auto">
              <a:xfrm flipH="1" flipV="1">
                <a:off x="778" y="3451"/>
                <a:ext cx="80" cy="8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Rectangle 26">
                <a:extLst>
                  <a:ext uri="{FF2B5EF4-FFF2-40B4-BE49-F238E27FC236}">
                    <a16:creationId xmlns:a16="http://schemas.microsoft.com/office/drawing/2014/main" id="{A0EA13A1-8550-E12F-2536-325EE59E8662}"/>
                  </a:ext>
                </a:extLst>
              </p:cNvPr>
              <p:cNvSpPr>
                <a:spLocks noChangeArrowheads="1"/>
              </p:cNvSpPr>
              <p:nvPr/>
            </p:nvSpPr>
            <p:spPr bwMode="auto">
              <a:xfrm flipH="1" flipV="1">
                <a:off x="778" y="3210"/>
                <a:ext cx="80" cy="80"/>
              </a:xfrm>
              <a:prstGeom prst="rect">
                <a:avLst/>
              </a:prstGeom>
              <a:solidFill>
                <a:srgbClr val="000000"/>
              </a:solidFill>
              <a:ln w="0">
                <a:solidFill>
                  <a:srgbClr val="000000"/>
                </a:solidFill>
                <a:miter lim="800000"/>
                <a:headEnd/>
                <a:tailEnd/>
              </a:ln>
            </p:spPr>
            <p:txBody>
              <a:bodyPr/>
              <a:lstStyle/>
              <a:p>
                <a:endParaRPr lang="en-US"/>
              </a:p>
            </p:txBody>
          </p:sp>
          <p:sp>
            <p:nvSpPr>
              <p:cNvPr id="28" name="Rectangle 27">
                <a:extLst>
                  <a:ext uri="{FF2B5EF4-FFF2-40B4-BE49-F238E27FC236}">
                    <a16:creationId xmlns:a16="http://schemas.microsoft.com/office/drawing/2014/main" id="{87BDA47D-879E-4734-9F06-563FD37205E8}"/>
                  </a:ext>
                </a:extLst>
              </p:cNvPr>
              <p:cNvSpPr>
                <a:spLocks noChangeArrowheads="1"/>
              </p:cNvSpPr>
              <p:nvPr/>
            </p:nvSpPr>
            <p:spPr bwMode="auto">
              <a:xfrm flipH="1" flipV="1">
                <a:off x="778" y="3210"/>
                <a:ext cx="80" cy="8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Rectangle 28">
                <a:extLst>
                  <a:ext uri="{FF2B5EF4-FFF2-40B4-BE49-F238E27FC236}">
                    <a16:creationId xmlns:a16="http://schemas.microsoft.com/office/drawing/2014/main" id="{1646AD34-04E0-3A74-0BE8-7766A18F84E3}"/>
                  </a:ext>
                </a:extLst>
              </p:cNvPr>
              <p:cNvSpPr>
                <a:spLocks noChangeArrowheads="1"/>
              </p:cNvSpPr>
              <p:nvPr/>
            </p:nvSpPr>
            <p:spPr bwMode="auto">
              <a:xfrm flipH="1" flipV="1">
                <a:off x="736" y="3172"/>
                <a:ext cx="161" cy="16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Line 30">
              <a:extLst>
                <a:ext uri="{FF2B5EF4-FFF2-40B4-BE49-F238E27FC236}">
                  <a16:creationId xmlns:a16="http://schemas.microsoft.com/office/drawing/2014/main" id="{BE55E4A2-5415-CE4C-DC64-701B4BD2C902}"/>
                </a:ext>
              </a:extLst>
            </p:cNvPr>
            <p:cNvSpPr>
              <a:spLocks noChangeShapeType="1"/>
            </p:cNvSpPr>
            <p:nvPr/>
          </p:nvSpPr>
          <p:spPr bwMode="auto">
            <a:xfrm>
              <a:off x="2352" y="2510"/>
              <a:ext cx="0" cy="4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spAutoFit/>
            </a:bodyPr>
            <a:lstStyle/>
            <a:p>
              <a:endParaRPr lang="en-US"/>
            </a:p>
          </p:txBody>
        </p:sp>
        <p:sp>
          <p:nvSpPr>
            <p:cNvPr id="9" name="Oval 31">
              <a:extLst>
                <a:ext uri="{FF2B5EF4-FFF2-40B4-BE49-F238E27FC236}">
                  <a16:creationId xmlns:a16="http://schemas.microsoft.com/office/drawing/2014/main" id="{A8D5BA74-27C3-21BC-7710-ABCFA679BDC9}"/>
                </a:ext>
              </a:extLst>
            </p:cNvPr>
            <p:cNvSpPr>
              <a:spLocks noChangeAspect="1" noChangeArrowheads="1"/>
            </p:cNvSpPr>
            <p:nvPr/>
          </p:nvSpPr>
          <p:spPr bwMode="auto">
            <a:xfrm>
              <a:off x="2200" y="2206"/>
              <a:ext cx="317" cy="31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32">
              <a:extLst>
                <a:ext uri="{FF2B5EF4-FFF2-40B4-BE49-F238E27FC236}">
                  <a16:creationId xmlns:a16="http://schemas.microsoft.com/office/drawing/2014/main" id="{D3213385-AFFA-A101-3E6B-6FA124C5C13F}"/>
                </a:ext>
              </a:extLst>
            </p:cNvPr>
            <p:cNvSpPr txBox="1">
              <a:spLocks noChangeAspect="1" noChangeArrowheads="1"/>
            </p:cNvSpPr>
            <p:nvPr/>
          </p:nvSpPr>
          <p:spPr bwMode="auto">
            <a:xfrm>
              <a:off x="2245" y="2248"/>
              <a:ext cx="31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11" name="Oval 33">
              <a:extLst>
                <a:ext uri="{FF2B5EF4-FFF2-40B4-BE49-F238E27FC236}">
                  <a16:creationId xmlns:a16="http://schemas.microsoft.com/office/drawing/2014/main" id="{985E83EF-7264-BC3D-A79D-689374FC99C6}"/>
                </a:ext>
              </a:extLst>
            </p:cNvPr>
            <p:cNvSpPr>
              <a:spLocks noChangeAspect="1" noChangeArrowheads="1"/>
            </p:cNvSpPr>
            <p:nvPr/>
          </p:nvSpPr>
          <p:spPr bwMode="auto">
            <a:xfrm>
              <a:off x="2202" y="2933"/>
              <a:ext cx="318" cy="316"/>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34">
              <a:extLst>
                <a:ext uri="{FF2B5EF4-FFF2-40B4-BE49-F238E27FC236}">
                  <a16:creationId xmlns:a16="http://schemas.microsoft.com/office/drawing/2014/main" id="{66BF2DDF-556D-42BF-EBF6-BA591F92B58D}"/>
                </a:ext>
              </a:extLst>
            </p:cNvPr>
            <p:cNvSpPr txBox="1">
              <a:spLocks noChangeAspect="1" noChangeArrowheads="1"/>
            </p:cNvSpPr>
            <p:nvPr/>
          </p:nvSpPr>
          <p:spPr bwMode="auto">
            <a:xfrm>
              <a:off x="2245" y="2976"/>
              <a:ext cx="31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3" name="AutoShape 35">
              <a:extLst>
                <a:ext uri="{FF2B5EF4-FFF2-40B4-BE49-F238E27FC236}">
                  <a16:creationId xmlns:a16="http://schemas.microsoft.com/office/drawing/2014/main" id="{327C49A9-8333-7C36-CF74-1DDB9244440B}"/>
                </a:ext>
              </a:extLst>
            </p:cNvPr>
            <p:cNvSpPr>
              <a:spLocks noChangeAspect="1" noChangeArrowheads="1"/>
            </p:cNvSpPr>
            <p:nvPr/>
          </p:nvSpPr>
          <p:spPr bwMode="auto">
            <a:xfrm>
              <a:off x="1610" y="2433"/>
              <a:ext cx="212" cy="465"/>
            </a:xfrm>
            <a:prstGeom prst="rightArrow">
              <a:avLst>
                <a:gd name="adj1" fmla="val 50000"/>
                <a:gd name="adj2" fmla="val 25000"/>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698332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40423-8028-E42C-8F3F-2E6887A9B592}"/>
              </a:ext>
            </a:extLst>
          </p:cNvPr>
          <p:cNvSpPr>
            <a:spLocks noGrp="1"/>
          </p:cNvSpPr>
          <p:nvPr>
            <p:ph type="title"/>
          </p:nvPr>
        </p:nvSpPr>
        <p:spPr/>
        <p:txBody>
          <a:bodyPr/>
          <a:lstStyle/>
          <a:p>
            <a:r>
              <a:rPr lang="en-US" dirty="0"/>
              <a:t>Vertical Constraint Graph</a:t>
            </a:r>
          </a:p>
        </p:txBody>
      </p:sp>
      <p:sp>
        <p:nvSpPr>
          <p:cNvPr id="4" name="Oval 11">
            <a:extLst>
              <a:ext uri="{FF2B5EF4-FFF2-40B4-BE49-F238E27FC236}">
                <a16:creationId xmlns:a16="http://schemas.microsoft.com/office/drawing/2014/main" id="{390B4C3C-B3EE-88D2-E54C-5780B4913F28}"/>
              </a:ext>
            </a:extLst>
          </p:cNvPr>
          <p:cNvSpPr>
            <a:spLocks noChangeAspect="1" noChangeArrowheads="1"/>
          </p:cNvSpPr>
          <p:nvPr/>
        </p:nvSpPr>
        <p:spPr bwMode="auto">
          <a:xfrm>
            <a:off x="5232400" y="5441950"/>
            <a:ext cx="503238"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5" name="Text Box 12">
            <a:extLst>
              <a:ext uri="{FF2B5EF4-FFF2-40B4-BE49-F238E27FC236}">
                <a16:creationId xmlns:a16="http://schemas.microsoft.com/office/drawing/2014/main" id="{95A3109E-79FF-A2CC-B0FE-4791168C8F1D}"/>
              </a:ext>
            </a:extLst>
          </p:cNvPr>
          <p:cNvSpPr txBox="1">
            <a:spLocks noChangeAspect="1" noChangeArrowheads="1"/>
          </p:cNvSpPr>
          <p:nvPr/>
        </p:nvSpPr>
        <p:spPr bwMode="auto">
          <a:xfrm>
            <a:off x="5297488" y="5521325"/>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grpSp>
        <p:nvGrpSpPr>
          <p:cNvPr id="6" name="Group 77">
            <a:extLst>
              <a:ext uri="{FF2B5EF4-FFF2-40B4-BE49-F238E27FC236}">
                <a16:creationId xmlns:a16="http://schemas.microsoft.com/office/drawing/2014/main" id="{20E570B0-1882-A85E-E0EB-0DD0F3FBE6F9}"/>
              </a:ext>
            </a:extLst>
          </p:cNvPr>
          <p:cNvGrpSpPr>
            <a:grpSpLocks noChangeAspect="1"/>
          </p:cNvGrpSpPr>
          <p:nvPr/>
        </p:nvGrpSpPr>
        <p:grpSpPr bwMode="auto">
          <a:xfrm>
            <a:off x="3259139" y="1831975"/>
            <a:ext cx="4200525" cy="63500"/>
            <a:chOff x="459" y="725"/>
            <a:chExt cx="2993" cy="0"/>
          </a:xfrm>
        </p:grpSpPr>
        <p:sp>
          <p:nvSpPr>
            <p:cNvPr id="7" name="Line 78">
              <a:extLst>
                <a:ext uri="{FF2B5EF4-FFF2-40B4-BE49-F238E27FC236}">
                  <a16:creationId xmlns:a16="http://schemas.microsoft.com/office/drawing/2014/main" id="{9529C45E-9F52-0B43-9BF7-77DC5C769D88}"/>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 name="Line 79">
              <a:extLst>
                <a:ext uri="{FF2B5EF4-FFF2-40B4-BE49-F238E27FC236}">
                  <a16:creationId xmlns:a16="http://schemas.microsoft.com/office/drawing/2014/main" id="{8C7898D8-369C-4E94-DAA4-6A05D1EF404F}"/>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9" name="Line 80">
              <a:extLst>
                <a:ext uri="{FF2B5EF4-FFF2-40B4-BE49-F238E27FC236}">
                  <a16:creationId xmlns:a16="http://schemas.microsoft.com/office/drawing/2014/main" id="{F40C5160-DFF2-8325-6848-2A5F90821758}"/>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0" name="Line 81">
              <a:extLst>
                <a:ext uri="{FF2B5EF4-FFF2-40B4-BE49-F238E27FC236}">
                  <a16:creationId xmlns:a16="http://schemas.microsoft.com/office/drawing/2014/main" id="{9D246E76-F079-C3B6-516F-3D38A366ECCC}"/>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1" name="Line 82">
              <a:extLst>
                <a:ext uri="{FF2B5EF4-FFF2-40B4-BE49-F238E27FC236}">
                  <a16:creationId xmlns:a16="http://schemas.microsoft.com/office/drawing/2014/main" id="{FEE99CFF-262B-F992-97A0-EF01A5495B2A}"/>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2" name="Line 83">
              <a:extLst>
                <a:ext uri="{FF2B5EF4-FFF2-40B4-BE49-F238E27FC236}">
                  <a16:creationId xmlns:a16="http://schemas.microsoft.com/office/drawing/2014/main" id="{58FB5C54-F07C-73CB-8494-341523B349F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3" name="Line 84">
              <a:extLst>
                <a:ext uri="{FF2B5EF4-FFF2-40B4-BE49-F238E27FC236}">
                  <a16:creationId xmlns:a16="http://schemas.microsoft.com/office/drawing/2014/main" id="{DAF9D0C7-E2BB-C296-8916-4650492E6E4F}"/>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4" name="Line 85">
              <a:extLst>
                <a:ext uri="{FF2B5EF4-FFF2-40B4-BE49-F238E27FC236}">
                  <a16:creationId xmlns:a16="http://schemas.microsoft.com/office/drawing/2014/main" id="{330E18F7-746B-D0A9-FB3B-4C8138564444}"/>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5" name="Line 86">
              <a:extLst>
                <a:ext uri="{FF2B5EF4-FFF2-40B4-BE49-F238E27FC236}">
                  <a16:creationId xmlns:a16="http://schemas.microsoft.com/office/drawing/2014/main" id="{BCA763DE-E8EA-7FBC-282A-73BD27920863}"/>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6" name="Line 87">
              <a:extLst>
                <a:ext uri="{FF2B5EF4-FFF2-40B4-BE49-F238E27FC236}">
                  <a16:creationId xmlns:a16="http://schemas.microsoft.com/office/drawing/2014/main" id="{B616A07F-C89D-8057-B2F5-2E48AB9CBE85}"/>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7" name="Line 88">
              <a:extLst>
                <a:ext uri="{FF2B5EF4-FFF2-40B4-BE49-F238E27FC236}">
                  <a16:creationId xmlns:a16="http://schemas.microsoft.com/office/drawing/2014/main" id="{75387654-25EF-A212-8F31-97D64F5F19EE}"/>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18" name="Text Box 89">
            <a:extLst>
              <a:ext uri="{FF2B5EF4-FFF2-40B4-BE49-F238E27FC236}">
                <a16:creationId xmlns:a16="http://schemas.microsoft.com/office/drawing/2014/main" id="{1BF0858E-3388-3963-CD57-13A0F7902ECD}"/>
              </a:ext>
            </a:extLst>
          </p:cNvPr>
          <p:cNvSpPr txBox="1">
            <a:spLocks noChangeAspect="1" noChangeArrowheads="1"/>
          </p:cNvSpPr>
          <p:nvPr/>
        </p:nvSpPr>
        <p:spPr bwMode="auto">
          <a:xfrm>
            <a:off x="3113089" y="1514475"/>
            <a:ext cx="320675"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19" name="Text Box 90">
            <a:extLst>
              <a:ext uri="{FF2B5EF4-FFF2-40B4-BE49-F238E27FC236}">
                <a16:creationId xmlns:a16="http://schemas.microsoft.com/office/drawing/2014/main" id="{C71BF7D2-D67B-AA87-258D-9E8443C70A6D}"/>
              </a:ext>
            </a:extLst>
          </p:cNvPr>
          <p:cNvSpPr txBox="1">
            <a:spLocks noChangeAspect="1" noChangeArrowheads="1"/>
          </p:cNvSpPr>
          <p:nvPr/>
        </p:nvSpPr>
        <p:spPr bwMode="auto">
          <a:xfrm>
            <a:off x="3473450"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20" name="Text Box 91">
            <a:extLst>
              <a:ext uri="{FF2B5EF4-FFF2-40B4-BE49-F238E27FC236}">
                <a16:creationId xmlns:a16="http://schemas.microsoft.com/office/drawing/2014/main" id="{14545E9F-733E-DB9A-858C-7553D18AB804}"/>
              </a:ext>
            </a:extLst>
          </p:cNvPr>
          <p:cNvSpPr txBox="1">
            <a:spLocks noChangeAspect="1" noChangeArrowheads="1"/>
          </p:cNvSpPr>
          <p:nvPr/>
        </p:nvSpPr>
        <p:spPr bwMode="auto">
          <a:xfrm>
            <a:off x="38639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21" name="Text Box 92">
            <a:extLst>
              <a:ext uri="{FF2B5EF4-FFF2-40B4-BE49-F238E27FC236}">
                <a16:creationId xmlns:a16="http://schemas.microsoft.com/office/drawing/2014/main" id="{49B7839A-6232-4459-AF33-CA3430829E4A}"/>
              </a:ext>
            </a:extLst>
          </p:cNvPr>
          <p:cNvSpPr txBox="1">
            <a:spLocks noChangeAspect="1" noChangeArrowheads="1"/>
          </p:cNvSpPr>
          <p:nvPr/>
        </p:nvSpPr>
        <p:spPr bwMode="auto">
          <a:xfrm>
            <a:off x="4243389" y="1514475"/>
            <a:ext cx="31908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22" name="Text Box 93">
            <a:extLst>
              <a:ext uri="{FF2B5EF4-FFF2-40B4-BE49-F238E27FC236}">
                <a16:creationId xmlns:a16="http://schemas.microsoft.com/office/drawing/2014/main" id="{FBF3E1BA-F153-30D5-9760-EEE058DEE1E1}"/>
              </a:ext>
            </a:extLst>
          </p:cNvPr>
          <p:cNvSpPr txBox="1">
            <a:spLocks noChangeAspect="1" noChangeArrowheads="1"/>
          </p:cNvSpPr>
          <p:nvPr/>
        </p:nvSpPr>
        <p:spPr bwMode="auto">
          <a:xfrm>
            <a:off x="4638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23" name="Text Box 94">
            <a:extLst>
              <a:ext uri="{FF2B5EF4-FFF2-40B4-BE49-F238E27FC236}">
                <a16:creationId xmlns:a16="http://schemas.microsoft.com/office/drawing/2014/main" id="{F4FE08FD-8A06-84D4-4837-2900BE13414E}"/>
              </a:ext>
            </a:extLst>
          </p:cNvPr>
          <p:cNvSpPr txBox="1">
            <a:spLocks noChangeAspect="1" noChangeArrowheads="1"/>
          </p:cNvSpPr>
          <p:nvPr/>
        </p:nvSpPr>
        <p:spPr bwMode="auto">
          <a:xfrm>
            <a:off x="5400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24" name="Text Box 95">
            <a:extLst>
              <a:ext uri="{FF2B5EF4-FFF2-40B4-BE49-F238E27FC236}">
                <a16:creationId xmlns:a16="http://schemas.microsoft.com/office/drawing/2014/main" id="{83F0D41C-4CB3-7CF6-5D0D-F13CF6D718A5}"/>
              </a:ext>
            </a:extLst>
          </p:cNvPr>
          <p:cNvSpPr txBox="1">
            <a:spLocks noChangeAspect="1" noChangeArrowheads="1"/>
          </p:cNvSpPr>
          <p:nvPr/>
        </p:nvSpPr>
        <p:spPr bwMode="auto">
          <a:xfrm>
            <a:off x="50196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25" name="Text Box 96">
            <a:extLst>
              <a:ext uri="{FF2B5EF4-FFF2-40B4-BE49-F238E27FC236}">
                <a16:creationId xmlns:a16="http://schemas.microsoft.com/office/drawing/2014/main" id="{499175E4-251A-2536-31B9-E05C438A97AF}"/>
              </a:ext>
            </a:extLst>
          </p:cNvPr>
          <p:cNvSpPr txBox="1">
            <a:spLocks noChangeAspect="1" noChangeArrowheads="1"/>
          </p:cNvSpPr>
          <p:nvPr/>
        </p:nvSpPr>
        <p:spPr bwMode="auto">
          <a:xfrm>
            <a:off x="5781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6" name="Text Box 97">
            <a:extLst>
              <a:ext uri="{FF2B5EF4-FFF2-40B4-BE49-F238E27FC236}">
                <a16:creationId xmlns:a16="http://schemas.microsoft.com/office/drawing/2014/main" id="{F09A7F3A-45B4-C13B-C107-5B1412B0C6BA}"/>
              </a:ext>
            </a:extLst>
          </p:cNvPr>
          <p:cNvSpPr txBox="1">
            <a:spLocks noChangeAspect="1" noChangeArrowheads="1"/>
          </p:cNvSpPr>
          <p:nvPr/>
        </p:nvSpPr>
        <p:spPr bwMode="auto">
          <a:xfrm>
            <a:off x="61499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27" name="Text Box 98">
            <a:extLst>
              <a:ext uri="{FF2B5EF4-FFF2-40B4-BE49-F238E27FC236}">
                <a16:creationId xmlns:a16="http://schemas.microsoft.com/office/drawing/2014/main" id="{2038C908-5F63-DBE1-B6F0-740CFAA97E9A}"/>
              </a:ext>
            </a:extLst>
          </p:cNvPr>
          <p:cNvSpPr txBox="1">
            <a:spLocks noChangeAspect="1" noChangeArrowheads="1"/>
          </p:cNvSpPr>
          <p:nvPr/>
        </p:nvSpPr>
        <p:spPr bwMode="auto">
          <a:xfrm>
            <a:off x="6543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8" name="Text Box 99">
            <a:extLst>
              <a:ext uri="{FF2B5EF4-FFF2-40B4-BE49-F238E27FC236}">
                <a16:creationId xmlns:a16="http://schemas.microsoft.com/office/drawing/2014/main" id="{51BFFD06-50D7-7D0B-149C-9DF74A58D684}"/>
              </a:ext>
            </a:extLst>
          </p:cNvPr>
          <p:cNvSpPr txBox="1">
            <a:spLocks noChangeAspect="1" noChangeArrowheads="1"/>
          </p:cNvSpPr>
          <p:nvPr/>
        </p:nvSpPr>
        <p:spPr bwMode="auto">
          <a:xfrm>
            <a:off x="6924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9" name="Rectangle 100">
            <a:extLst>
              <a:ext uri="{FF2B5EF4-FFF2-40B4-BE49-F238E27FC236}">
                <a16:creationId xmlns:a16="http://schemas.microsoft.com/office/drawing/2014/main" id="{DE5B8CD9-D8E1-416C-C412-0BEB8D593297}"/>
              </a:ext>
            </a:extLst>
          </p:cNvPr>
          <p:cNvSpPr>
            <a:spLocks noChangeAspect="1" noChangeArrowheads="1"/>
          </p:cNvSpPr>
          <p:nvPr/>
        </p:nvSpPr>
        <p:spPr bwMode="auto">
          <a:xfrm>
            <a:off x="7113589" y="1789114"/>
            <a:ext cx="422275" cy="84137"/>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nvGrpSpPr>
          <p:cNvPr id="30" name="Group 102">
            <a:extLst>
              <a:ext uri="{FF2B5EF4-FFF2-40B4-BE49-F238E27FC236}">
                <a16:creationId xmlns:a16="http://schemas.microsoft.com/office/drawing/2014/main" id="{60494DE9-B422-9647-685D-B14D404F81EF}"/>
              </a:ext>
            </a:extLst>
          </p:cNvPr>
          <p:cNvGrpSpPr>
            <a:grpSpLocks/>
          </p:cNvGrpSpPr>
          <p:nvPr/>
        </p:nvGrpSpPr>
        <p:grpSpPr bwMode="auto">
          <a:xfrm>
            <a:off x="3098801" y="2205041"/>
            <a:ext cx="4437063" cy="407988"/>
            <a:chOff x="902" y="1689"/>
            <a:chExt cx="2795" cy="257"/>
          </a:xfrm>
        </p:grpSpPr>
        <p:grpSp>
          <p:nvGrpSpPr>
            <p:cNvPr id="31" name="Group 103">
              <a:extLst>
                <a:ext uri="{FF2B5EF4-FFF2-40B4-BE49-F238E27FC236}">
                  <a16:creationId xmlns:a16="http://schemas.microsoft.com/office/drawing/2014/main" id="{EB26E59C-26E9-85FB-1B54-4FCCA7435C3A}"/>
                </a:ext>
              </a:extLst>
            </p:cNvPr>
            <p:cNvGrpSpPr>
              <a:grpSpLocks noChangeAspect="1"/>
            </p:cNvGrpSpPr>
            <p:nvPr/>
          </p:nvGrpSpPr>
          <p:grpSpPr bwMode="auto">
            <a:xfrm>
              <a:off x="992" y="1710"/>
              <a:ext cx="2647" cy="39"/>
              <a:chOff x="459" y="725"/>
              <a:chExt cx="2993" cy="0"/>
            </a:xfrm>
          </p:grpSpPr>
          <p:sp>
            <p:nvSpPr>
              <p:cNvPr id="44" name="Line 104">
                <a:extLst>
                  <a:ext uri="{FF2B5EF4-FFF2-40B4-BE49-F238E27FC236}">
                    <a16:creationId xmlns:a16="http://schemas.microsoft.com/office/drawing/2014/main" id="{19B95894-0074-88D2-EA2D-9DC8C83AA787}"/>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5" name="Line 105">
                <a:extLst>
                  <a:ext uri="{FF2B5EF4-FFF2-40B4-BE49-F238E27FC236}">
                    <a16:creationId xmlns:a16="http://schemas.microsoft.com/office/drawing/2014/main" id="{2FA8307B-A9B0-56F3-79F0-2D9C3522FD54}"/>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6" name="Line 106">
                <a:extLst>
                  <a:ext uri="{FF2B5EF4-FFF2-40B4-BE49-F238E27FC236}">
                    <a16:creationId xmlns:a16="http://schemas.microsoft.com/office/drawing/2014/main" id="{AF03B006-94D4-B281-BFD8-46E791FB6B6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7" name="Line 107">
                <a:extLst>
                  <a:ext uri="{FF2B5EF4-FFF2-40B4-BE49-F238E27FC236}">
                    <a16:creationId xmlns:a16="http://schemas.microsoft.com/office/drawing/2014/main" id="{F3DC3580-455C-93EF-6999-BBE8C5825E8F}"/>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8" name="Line 108">
                <a:extLst>
                  <a:ext uri="{FF2B5EF4-FFF2-40B4-BE49-F238E27FC236}">
                    <a16:creationId xmlns:a16="http://schemas.microsoft.com/office/drawing/2014/main" id="{F29A8D2A-F504-A78C-496C-AA822E8E16E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9" name="Line 109">
                <a:extLst>
                  <a:ext uri="{FF2B5EF4-FFF2-40B4-BE49-F238E27FC236}">
                    <a16:creationId xmlns:a16="http://schemas.microsoft.com/office/drawing/2014/main" id="{9079BD59-498D-6AF8-EEF0-8486F717F1BD}"/>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0" name="Line 110">
                <a:extLst>
                  <a:ext uri="{FF2B5EF4-FFF2-40B4-BE49-F238E27FC236}">
                    <a16:creationId xmlns:a16="http://schemas.microsoft.com/office/drawing/2014/main" id="{C50E51CC-732A-86A4-B762-AA9E9C564731}"/>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1" name="Line 111">
                <a:extLst>
                  <a:ext uri="{FF2B5EF4-FFF2-40B4-BE49-F238E27FC236}">
                    <a16:creationId xmlns:a16="http://schemas.microsoft.com/office/drawing/2014/main" id="{8F3AE416-162C-2CFA-A510-B225E5746C52}"/>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2" name="Line 112">
                <a:extLst>
                  <a:ext uri="{FF2B5EF4-FFF2-40B4-BE49-F238E27FC236}">
                    <a16:creationId xmlns:a16="http://schemas.microsoft.com/office/drawing/2014/main" id="{643E8D3E-142F-BDE2-2B94-717D9A1596F7}"/>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3" name="Line 113">
                <a:extLst>
                  <a:ext uri="{FF2B5EF4-FFF2-40B4-BE49-F238E27FC236}">
                    <a16:creationId xmlns:a16="http://schemas.microsoft.com/office/drawing/2014/main" id="{2F2B4359-C96F-15C7-D5C5-3AA175D8272E}"/>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4" name="Line 114">
                <a:extLst>
                  <a:ext uri="{FF2B5EF4-FFF2-40B4-BE49-F238E27FC236}">
                    <a16:creationId xmlns:a16="http://schemas.microsoft.com/office/drawing/2014/main" id="{B7A1E343-6000-D523-352D-15D950DAB31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32" name="Text Box 115">
              <a:extLst>
                <a:ext uri="{FF2B5EF4-FFF2-40B4-BE49-F238E27FC236}">
                  <a16:creationId xmlns:a16="http://schemas.microsoft.com/office/drawing/2014/main" id="{88A4A363-781F-2EE2-6DC5-C3F72848F0F8}"/>
                </a:ext>
              </a:extLst>
            </p:cNvPr>
            <p:cNvSpPr txBox="1">
              <a:spLocks noChangeAspect="1" noChangeArrowheads="1"/>
            </p:cNvSpPr>
            <p:nvPr/>
          </p:nvSpPr>
          <p:spPr bwMode="auto">
            <a:xfrm>
              <a:off x="90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3" name="Text Box 116">
              <a:extLst>
                <a:ext uri="{FF2B5EF4-FFF2-40B4-BE49-F238E27FC236}">
                  <a16:creationId xmlns:a16="http://schemas.microsoft.com/office/drawing/2014/main" id="{E228C763-61E6-9D35-0B84-24D8F58C14F1}"/>
                </a:ext>
              </a:extLst>
            </p:cNvPr>
            <p:cNvSpPr txBox="1">
              <a:spLocks noChangeAspect="1" noChangeArrowheads="1"/>
            </p:cNvSpPr>
            <p:nvPr/>
          </p:nvSpPr>
          <p:spPr bwMode="auto">
            <a:xfrm>
              <a:off x="114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4" name="Text Box 117">
              <a:extLst>
                <a:ext uri="{FF2B5EF4-FFF2-40B4-BE49-F238E27FC236}">
                  <a16:creationId xmlns:a16="http://schemas.microsoft.com/office/drawing/2014/main" id="{1AB67D57-5034-EB80-A5C8-92845F0A72B2}"/>
                </a:ext>
              </a:extLst>
            </p:cNvPr>
            <p:cNvSpPr txBox="1">
              <a:spLocks noChangeAspect="1" noChangeArrowheads="1"/>
            </p:cNvSpPr>
            <p:nvPr/>
          </p:nvSpPr>
          <p:spPr bwMode="auto">
            <a:xfrm>
              <a:off x="1384" y="1710"/>
              <a:ext cx="20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35" name="Text Box 118">
              <a:extLst>
                <a:ext uri="{FF2B5EF4-FFF2-40B4-BE49-F238E27FC236}">
                  <a16:creationId xmlns:a16="http://schemas.microsoft.com/office/drawing/2014/main" id="{EF85241C-4787-C029-04CC-744FCEC9E1B0}"/>
                </a:ext>
              </a:extLst>
            </p:cNvPr>
            <p:cNvSpPr txBox="1">
              <a:spLocks noChangeAspect="1" noChangeArrowheads="1"/>
            </p:cNvSpPr>
            <p:nvPr/>
          </p:nvSpPr>
          <p:spPr bwMode="auto">
            <a:xfrm>
              <a:off x="162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6" name="Text Box 119">
              <a:extLst>
                <a:ext uri="{FF2B5EF4-FFF2-40B4-BE49-F238E27FC236}">
                  <a16:creationId xmlns:a16="http://schemas.microsoft.com/office/drawing/2014/main" id="{39504E62-E180-2501-33DD-D153725358F2}"/>
                </a:ext>
              </a:extLst>
            </p:cNvPr>
            <p:cNvSpPr txBox="1">
              <a:spLocks noChangeAspect="1" noChangeArrowheads="1"/>
            </p:cNvSpPr>
            <p:nvPr/>
          </p:nvSpPr>
          <p:spPr bwMode="auto">
            <a:xfrm>
              <a:off x="186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37" name="Text Box 120">
              <a:extLst>
                <a:ext uri="{FF2B5EF4-FFF2-40B4-BE49-F238E27FC236}">
                  <a16:creationId xmlns:a16="http://schemas.microsoft.com/office/drawing/2014/main" id="{B2257BFA-DE0F-738E-894B-3286F5B2A6F4}"/>
                </a:ext>
              </a:extLst>
            </p:cNvPr>
            <p:cNvSpPr txBox="1">
              <a:spLocks noChangeAspect="1" noChangeArrowheads="1"/>
            </p:cNvSpPr>
            <p:nvPr/>
          </p:nvSpPr>
          <p:spPr bwMode="auto">
            <a:xfrm>
              <a:off x="2103"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8" name="Text Box 121">
              <a:extLst>
                <a:ext uri="{FF2B5EF4-FFF2-40B4-BE49-F238E27FC236}">
                  <a16:creationId xmlns:a16="http://schemas.microsoft.com/office/drawing/2014/main" id="{4329CD57-C2CA-C134-F98D-BD77570218DC}"/>
                </a:ext>
              </a:extLst>
            </p:cNvPr>
            <p:cNvSpPr txBox="1">
              <a:spLocks noChangeAspect="1" noChangeArrowheads="1"/>
            </p:cNvSpPr>
            <p:nvPr/>
          </p:nvSpPr>
          <p:spPr bwMode="auto">
            <a:xfrm>
              <a:off x="235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39" name="Text Box 122">
              <a:extLst>
                <a:ext uri="{FF2B5EF4-FFF2-40B4-BE49-F238E27FC236}">
                  <a16:creationId xmlns:a16="http://schemas.microsoft.com/office/drawing/2014/main" id="{9183AEFD-55E7-E72F-0EE4-6BED9923A374}"/>
                </a:ext>
              </a:extLst>
            </p:cNvPr>
            <p:cNvSpPr txBox="1">
              <a:spLocks noChangeAspect="1" noChangeArrowheads="1"/>
            </p:cNvSpPr>
            <p:nvPr/>
          </p:nvSpPr>
          <p:spPr bwMode="auto">
            <a:xfrm>
              <a:off x="259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40" name="Text Box 123">
              <a:extLst>
                <a:ext uri="{FF2B5EF4-FFF2-40B4-BE49-F238E27FC236}">
                  <a16:creationId xmlns:a16="http://schemas.microsoft.com/office/drawing/2014/main" id="{38018042-1ED9-DAB7-4BCD-D26341046A07}"/>
                </a:ext>
              </a:extLst>
            </p:cNvPr>
            <p:cNvSpPr txBox="1">
              <a:spLocks noChangeAspect="1" noChangeArrowheads="1"/>
            </p:cNvSpPr>
            <p:nvPr/>
          </p:nvSpPr>
          <p:spPr bwMode="auto">
            <a:xfrm>
              <a:off x="307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41" name="Text Box 124">
              <a:extLst>
                <a:ext uri="{FF2B5EF4-FFF2-40B4-BE49-F238E27FC236}">
                  <a16:creationId xmlns:a16="http://schemas.microsoft.com/office/drawing/2014/main" id="{82532FAB-C42F-94D1-59FB-CB531F5E70D3}"/>
                </a:ext>
              </a:extLst>
            </p:cNvPr>
            <p:cNvSpPr txBox="1">
              <a:spLocks noChangeAspect="1" noChangeArrowheads="1"/>
            </p:cNvSpPr>
            <p:nvPr/>
          </p:nvSpPr>
          <p:spPr bwMode="auto">
            <a:xfrm>
              <a:off x="331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42" name="Text Box 125">
              <a:extLst>
                <a:ext uri="{FF2B5EF4-FFF2-40B4-BE49-F238E27FC236}">
                  <a16:creationId xmlns:a16="http://schemas.microsoft.com/office/drawing/2014/main" id="{BF366736-0DA8-9DCB-34FD-416E22E939AD}"/>
                </a:ext>
              </a:extLst>
            </p:cNvPr>
            <p:cNvSpPr txBox="1">
              <a:spLocks noChangeAspect="1" noChangeArrowheads="1"/>
            </p:cNvSpPr>
            <p:nvPr/>
          </p:nvSpPr>
          <p:spPr bwMode="auto">
            <a:xfrm>
              <a:off x="2819" y="1702"/>
              <a:ext cx="3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43" name="Rectangle 126">
              <a:extLst>
                <a:ext uri="{FF2B5EF4-FFF2-40B4-BE49-F238E27FC236}">
                  <a16:creationId xmlns:a16="http://schemas.microsoft.com/office/drawing/2014/main" id="{FAE7399A-BC9A-7E2C-6251-B503CF8C9B9E}"/>
                </a:ext>
              </a:extLst>
            </p:cNvPr>
            <p:cNvSpPr>
              <a:spLocks noChangeAspect="1" noChangeArrowheads="1"/>
            </p:cNvSpPr>
            <p:nvPr/>
          </p:nvSpPr>
          <p:spPr bwMode="auto">
            <a:xfrm>
              <a:off x="3431" y="1689"/>
              <a:ext cx="266" cy="42"/>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sp>
        <p:nvSpPr>
          <p:cNvPr id="55" name="Oval 17">
            <a:extLst>
              <a:ext uri="{FF2B5EF4-FFF2-40B4-BE49-F238E27FC236}">
                <a16:creationId xmlns:a16="http://schemas.microsoft.com/office/drawing/2014/main" id="{CDADD512-B6D7-16ED-1EF9-1F412A9E75E9}"/>
              </a:ext>
            </a:extLst>
          </p:cNvPr>
          <p:cNvSpPr>
            <a:spLocks noChangeAspect="1" noChangeArrowheads="1"/>
          </p:cNvSpPr>
          <p:nvPr/>
        </p:nvSpPr>
        <p:spPr bwMode="auto">
          <a:xfrm>
            <a:off x="3171825" y="1756451"/>
            <a:ext cx="198438" cy="519351"/>
          </a:xfrm>
          <a:prstGeom prst="ellipse">
            <a:avLst/>
          </a:prstGeom>
          <a:noFill/>
          <a:ln w="28575">
            <a:solidFill>
              <a:srgbClr val="CC00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Tree>
    <p:extLst>
      <p:ext uri="{BB962C8B-B14F-4D97-AF65-F5344CB8AC3E}">
        <p14:creationId xmlns:p14="http://schemas.microsoft.com/office/powerpoint/2010/main" val="344359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7A795-2737-50BC-EC47-AB697B191AD3}"/>
              </a:ext>
            </a:extLst>
          </p:cNvPr>
          <p:cNvSpPr>
            <a:spLocks noGrp="1"/>
          </p:cNvSpPr>
          <p:nvPr>
            <p:ph type="title"/>
          </p:nvPr>
        </p:nvSpPr>
        <p:spPr/>
        <p:txBody>
          <a:bodyPr/>
          <a:lstStyle/>
          <a:p>
            <a:r>
              <a:rPr lang="en-US" dirty="0"/>
              <a:t>Vertical Constraint Graph</a:t>
            </a:r>
          </a:p>
        </p:txBody>
      </p:sp>
      <p:sp>
        <p:nvSpPr>
          <p:cNvPr id="4" name="Line 21">
            <a:extLst>
              <a:ext uri="{FF2B5EF4-FFF2-40B4-BE49-F238E27FC236}">
                <a16:creationId xmlns:a16="http://schemas.microsoft.com/office/drawing/2014/main" id="{DBEF70A4-D534-8E93-3C95-74FA3B17C3D8}"/>
              </a:ext>
            </a:extLst>
          </p:cNvPr>
          <p:cNvSpPr>
            <a:spLocks noChangeAspect="1" noChangeShapeType="1"/>
          </p:cNvSpPr>
          <p:nvPr/>
        </p:nvSpPr>
        <p:spPr bwMode="auto">
          <a:xfrm>
            <a:off x="3306763" y="4197350"/>
            <a:ext cx="0" cy="641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 name="Oval 3">
            <a:extLst>
              <a:ext uri="{FF2B5EF4-FFF2-40B4-BE49-F238E27FC236}">
                <a16:creationId xmlns:a16="http://schemas.microsoft.com/office/drawing/2014/main" id="{52AB23F6-BE1B-01FF-6612-487323DE4EBF}"/>
              </a:ext>
            </a:extLst>
          </p:cNvPr>
          <p:cNvSpPr>
            <a:spLocks noChangeAspect="1" noChangeArrowheads="1"/>
          </p:cNvSpPr>
          <p:nvPr/>
        </p:nvSpPr>
        <p:spPr bwMode="auto">
          <a:xfrm>
            <a:off x="3054350" y="3765550"/>
            <a:ext cx="503238"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 name="Text Box 4">
            <a:extLst>
              <a:ext uri="{FF2B5EF4-FFF2-40B4-BE49-F238E27FC236}">
                <a16:creationId xmlns:a16="http://schemas.microsoft.com/office/drawing/2014/main" id="{BD55D617-B2D3-74F0-38E7-05336112C538}"/>
              </a:ext>
            </a:extLst>
          </p:cNvPr>
          <p:cNvSpPr txBox="1">
            <a:spLocks noChangeAspect="1" noChangeArrowheads="1"/>
          </p:cNvSpPr>
          <p:nvPr/>
        </p:nvSpPr>
        <p:spPr bwMode="auto">
          <a:xfrm>
            <a:off x="3119438"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7" name="Oval 7">
            <a:extLst>
              <a:ext uri="{FF2B5EF4-FFF2-40B4-BE49-F238E27FC236}">
                <a16:creationId xmlns:a16="http://schemas.microsoft.com/office/drawing/2014/main" id="{B6629C7A-2EA9-D658-FC50-F849A4A2908C}"/>
              </a:ext>
            </a:extLst>
          </p:cNvPr>
          <p:cNvSpPr>
            <a:spLocks noChangeAspect="1" noChangeArrowheads="1"/>
          </p:cNvSpPr>
          <p:nvPr/>
        </p:nvSpPr>
        <p:spPr bwMode="auto">
          <a:xfrm>
            <a:off x="3035300" y="4838700"/>
            <a:ext cx="501650"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8" name="Text Box 8">
            <a:extLst>
              <a:ext uri="{FF2B5EF4-FFF2-40B4-BE49-F238E27FC236}">
                <a16:creationId xmlns:a16="http://schemas.microsoft.com/office/drawing/2014/main" id="{169EAE94-3553-6860-FBCE-AFD14F50F78A}"/>
              </a:ext>
            </a:extLst>
          </p:cNvPr>
          <p:cNvSpPr txBox="1">
            <a:spLocks noChangeAspect="1" noChangeArrowheads="1"/>
          </p:cNvSpPr>
          <p:nvPr/>
        </p:nvSpPr>
        <p:spPr bwMode="auto">
          <a:xfrm>
            <a:off x="3098800" y="4918075"/>
            <a:ext cx="5032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9" name="Oval 11">
            <a:extLst>
              <a:ext uri="{FF2B5EF4-FFF2-40B4-BE49-F238E27FC236}">
                <a16:creationId xmlns:a16="http://schemas.microsoft.com/office/drawing/2014/main" id="{BCD3D64E-5BC2-9755-8F85-51BB4700C68E}"/>
              </a:ext>
            </a:extLst>
          </p:cNvPr>
          <p:cNvSpPr>
            <a:spLocks noChangeAspect="1" noChangeArrowheads="1"/>
          </p:cNvSpPr>
          <p:nvPr/>
        </p:nvSpPr>
        <p:spPr bwMode="auto">
          <a:xfrm>
            <a:off x="5232400" y="5441950"/>
            <a:ext cx="503238"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10" name="Text Box 12">
            <a:extLst>
              <a:ext uri="{FF2B5EF4-FFF2-40B4-BE49-F238E27FC236}">
                <a16:creationId xmlns:a16="http://schemas.microsoft.com/office/drawing/2014/main" id="{A02ADD63-5B61-02CE-F0A3-2FE654008268}"/>
              </a:ext>
            </a:extLst>
          </p:cNvPr>
          <p:cNvSpPr txBox="1">
            <a:spLocks noChangeAspect="1" noChangeArrowheads="1"/>
          </p:cNvSpPr>
          <p:nvPr/>
        </p:nvSpPr>
        <p:spPr bwMode="auto">
          <a:xfrm>
            <a:off x="5297488" y="5521325"/>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grpSp>
        <p:nvGrpSpPr>
          <p:cNvPr id="11" name="Group 77">
            <a:extLst>
              <a:ext uri="{FF2B5EF4-FFF2-40B4-BE49-F238E27FC236}">
                <a16:creationId xmlns:a16="http://schemas.microsoft.com/office/drawing/2014/main" id="{90AB6D17-A7AD-2C65-B40B-3232DE9A0CE2}"/>
              </a:ext>
            </a:extLst>
          </p:cNvPr>
          <p:cNvGrpSpPr>
            <a:grpSpLocks noChangeAspect="1"/>
          </p:cNvGrpSpPr>
          <p:nvPr/>
        </p:nvGrpSpPr>
        <p:grpSpPr bwMode="auto">
          <a:xfrm>
            <a:off x="3259139" y="1831975"/>
            <a:ext cx="4200525" cy="63500"/>
            <a:chOff x="459" y="725"/>
            <a:chExt cx="2993" cy="0"/>
          </a:xfrm>
        </p:grpSpPr>
        <p:sp>
          <p:nvSpPr>
            <p:cNvPr id="12" name="Line 78">
              <a:extLst>
                <a:ext uri="{FF2B5EF4-FFF2-40B4-BE49-F238E27FC236}">
                  <a16:creationId xmlns:a16="http://schemas.microsoft.com/office/drawing/2014/main" id="{34092BB7-0C5D-D0A7-D0F2-D3CBBC028DD8}"/>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3" name="Line 79">
              <a:extLst>
                <a:ext uri="{FF2B5EF4-FFF2-40B4-BE49-F238E27FC236}">
                  <a16:creationId xmlns:a16="http://schemas.microsoft.com/office/drawing/2014/main" id="{1A0EEC38-E363-C4BE-A426-4011FFEC5870}"/>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4" name="Line 80">
              <a:extLst>
                <a:ext uri="{FF2B5EF4-FFF2-40B4-BE49-F238E27FC236}">
                  <a16:creationId xmlns:a16="http://schemas.microsoft.com/office/drawing/2014/main" id="{CB6DEB20-F9BE-40B0-16EE-FD23E2CA7AD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5" name="Line 81">
              <a:extLst>
                <a:ext uri="{FF2B5EF4-FFF2-40B4-BE49-F238E27FC236}">
                  <a16:creationId xmlns:a16="http://schemas.microsoft.com/office/drawing/2014/main" id="{E32A1B7F-CC34-96A1-4426-68E826E0E4A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6" name="Line 82">
              <a:extLst>
                <a:ext uri="{FF2B5EF4-FFF2-40B4-BE49-F238E27FC236}">
                  <a16:creationId xmlns:a16="http://schemas.microsoft.com/office/drawing/2014/main" id="{61B1C779-1A6E-2787-31E6-0C9BE7DF5107}"/>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7" name="Line 83">
              <a:extLst>
                <a:ext uri="{FF2B5EF4-FFF2-40B4-BE49-F238E27FC236}">
                  <a16:creationId xmlns:a16="http://schemas.microsoft.com/office/drawing/2014/main" id="{FB15BD22-066F-8C51-7C32-4858FD3CDF61}"/>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8" name="Line 84">
              <a:extLst>
                <a:ext uri="{FF2B5EF4-FFF2-40B4-BE49-F238E27FC236}">
                  <a16:creationId xmlns:a16="http://schemas.microsoft.com/office/drawing/2014/main" id="{C9D8825C-02C5-B5A3-F10C-C68DA573D694}"/>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9" name="Line 85">
              <a:extLst>
                <a:ext uri="{FF2B5EF4-FFF2-40B4-BE49-F238E27FC236}">
                  <a16:creationId xmlns:a16="http://schemas.microsoft.com/office/drawing/2014/main" id="{36936F8E-7A15-F7BF-5030-06517BB24655}"/>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0" name="Line 86">
              <a:extLst>
                <a:ext uri="{FF2B5EF4-FFF2-40B4-BE49-F238E27FC236}">
                  <a16:creationId xmlns:a16="http://schemas.microsoft.com/office/drawing/2014/main" id="{18672490-A6DB-5CD2-4EE1-77C9549AA01F}"/>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1" name="Line 87">
              <a:extLst>
                <a:ext uri="{FF2B5EF4-FFF2-40B4-BE49-F238E27FC236}">
                  <a16:creationId xmlns:a16="http://schemas.microsoft.com/office/drawing/2014/main" id="{A66431A7-25D6-57FE-A5AA-66EB7FB710ED}"/>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2" name="Line 88">
              <a:extLst>
                <a:ext uri="{FF2B5EF4-FFF2-40B4-BE49-F238E27FC236}">
                  <a16:creationId xmlns:a16="http://schemas.microsoft.com/office/drawing/2014/main" id="{F2838F9A-2402-47C7-A821-CA48CDCF7AE0}"/>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23" name="Text Box 89">
            <a:extLst>
              <a:ext uri="{FF2B5EF4-FFF2-40B4-BE49-F238E27FC236}">
                <a16:creationId xmlns:a16="http://schemas.microsoft.com/office/drawing/2014/main" id="{6DECE388-534D-F411-5419-B80F44560EBA}"/>
              </a:ext>
            </a:extLst>
          </p:cNvPr>
          <p:cNvSpPr txBox="1">
            <a:spLocks noChangeAspect="1" noChangeArrowheads="1"/>
          </p:cNvSpPr>
          <p:nvPr/>
        </p:nvSpPr>
        <p:spPr bwMode="auto">
          <a:xfrm>
            <a:off x="3113089" y="1514475"/>
            <a:ext cx="320675"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4" name="Text Box 90">
            <a:extLst>
              <a:ext uri="{FF2B5EF4-FFF2-40B4-BE49-F238E27FC236}">
                <a16:creationId xmlns:a16="http://schemas.microsoft.com/office/drawing/2014/main" id="{DB88CA36-3823-898F-E096-529B9F3CF6EA}"/>
              </a:ext>
            </a:extLst>
          </p:cNvPr>
          <p:cNvSpPr txBox="1">
            <a:spLocks noChangeAspect="1" noChangeArrowheads="1"/>
          </p:cNvSpPr>
          <p:nvPr/>
        </p:nvSpPr>
        <p:spPr bwMode="auto">
          <a:xfrm>
            <a:off x="3473450"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25" name="Text Box 91">
            <a:extLst>
              <a:ext uri="{FF2B5EF4-FFF2-40B4-BE49-F238E27FC236}">
                <a16:creationId xmlns:a16="http://schemas.microsoft.com/office/drawing/2014/main" id="{1226E7EA-1336-60C4-942E-41B4E3B19680}"/>
              </a:ext>
            </a:extLst>
          </p:cNvPr>
          <p:cNvSpPr txBox="1">
            <a:spLocks noChangeAspect="1" noChangeArrowheads="1"/>
          </p:cNvSpPr>
          <p:nvPr/>
        </p:nvSpPr>
        <p:spPr bwMode="auto">
          <a:xfrm>
            <a:off x="38639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26" name="Text Box 92">
            <a:extLst>
              <a:ext uri="{FF2B5EF4-FFF2-40B4-BE49-F238E27FC236}">
                <a16:creationId xmlns:a16="http://schemas.microsoft.com/office/drawing/2014/main" id="{6837892E-A59B-1244-7838-1AEEF411B41C}"/>
              </a:ext>
            </a:extLst>
          </p:cNvPr>
          <p:cNvSpPr txBox="1">
            <a:spLocks noChangeAspect="1" noChangeArrowheads="1"/>
          </p:cNvSpPr>
          <p:nvPr/>
        </p:nvSpPr>
        <p:spPr bwMode="auto">
          <a:xfrm>
            <a:off x="4243389" y="1514475"/>
            <a:ext cx="31908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27" name="Text Box 93">
            <a:extLst>
              <a:ext uri="{FF2B5EF4-FFF2-40B4-BE49-F238E27FC236}">
                <a16:creationId xmlns:a16="http://schemas.microsoft.com/office/drawing/2014/main" id="{E591D732-C245-E2CC-17D6-E8FC055AE070}"/>
              </a:ext>
            </a:extLst>
          </p:cNvPr>
          <p:cNvSpPr txBox="1">
            <a:spLocks noChangeAspect="1" noChangeArrowheads="1"/>
          </p:cNvSpPr>
          <p:nvPr/>
        </p:nvSpPr>
        <p:spPr bwMode="auto">
          <a:xfrm>
            <a:off x="4638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28" name="Text Box 94">
            <a:extLst>
              <a:ext uri="{FF2B5EF4-FFF2-40B4-BE49-F238E27FC236}">
                <a16:creationId xmlns:a16="http://schemas.microsoft.com/office/drawing/2014/main" id="{F6301952-4E58-3B7C-715C-C4101BDA4C56}"/>
              </a:ext>
            </a:extLst>
          </p:cNvPr>
          <p:cNvSpPr txBox="1">
            <a:spLocks noChangeAspect="1" noChangeArrowheads="1"/>
          </p:cNvSpPr>
          <p:nvPr/>
        </p:nvSpPr>
        <p:spPr bwMode="auto">
          <a:xfrm>
            <a:off x="5400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29" name="Text Box 95">
            <a:extLst>
              <a:ext uri="{FF2B5EF4-FFF2-40B4-BE49-F238E27FC236}">
                <a16:creationId xmlns:a16="http://schemas.microsoft.com/office/drawing/2014/main" id="{0CDB0C7E-7B5D-6D59-D751-B8B2DA491F62}"/>
              </a:ext>
            </a:extLst>
          </p:cNvPr>
          <p:cNvSpPr txBox="1">
            <a:spLocks noChangeAspect="1" noChangeArrowheads="1"/>
          </p:cNvSpPr>
          <p:nvPr/>
        </p:nvSpPr>
        <p:spPr bwMode="auto">
          <a:xfrm>
            <a:off x="50196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30" name="Text Box 96">
            <a:extLst>
              <a:ext uri="{FF2B5EF4-FFF2-40B4-BE49-F238E27FC236}">
                <a16:creationId xmlns:a16="http://schemas.microsoft.com/office/drawing/2014/main" id="{58F204A7-DAEF-09D7-10DC-EFC4FEDCE200}"/>
              </a:ext>
            </a:extLst>
          </p:cNvPr>
          <p:cNvSpPr txBox="1">
            <a:spLocks noChangeAspect="1" noChangeArrowheads="1"/>
          </p:cNvSpPr>
          <p:nvPr/>
        </p:nvSpPr>
        <p:spPr bwMode="auto">
          <a:xfrm>
            <a:off x="5781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31" name="Text Box 97">
            <a:extLst>
              <a:ext uri="{FF2B5EF4-FFF2-40B4-BE49-F238E27FC236}">
                <a16:creationId xmlns:a16="http://schemas.microsoft.com/office/drawing/2014/main" id="{A2A8DD55-FEA6-4380-C58B-4D7858B0A0B8}"/>
              </a:ext>
            </a:extLst>
          </p:cNvPr>
          <p:cNvSpPr txBox="1">
            <a:spLocks noChangeAspect="1" noChangeArrowheads="1"/>
          </p:cNvSpPr>
          <p:nvPr/>
        </p:nvSpPr>
        <p:spPr bwMode="auto">
          <a:xfrm>
            <a:off x="61499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32" name="Text Box 98">
            <a:extLst>
              <a:ext uri="{FF2B5EF4-FFF2-40B4-BE49-F238E27FC236}">
                <a16:creationId xmlns:a16="http://schemas.microsoft.com/office/drawing/2014/main" id="{A569F557-2AEE-18BA-30BD-ED34ED55CED4}"/>
              </a:ext>
            </a:extLst>
          </p:cNvPr>
          <p:cNvSpPr txBox="1">
            <a:spLocks noChangeAspect="1" noChangeArrowheads="1"/>
          </p:cNvSpPr>
          <p:nvPr/>
        </p:nvSpPr>
        <p:spPr bwMode="auto">
          <a:xfrm>
            <a:off x="6543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33" name="Text Box 99">
            <a:extLst>
              <a:ext uri="{FF2B5EF4-FFF2-40B4-BE49-F238E27FC236}">
                <a16:creationId xmlns:a16="http://schemas.microsoft.com/office/drawing/2014/main" id="{9AEEFF4D-AF3B-DE67-C608-087F87A0751E}"/>
              </a:ext>
            </a:extLst>
          </p:cNvPr>
          <p:cNvSpPr txBox="1">
            <a:spLocks noChangeAspect="1" noChangeArrowheads="1"/>
          </p:cNvSpPr>
          <p:nvPr/>
        </p:nvSpPr>
        <p:spPr bwMode="auto">
          <a:xfrm>
            <a:off x="6924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34" name="Rectangle 100">
            <a:extLst>
              <a:ext uri="{FF2B5EF4-FFF2-40B4-BE49-F238E27FC236}">
                <a16:creationId xmlns:a16="http://schemas.microsoft.com/office/drawing/2014/main" id="{0505DB98-D3A8-48C1-758B-DC5A7EBB9839}"/>
              </a:ext>
            </a:extLst>
          </p:cNvPr>
          <p:cNvSpPr>
            <a:spLocks noChangeAspect="1" noChangeArrowheads="1"/>
          </p:cNvSpPr>
          <p:nvPr/>
        </p:nvSpPr>
        <p:spPr bwMode="auto">
          <a:xfrm>
            <a:off x="7113589" y="1789114"/>
            <a:ext cx="422275" cy="84137"/>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nvGrpSpPr>
          <p:cNvPr id="35" name="Group 102">
            <a:extLst>
              <a:ext uri="{FF2B5EF4-FFF2-40B4-BE49-F238E27FC236}">
                <a16:creationId xmlns:a16="http://schemas.microsoft.com/office/drawing/2014/main" id="{D02D6D78-2753-0C64-C4BA-006F150FD273}"/>
              </a:ext>
            </a:extLst>
          </p:cNvPr>
          <p:cNvGrpSpPr>
            <a:grpSpLocks/>
          </p:cNvGrpSpPr>
          <p:nvPr/>
        </p:nvGrpSpPr>
        <p:grpSpPr bwMode="auto">
          <a:xfrm>
            <a:off x="3098801" y="2205041"/>
            <a:ext cx="4437063" cy="407988"/>
            <a:chOff x="902" y="1689"/>
            <a:chExt cx="2795" cy="257"/>
          </a:xfrm>
        </p:grpSpPr>
        <p:grpSp>
          <p:nvGrpSpPr>
            <p:cNvPr id="36" name="Group 103">
              <a:extLst>
                <a:ext uri="{FF2B5EF4-FFF2-40B4-BE49-F238E27FC236}">
                  <a16:creationId xmlns:a16="http://schemas.microsoft.com/office/drawing/2014/main" id="{1D32F314-5CC5-9474-D5A2-A751756D0786}"/>
                </a:ext>
              </a:extLst>
            </p:cNvPr>
            <p:cNvGrpSpPr>
              <a:grpSpLocks noChangeAspect="1"/>
            </p:cNvGrpSpPr>
            <p:nvPr/>
          </p:nvGrpSpPr>
          <p:grpSpPr bwMode="auto">
            <a:xfrm>
              <a:off x="992" y="1710"/>
              <a:ext cx="2647" cy="39"/>
              <a:chOff x="459" y="725"/>
              <a:chExt cx="2993" cy="0"/>
            </a:xfrm>
          </p:grpSpPr>
          <p:sp>
            <p:nvSpPr>
              <p:cNvPr id="49" name="Line 104">
                <a:extLst>
                  <a:ext uri="{FF2B5EF4-FFF2-40B4-BE49-F238E27FC236}">
                    <a16:creationId xmlns:a16="http://schemas.microsoft.com/office/drawing/2014/main" id="{FB6D3C47-895B-7885-16CD-95EBB737D184}"/>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0" name="Line 105">
                <a:extLst>
                  <a:ext uri="{FF2B5EF4-FFF2-40B4-BE49-F238E27FC236}">
                    <a16:creationId xmlns:a16="http://schemas.microsoft.com/office/drawing/2014/main" id="{1349D3E6-3A35-9E5C-2F3E-85C2BD8E5A8D}"/>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1" name="Line 106">
                <a:extLst>
                  <a:ext uri="{FF2B5EF4-FFF2-40B4-BE49-F238E27FC236}">
                    <a16:creationId xmlns:a16="http://schemas.microsoft.com/office/drawing/2014/main" id="{046C8AA6-4D6B-80F7-F78D-3F27B2F79E28}"/>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2" name="Line 107">
                <a:extLst>
                  <a:ext uri="{FF2B5EF4-FFF2-40B4-BE49-F238E27FC236}">
                    <a16:creationId xmlns:a16="http://schemas.microsoft.com/office/drawing/2014/main" id="{D139E365-EB6F-BB12-0C2A-986040563498}"/>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3" name="Line 108">
                <a:extLst>
                  <a:ext uri="{FF2B5EF4-FFF2-40B4-BE49-F238E27FC236}">
                    <a16:creationId xmlns:a16="http://schemas.microsoft.com/office/drawing/2014/main" id="{389904F2-7510-C631-CF72-0F9704653DBA}"/>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4" name="Line 109">
                <a:extLst>
                  <a:ext uri="{FF2B5EF4-FFF2-40B4-BE49-F238E27FC236}">
                    <a16:creationId xmlns:a16="http://schemas.microsoft.com/office/drawing/2014/main" id="{F8F0995D-D423-96D7-ABF6-77C3E36D4683}"/>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5" name="Line 110">
                <a:extLst>
                  <a:ext uri="{FF2B5EF4-FFF2-40B4-BE49-F238E27FC236}">
                    <a16:creationId xmlns:a16="http://schemas.microsoft.com/office/drawing/2014/main" id="{2EFA5D86-E1B9-B373-A516-3384C2982052}"/>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6" name="Line 111">
                <a:extLst>
                  <a:ext uri="{FF2B5EF4-FFF2-40B4-BE49-F238E27FC236}">
                    <a16:creationId xmlns:a16="http://schemas.microsoft.com/office/drawing/2014/main" id="{7218013D-936C-7633-15B7-5CB173C33D43}"/>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7" name="Line 112">
                <a:extLst>
                  <a:ext uri="{FF2B5EF4-FFF2-40B4-BE49-F238E27FC236}">
                    <a16:creationId xmlns:a16="http://schemas.microsoft.com/office/drawing/2014/main" id="{F2ED143F-F047-BFB5-F0CF-4F6384F1DA87}"/>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8" name="Line 113">
                <a:extLst>
                  <a:ext uri="{FF2B5EF4-FFF2-40B4-BE49-F238E27FC236}">
                    <a16:creationId xmlns:a16="http://schemas.microsoft.com/office/drawing/2014/main" id="{26F730AC-B977-5CE4-6E08-1C5B8B63671B}"/>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9" name="Line 114">
                <a:extLst>
                  <a:ext uri="{FF2B5EF4-FFF2-40B4-BE49-F238E27FC236}">
                    <a16:creationId xmlns:a16="http://schemas.microsoft.com/office/drawing/2014/main" id="{07B319F3-1DBA-DEBD-E516-66A966AF879B}"/>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37" name="Text Box 115">
              <a:extLst>
                <a:ext uri="{FF2B5EF4-FFF2-40B4-BE49-F238E27FC236}">
                  <a16:creationId xmlns:a16="http://schemas.microsoft.com/office/drawing/2014/main" id="{83C7E793-5D8E-C2BC-AF18-974DD740EDD8}"/>
                </a:ext>
              </a:extLst>
            </p:cNvPr>
            <p:cNvSpPr txBox="1">
              <a:spLocks noChangeAspect="1" noChangeArrowheads="1"/>
            </p:cNvSpPr>
            <p:nvPr/>
          </p:nvSpPr>
          <p:spPr bwMode="auto">
            <a:xfrm>
              <a:off x="90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8" name="Text Box 116">
              <a:extLst>
                <a:ext uri="{FF2B5EF4-FFF2-40B4-BE49-F238E27FC236}">
                  <a16:creationId xmlns:a16="http://schemas.microsoft.com/office/drawing/2014/main" id="{3CC10C5A-7726-79AD-3A88-E24063EB66E1}"/>
                </a:ext>
              </a:extLst>
            </p:cNvPr>
            <p:cNvSpPr txBox="1">
              <a:spLocks noChangeAspect="1" noChangeArrowheads="1"/>
            </p:cNvSpPr>
            <p:nvPr/>
          </p:nvSpPr>
          <p:spPr bwMode="auto">
            <a:xfrm>
              <a:off x="114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9" name="Text Box 117">
              <a:extLst>
                <a:ext uri="{FF2B5EF4-FFF2-40B4-BE49-F238E27FC236}">
                  <a16:creationId xmlns:a16="http://schemas.microsoft.com/office/drawing/2014/main" id="{C1234641-770E-98C3-5C06-416FA433A59D}"/>
                </a:ext>
              </a:extLst>
            </p:cNvPr>
            <p:cNvSpPr txBox="1">
              <a:spLocks noChangeAspect="1" noChangeArrowheads="1"/>
            </p:cNvSpPr>
            <p:nvPr/>
          </p:nvSpPr>
          <p:spPr bwMode="auto">
            <a:xfrm>
              <a:off x="1384" y="1710"/>
              <a:ext cx="20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40" name="Text Box 118">
              <a:extLst>
                <a:ext uri="{FF2B5EF4-FFF2-40B4-BE49-F238E27FC236}">
                  <a16:creationId xmlns:a16="http://schemas.microsoft.com/office/drawing/2014/main" id="{92B6868B-70DC-F113-9D0A-BA728A23080E}"/>
                </a:ext>
              </a:extLst>
            </p:cNvPr>
            <p:cNvSpPr txBox="1">
              <a:spLocks noChangeAspect="1" noChangeArrowheads="1"/>
            </p:cNvSpPr>
            <p:nvPr/>
          </p:nvSpPr>
          <p:spPr bwMode="auto">
            <a:xfrm>
              <a:off x="162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41" name="Text Box 119">
              <a:extLst>
                <a:ext uri="{FF2B5EF4-FFF2-40B4-BE49-F238E27FC236}">
                  <a16:creationId xmlns:a16="http://schemas.microsoft.com/office/drawing/2014/main" id="{B997988C-24A5-0F5D-7FAC-32E7F6F1FFFA}"/>
                </a:ext>
              </a:extLst>
            </p:cNvPr>
            <p:cNvSpPr txBox="1">
              <a:spLocks noChangeAspect="1" noChangeArrowheads="1"/>
            </p:cNvSpPr>
            <p:nvPr/>
          </p:nvSpPr>
          <p:spPr bwMode="auto">
            <a:xfrm>
              <a:off x="186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42" name="Text Box 120">
              <a:extLst>
                <a:ext uri="{FF2B5EF4-FFF2-40B4-BE49-F238E27FC236}">
                  <a16:creationId xmlns:a16="http://schemas.microsoft.com/office/drawing/2014/main" id="{5D790330-B39B-FB1E-4DD5-DBF06E72E257}"/>
                </a:ext>
              </a:extLst>
            </p:cNvPr>
            <p:cNvSpPr txBox="1">
              <a:spLocks noChangeAspect="1" noChangeArrowheads="1"/>
            </p:cNvSpPr>
            <p:nvPr/>
          </p:nvSpPr>
          <p:spPr bwMode="auto">
            <a:xfrm>
              <a:off x="2103"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43" name="Text Box 121">
              <a:extLst>
                <a:ext uri="{FF2B5EF4-FFF2-40B4-BE49-F238E27FC236}">
                  <a16:creationId xmlns:a16="http://schemas.microsoft.com/office/drawing/2014/main" id="{5956199C-2559-C1BD-BB04-55AB7C78CED9}"/>
                </a:ext>
              </a:extLst>
            </p:cNvPr>
            <p:cNvSpPr txBox="1">
              <a:spLocks noChangeAspect="1" noChangeArrowheads="1"/>
            </p:cNvSpPr>
            <p:nvPr/>
          </p:nvSpPr>
          <p:spPr bwMode="auto">
            <a:xfrm>
              <a:off x="235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44" name="Text Box 122">
              <a:extLst>
                <a:ext uri="{FF2B5EF4-FFF2-40B4-BE49-F238E27FC236}">
                  <a16:creationId xmlns:a16="http://schemas.microsoft.com/office/drawing/2014/main" id="{8B3149F0-AF7E-C884-7BC2-4AC8520D7775}"/>
                </a:ext>
              </a:extLst>
            </p:cNvPr>
            <p:cNvSpPr txBox="1">
              <a:spLocks noChangeAspect="1" noChangeArrowheads="1"/>
            </p:cNvSpPr>
            <p:nvPr/>
          </p:nvSpPr>
          <p:spPr bwMode="auto">
            <a:xfrm>
              <a:off x="259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45" name="Text Box 123">
              <a:extLst>
                <a:ext uri="{FF2B5EF4-FFF2-40B4-BE49-F238E27FC236}">
                  <a16:creationId xmlns:a16="http://schemas.microsoft.com/office/drawing/2014/main" id="{4619D53B-BDBE-42E7-0CA3-B32F99670AF7}"/>
                </a:ext>
              </a:extLst>
            </p:cNvPr>
            <p:cNvSpPr txBox="1">
              <a:spLocks noChangeAspect="1" noChangeArrowheads="1"/>
            </p:cNvSpPr>
            <p:nvPr/>
          </p:nvSpPr>
          <p:spPr bwMode="auto">
            <a:xfrm>
              <a:off x="307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46" name="Text Box 124">
              <a:extLst>
                <a:ext uri="{FF2B5EF4-FFF2-40B4-BE49-F238E27FC236}">
                  <a16:creationId xmlns:a16="http://schemas.microsoft.com/office/drawing/2014/main" id="{DF97E2FD-3327-D701-3532-788CDBEAFB4E}"/>
                </a:ext>
              </a:extLst>
            </p:cNvPr>
            <p:cNvSpPr txBox="1">
              <a:spLocks noChangeAspect="1" noChangeArrowheads="1"/>
            </p:cNvSpPr>
            <p:nvPr/>
          </p:nvSpPr>
          <p:spPr bwMode="auto">
            <a:xfrm>
              <a:off x="331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47" name="Text Box 125">
              <a:extLst>
                <a:ext uri="{FF2B5EF4-FFF2-40B4-BE49-F238E27FC236}">
                  <a16:creationId xmlns:a16="http://schemas.microsoft.com/office/drawing/2014/main" id="{8646DD6D-7208-0A31-A6ED-360A33FF9742}"/>
                </a:ext>
              </a:extLst>
            </p:cNvPr>
            <p:cNvSpPr txBox="1">
              <a:spLocks noChangeAspect="1" noChangeArrowheads="1"/>
            </p:cNvSpPr>
            <p:nvPr/>
          </p:nvSpPr>
          <p:spPr bwMode="auto">
            <a:xfrm>
              <a:off x="2819" y="1702"/>
              <a:ext cx="3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48" name="Rectangle 126">
              <a:extLst>
                <a:ext uri="{FF2B5EF4-FFF2-40B4-BE49-F238E27FC236}">
                  <a16:creationId xmlns:a16="http://schemas.microsoft.com/office/drawing/2014/main" id="{43A3200B-9744-9717-7F29-FCBCE04F525C}"/>
                </a:ext>
              </a:extLst>
            </p:cNvPr>
            <p:cNvSpPr>
              <a:spLocks noChangeAspect="1" noChangeArrowheads="1"/>
            </p:cNvSpPr>
            <p:nvPr/>
          </p:nvSpPr>
          <p:spPr bwMode="auto">
            <a:xfrm>
              <a:off x="3431" y="1689"/>
              <a:ext cx="266" cy="42"/>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sp>
        <p:nvSpPr>
          <p:cNvPr id="60" name="Oval 17">
            <a:extLst>
              <a:ext uri="{FF2B5EF4-FFF2-40B4-BE49-F238E27FC236}">
                <a16:creationId xmlns:a16="http://schemas.microsoft.com/office/drawing/2014/main" id="{967D28F0-F7B7-8BEF-10AF-CB370B200D25}"/>
              </a:ext>
            </a:extLst>
          </p:cNvPr>
          <p:cNvSpPr>
            <a:spLocks noChangeAspect="1" noChangeArrowheads="1"/>
          </p:cNvSpPr>
          <p:nvPr/>
        </p:nvSpPr>
        <p:spPr bwMode="auto">
          <a:xfrm>
            <a:off x="3540125" y="1762007"/>
            <a:ext cx="198438" cy="519351"/>
          </a:xfrm>
          <a:prstGeom prst="ellipse">
            <a:avLst/>
          </a:prstGeom>
          <a:noFill/>
          <a:ln w="28575">
            <a:solidFill>
              <a:srgbClr val="CC00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Tree>
    <p:extLst>
      <p:ext uri="{BB962C8B-B14F-4D97-AF65-F5344CB8AC3E}">
        <p14:creationId xmlns:p14="http://schemas.microsoft.com/office/powerpoint/2010/main" val="137530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F648A-DD2B-83F8-8326-6B772EE79E8D}"/>
              </a:ext>
            </a:extLst>
          </p:cNvPr>
          <p:cNvSpPr>
            <a:spLocks noGrp="1"/>
          </p:cNvSpPr>
          <p:nvPr>
            <p:ph type="title"/>
          </p:nvPr>
        </p:nvSpPr>
        <p:spPr/>
        <p:txBody>
          <a:bodyPr/>
          <a:lstStyle/>
          <a:p>
            <a:r>
              <a:rPr lang="en-US" dirty="0"/>
              <a:t>Vertical Constraint Graph</a:t>
            </a:r>
          </a:p>
        </p:txBody>
      </p:sp>
      <p:sp>
        <p:nvSpPr>
          <p:cNvPr id="4" name="Line 21">
            <a:extLst>
              <a:ext uri="{FF2B5EF4-FFF2-40B4-BE49-F238E27FC236}">
                <a16:creationId xmlns:a16="http://schemas.microsoft.com/office/drawing/2014/main" id="{A01D2819-BFE4-CF00-31FA-4C31609428B6}"/>
              </a:ext>
            </a:extLst>
          </p:cNvPr>
          <p:cNvSpPr>
            <a:spLocks noChangeAspect="1" noChangeShapeType="1"/>
          </p:cNvSpPr>
          <p:nvPr/>
        </p:nvSpPr>
        <p:spPr bwMode="auto">
          <a:xfrm>
            <a:off x="4241800" y="4189413"/>
            <a:ext cx="0" cy="641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 name="Oval 5">
            <a:extLst>
              <a:ext uri="{FF2B5EF4-FFF2-40B4-BE49-F238E27FC236}">
                <a16:creationId xmlns:a16="http://schemas.microsoft.com/office/drawing/2014/main" id="{26C66A7B-9772-6FD6-8FCF-74D335392320}"/>
              </a:ext>
            </a:extLst>
          </p:cNvPr>
          <p:cNvSpPr>
            <a:spLocks noChangeAspect="1" noChangeArrowheads="1"/>
          </p:cNvSpPr>
          <p:nvPr/>
        </p:nvSpPr>
        <p:spPr bwMode="auto">
          <a:xfrm>
            <a:off x="3986213" y="4843463"/>
            <a:ext cx="501650"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 name="Text Box 6">
            <a:extLst>
              <a:ext uri="{FF2B5EF4-FFF2-40B4-BE49-F238E27FC236}">
                <a16:creationId xmlns:a16="http://schemas.microsoft.com/office/drawing/2014/main" id="{F6A2C224-3AC2-66E0-BE5A-02A15C5201F6}"/>
              </a:ext>
            </a:extLst>
          </p:cNvPr>
          <p:cNvSpPr txBox="1">
            <a:spLocks noChangeAspect="1" noChangeArrowheads="1"/>
          </p:cNvSpPr>
          <p:nvPr/>
        </p:nvSpPr>
        <p:spPr bwMode="auto">
          <a:xfrm>
            <a:off x="4049714" y="4921250"/>
            <a:ext cx="50323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7" name="Oval 9">
            <a:extLst>
              <a:ext uri="{FF2B5EF4-FFF2-40B4-BE49-F238E27FC236}">
                <a16:creationId xmlns:a16="http://schemas.microsoft.com/office/drawing/2014/main" id="{5712721B-1862-9CDA-3B93-440FF5013115}"/>
              </a:ext>
            </a:extLst>
          </p:cNvPr>
          <p:cNvSpPr>
            <a:spLocks noChangeAspect="1" noChangeArrowheads="1"/>
          </p:cNvSpPr>
          <p:nvPr/>
        </p:nvSpPr>
        <p:spPr bwMode="auto">
          <a:xfrm>
            <a:off x="3976689" y="3765550"/>
            <a:ext cx="503237"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8" name="Text Box 10">
            <a:extLst>
              <a:ext uri="{FF2B5EF4-FFF2-40B4-BE49-F238E27FC236}">
                <a16:creationId xmlns:a16="http://schemas.microsoft.com/office/drawing/2014/main" id="{5173F5AA-E883-9237-BE3B-48B5A7C8F475}"/>
              </a:ext>
            </a:extLst>
          </p:cNvPr>
          <p:cNvSpPr txBox="1">
            <a:spLocks noChangeAspect="1" noChangeArrowheads="1"/>
          </p:cNvSpPr>
          <p:nvPr/>
        </p:nvSpPr>
        <p:spPr bwMode="auto">
          <a:xfrm>
            <a:off x="4041775"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9" name="Oval 11">
            <a:extLst>
              <a:ext uri="{FF2B5EF4-FFF2-40B4-BE49-F238E27FC236}">
                <a16:creationId xmlns:a16="http://schemas.microsoft.com/office/drawing/2014/main" id="{63490362-886C-D918-5A5C-D8AF9FA59734}"/>
              </a:ext>
            </a:extLst>
          </p:cNvPr>
          <p:cNvSpPr>
            <a:spLocks noChangeAspect="1" noChangeArrowheads="1"/>
          </p:cNvSpPr>
          <p:nvPr/>
        </p:nvSpPr>
        <p:spPr bwMode="auto">
          <a:xfrm>
            <a:off x="5232400" y="5441950"/>
            <a:ext cx="503238"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10" name="Text Box 12">
            <a:extLst>
              <a:ext uri="{FF2B5EF4-FFF2-40B4-BE49-F238E27FC236}">
                <a16:creationId xmlns:a16="http://schemas.microsoft.com/office/drawing/2014/main" id="{E892C819-EB03-D59E-B8ED-1646DCB588EF}"/>
              </a:ext>
            </a:extLst>
          </p:cNvPr>
          <p:cNvSpPr txBox="1">
            <a:spLocks noChangeAspect="1" noChangeArrowheads="1"/>
          </p:cNvSpPr>
          <p:nvPr/>
        </p:nvSpPr>
        <p:spPr bwMode="auto">
          <a:xfrm>
            <a:off x="5297488" y="5521325"/>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grpSp>
        <p:nvGrpSpPr>
          <p:cNvPr id="11" name="Group 77">
            <a:extLst>
              <a:ext uri="{FF2B5EF4-FFF2-40B4-BE49-F238E27FC236}">
                <a16:creationId xmlns:a16="http://schemas.microsoft.com/office/drawing/2014/main" id="{494C61DC-1A04-ACFC-8BFC-891AB8AC8764}"/>
              </a:ext>
            </a:extLst>
          </p:cNvPr>
          <p:cNvGrpSpPr>
            <a:grpSpLocks noChangeAspect="1"/>
          </p:cNvGrpSpPr>
          <p:nvPr/>
        </p:nvGrpSpPr>
        <p:grpSpPr bwMode="auto">
          <a:xfrm>
            <a:off x="3259139" y="1831975"/>
            <a:ext cx="4200525" cy="63500"/>
            <a:chOff x="459" y="725"/>
            <a:chExt cx="2993" cy="0"/>
          </a:xfrm>
        </p:grpSpPr>
        <p:sp>
          <p:nvSpPr>
            <p:cNvPr id="12" name="Line 78">
              <a:extLst>
                <a:ext uri="{FF2B5EF4-FFF2-40B4-BE49-F238E27FC236}">
                  <a16:creationId xmlns:a16="http://schemas.microsoft.com/office/drawing/2014/main" id="{B089DE40-137B-D3DB-77BE-CE4C4DDAEA5D}"/>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3" name="Line 79">
              <a:extLst>
                <a:ext uri="{FF2B5EF4-FFF2-40B4-BE49-F238E27FC236}">
                  <a16:creationId xmlns:a16="http://schemas.microsoft.com/office/drawing/2014/main" id="{64E85CF1-2C92-B206-5F33-1852894FB87A}"/>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4" name="Line 80">
              <a:extLst>
                <a:ext uri="{FF2B5EF4-FFF2-40B4-BE49-F238E27FC236}">
                  <a16:creationId xmlns:a16="http://schemas.microsoft.com/office/drawing/2014/main" id="{BC91D8F4-D8DE-4385-D317-A1ED8F7D9F6C}"/>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5" name="Line 81">
              <a:extLst>
                <a:ext uri="{FF2B5EF4-FFF2-40B4-BE49-F238E27FC236}">
                  <a16:creationId xmlns:a16="http://schemas.microsoft.com/office/drawing/2014/main" id="{04EB54A3-62EF-F9CF-AE1F-3AD778512E6C}"/>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6" name="Line 82">
              <a:extLst>
                <a:ext uri="{FF2B5EF4-FFF2-40B4-BE49-F238E27FC236}">
                  <a16:creationId xmlns:a16="http://schemas.microsoft.com/office/drawing/2014/main" id="{91540B1B-D3C7-4ED5-A559-8D1D49DC330D}"/>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7" name="Line 83">
              <a:extLst>
                <a:ext uri="{FF2B5EF4-FFF2-40B4-BE49-F238E27FC236}">
                  <a16:creationId xmlns:a16="http://schemas.microsoft.com/office/drawing/2014/main" id="{844550D9-C323-DBE4-5B4B-CE864743695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8" name="Line 84">
              <a:extLst>
                <a:ext uri="{FF2B5EF4-FFF2-40B4-BE49-F238E27FC236}">
                  <a16:creationId xmlns:a16="http://schemas.microsoft.com/office/drawing/2014/main" id="{A4289BB2-627D-A528-D607-B2802F1820DE}"/>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9" name="Line 85">
              <a:extLst>
                <a:ext uri="{FF2B5EF4-FFF2-40B4-BE49-F238E27FC236}">
                  <a16:creationId xmlns:a16="http://schemas.microsoft.com/office/drawing/2014/main" id="{706BE429-4D49-6D6D-F79F-A09A2EEA2F5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0" name="Line 86">
              <a:extLst>
                <a:ext uri="{FF2B5EF4-FFF2-40B4-BE49-F238E27FC236}">
                  <a16:creationId xmlns:a16="http://schemas.microsoft.com/office/drawing/2014/main" id="{3BBCADC4-7DE8-DA1C-43CD-E7F2FEABAD92}"/>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1" name="Line 87">
              <a:extLst>
                <a:ext uri="{FF2B5EF4-FFF2-40B4-BE49-F238E27FC236}">
                  <a16:creationId xmlns:a16="http://schemas.microsoft.com/office/drawing/2014/main" id="{45FE3E6B-1949-69FB-EA5C-18CCB38893CA}"/>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2" name="Line 88">
              <a:extLst>
                <a:ext uri="{FF2B5EF4-FFF2-40B4-BE49-F238E27FC236}">
                  <a16:creationId xmlns:a16="http://schemas.microsoft.com/office/drawing/2014/main" id="{3EB9EC98-11BE-60F4-8CAD-12E68BB5BE68}"/>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23" name="Text Box 89">
            <a:extLst>
              <a:ext uri="{FF2B5EF4-FFF2-40B4-BE49-F238E27FC236}">
                <a16:creationId xmlns:a16="http://schemas.microsoft.com/office/drawing/2014/main" id="{6DF2302B-205D-9E12-CA42-8DC05BDB05F2}"/>
              </a:ext>
            </a:extLst>
          </p:cNvPr>
          <p:cNvSpPr txBox="1">
            <a:spLocks noChangeAspect="1" noChangeArrowheads="1"/>
          </p:cNvSpPr>
          <p:nvPr/>
        </p:nvSpPr>
        <p:spPr bwMode="auto">
          <a:xfrm>
            <a:off x="3113089" y="1514475"/>
            <a:ext cx="320675"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4" name="Text Box 90">
            <a:extLst>
              <a:ext uri="{FF2B5EF4-FFF2-40B4-BE49-F238E27FC236}">
                <a16:creationId xmlns:a16="http://schemas.microsoft.com/office/drawing/2014/main" id="{84CFE6C3-AA1B-D03A-F2D9-8003BEF71974}"/>
              </a:ext>
            </a:extLst>
          </p:cNvPr>
          <p:cNvSpPr txBox="1">
            <a:spLocks noChangeAspect="1" noChangeArrowheads="1"/>
          </p:cNvSpPr>
          <p:nvPr/>
        </p:nvSpPr>
        <p:spPr bwMode="auto">
          <a:xfrm>
            <a:off x="3473450"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25" name="Text Box 91">
            <a:extLst>
              <a:ext uri="{FF2B5EF4-FFF2-40B4-BE49-F238E27FC236}">
                <a16:creationId xmlns:a16="http://schemas.microsoft.com/office/drawing/2014/main" id="{19E13ED9-ECDF-DC75-2AFF-B52C68F3C962}"/>
              </a:ext>
            </a:extLst>
          </p:cNvPr>
          <p:cNvSpPr txBox="1">
            <a:spLocks noChangeAspect="1" noChangeArrowheads="1"/>
          </p:cNvSpPr>
          <p:nvPr/>
        </p:nvSpPr>
        <p:spPr bwMode="auto">
          <a:xfrm>
            <a:off x="38639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26" name="Text Box 92">
            <a:extLst>
              <a:ext uri="{FF2B5EF4-FFF2-40B4-BE49-F238E27FC236}">
                <a16:creationId xmlns:a16="http://schemas.microsoft.com/office/drawing/2014/main" id="{CEBFBD8E-CC49-6C87-EEF7-34E23D610EF8}"/>
              </a:ext>
            </a:extLst>
          </p:cNvPr>
          <p:cNvSpPr txBox="1">
            <a:spLocks noChangeAspect="1" noChangeArrowheads="1"/>
          </p:cNvSpPr>
          <p:nvPr/>
        </p:nvSpPr>
        <p:spPr bwMode="auto">
          <a:xfrm>
            <a:off x="4243389" y="1514475"/>
            <a:ext cx="31908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27" name="Text Box 93">
            <a:extLst>
              <a:ext uri="{FF2B5EF4-FFF2-40B4-BE49-F238E27FC236}">
                <a16:creationId xmlns:a16="http://schemas.microsoft.com/office/drawing/2014/main" id="{F80E1F35-7D72-B742-8FAF-E3CF684A8FE7}"/>
              </a:ext>
            </a:extLst>
          </p:cNvPr>
          <p:cNvSpPr txBox="1">
            <a:spLocks noChangeAspect="1" noChangeArrowheads="1"/>
          </p:cNvSpPr>
          <p:nvPr/>
        </p:nvSpPr>
        <p:spPr bwMode="auto">
          <a:xfrm>
            <a:off x="4638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28" name="Text Box 94">
            <a:extLst>
              <a:ext uri="{FF2B5EF4-FFF2-40B4-BE49-F238E27FC236}">
                <a16:creationId xmlns:a16="http://schemas.microsoft.com/office/drawing/2014/main" id="{EF0D809C-A781-B90B-7994-C3A5008FABD2}"/>
              </a:ext>
            </a:extLst>
          </p:cNvPr>
          <p:cNvSpPr txBox="1">
            <a:spLocks noChangeAspect="1" noChangeArrowheads="1"/>
          </p:cNvSpPr>
          <p:nvPr/>
        </p:nvSpPr>
        <p:spPr bwMode="auto">
          <a:xfrm>
            <a:off x="5400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29" name="Text Box 95">
            <a:extLst>
              <a:ext uri="{FF2B5EF4-FFF2-40B4-BE49-F238E27FC236}">
                <a16:creationId xmlns:a16="http://schemas.microsoft.com/office/drawing/2014/main" id="{7A7264B5-E77D-3D97-5168-88F339CCB415}"/>
              </a:ext>
            </a:extLst>
          </p:cNvPr>
          <p:cNvSpPr txBox="1">
            <a:spLocks noChangeAspect="1" noChangeArrowheads="1"/>
          </p:cNvSpPr>
          <p:nvPr/>
        </p:nvSpPr>
        <p:spPr bwMode="auto">
          <a:xfrm>
            <a:off x="50196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30" name="Text Box 96">
            <a:extLst>
              <a:ext uri="{FF2B5EF4-FFF2-40B4-BE49-F238E27FC236}">
                <a16:creationId xmlns:a16="http://schemas.microsoft.com/office/drawing/2014/main" id="{4A5B702D-C2E4-D69A-6FDF-BAD2192D2476}"/>
              </a:ext>
            </a:extLst>
          </p:cNvPr>
          <p:cNvSpPr txBox="1">
            <a:spLocks noChangeAspect="1" noChangeArrowheads="1"/>
          </p:cNvSpPr>
          <p:nvPr/>
        </p:nvSpPr>
        <p:spPr bwMode="auto">
          <a:xfrm>
            <a:off x="5781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31" name="Text Box 97">
            <a:extLst>
              <a:ext uri="{FF2B5EF4-FFF2-40B4-BE49-F238E27FC236}">
                <a16:creationId xmlns:a16="http://schemas.microsoft.com/office/drawing/2014/main" id="{84DD3215-BB02-B73D-8238-53742CDC4C5E}"/>
              </a:ext>
            </a:extLst>
          </p:cNvPr>
          <p:cNvSpPr txBox="1">
            <a:spLocks noChangeAspect="1" noChangeArrowheads="1"/>
          </p:cNvSpPr>
          <p:nvPr/>
        </p:nvSpPr>
        <p:spPr bwMode="auto">
          <a:xfrm>
            <a:off x="61499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32" name="Text Box 98">
            <a:extLst>
              <a:ext uri="{FF2B5EF4-FFF2-40B4-BE49-F238E27FC236}">
                <a16:creationId xmlns:a16="http://schemas.microsoft.com/office/drawing/2014/main" id="{37317668-E23A-0509-C290-CD7138B51EDA}"/>
              </a:ext>
            </a:extLst>
          </p:cNvPr>
          <p:cNvSpPr txBox="1">
            <a:spLocks noChangeAspect="1" noChangeArrowheads="1"/>
          </p:cNvSpPr>
          <p:nvPr/>
        </p:nvSpPr>
        <p:spPr bwMode="auto">
          <a:xfrm>
            <a:off x="6543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33" name="Text Box 99">
            <a:extLst>
              <a:ext uri="{FF2B5EF4-FFF2-40B4-BE49-F238E27FC236}">
                <a16:creationId xmlns:a16="http://schemas.microsoft.com/office/drawing/2014/main" id="{E5DE4A2C-6105-C0D0-65BE-718D0911A217}"/>
              </a:ext>
            </a:extLst>
          </p:cNvPr>
          <p:cNvSpPr txBox="1">
            <a:spLocks noChangeAspect="1" noChangeArrowheads="1"/>
          </p:cNvSpPr>
          <p:nvPr/>
        </p:nvSpPr>
        <p:spPr bwMode="auto">
          <a:xfrm>
            <a:off x="6924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34" name="Rectangle 100">
            <a:extLst>
              <a:ext uri="{FF2B5EF4-FFF2-40B4-BE49-F238E27FC236}">
                <a16:creationId xmlns:a16="http://schemas.microsoft.com/office/drawing/2014/main" id="{F0284743-DCEE-957B-B2F0-E4151A2C6174}"/>
              </a:ext>
            </a:extLst>
          </p:cNvPr>
          <p:cNvSpPr>
            <a:spLocks noChangeAspect="1" noChangeArrowheads="1"/>
          </p:cNvSpPr>
          <p:nvPr/>
        </p:nvSpPr>
        <p:spPr bwMode="auto">
          <a:xfrm>
            <a:off x="7113589" y="1789114"/>
            <a:ext cx="422275" cy="84137"/>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nvGrpSpPr>
          <p:cNvPr id="35" name="Group 102">
            <a:extLst>
              <a:ext uri="{FF2B5EF4-FFF2-40B4-BE49-F238E27FC236}">
                <a16:creationId xmlns:a16="http://schemas.microsoft.com/office/drawing/2014/main" id="{7669B77E-49C7-40DD-34A2-BC2CB3A18022}"/>
              </a:ext>
            </a:extLst>
          </p:cNvPr>
          <p:cNvGrpSpPr>
            <a:grpSpLocks/>
          </p:cNvGrpSpPr>
          <p:nvPr/>
        </p:nvGrpSpPr>
        <p:grpSpPr bwMode="auto">
          <a:xfrm>
            <a:off x="3098801" y="2205041"/>
            <a:ext cx="4437063" cy="407988"/>
            <a:chOff x="902" y="1689"/>
            <a:chExt cx="2795" cy="257"/>
          </a:xfrm>
        </p:grpSpPr>
        <p:grpSp>
          <p:nvGrpSpPr>
            <p:cNvPr id="36" name="Group 103">
              <a:extLst>
                <a:ext uri="{FF2B5EF4-FFF2-40B4-BE49-F238E27FC236}">
                  <a16:creationId xmlns:a16="http://schemas.microsoft.com/office/drawing/2014/main" id="{6917319E-D514-837C-9FE7-A8932B0D76A9}"/>
                </a:ext>
              </a:extLst>
            </p:cNvPr>
            <p:cNvGrpSpPr>
              <a:grpSpLocks noChangeAspect="1"/>
            </p:cNvGrpSpPr>
            <p:nvPr/>
          </p:nvGrpSpPr>
          <p:grpSpPr bwMode="auto">
            <a:xfrm>
              <a:off x="992" y="1710"/>
              <a:ext cx="2647" cy="39"/>
              <a:chOff x="459" y="725"/>
              <a:chExt cx="2993" cy="0"/>
            </a:xfrm>
          </p:grpSpPr>
          <p:sp>
            <p:nvSpPr>
              <p:cNvPr id="49" name="Line 104">
                <a:extLst>
                  <a:ext uri="{FF2B5EF4-FFF2-40B4-BE49-F238E27FC236}">
                    <a16:creationId xmlns:a16="http://schemas.microsoft.com/office/drawing/2014/main" id="{CBFB0B62-3878-1D69-06F0-7948166A21AE}"/>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0" name="Line 105">
                <a:extLst>
                  <a:ext uri="{FF2B5EF4-FFF2-40B4-BE49-F238E27FC236}">
                    <a16:creationId xmlns:a16="http://schemas.microsoft.com/office/drawing/2014/main" id="{6B40B031-9BCE-A80D-CD3A-9DA320F0A384}"/>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1" name="Line 106">
                <a:extLst>
                  <a:ext uri="{FF2B5EF4-FFF2-40B4-BE49-F238E27FC236}">
                    <a16:creationId xmlns:a16="http://schemas.microsoft.com/office/drawing/2014/main" id="{06B1A59B-D928-EF1D-B051-5E0C4C75CEE2}"/>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2" name="Line 107">
                <a:extLst>
                  <a:ext uri="{FF2B5EF4-FFF2-40B4-BE49-F238E27FC236}">
                    <a16:creationId xmlns:a16="http://schemas.microsoft.com/office/drawing/2014/main" id="{459E38CD-62BE-1184-97E1-27FEE743C5DC}"/>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3" name="Line 108">
                <a:extLst>
                  <a:ext uri="{FF2B5EF4-FFF2-40B4-BE49-F238E27FC236}">
                    <a16:creationId xmlns:a16="http://schemas.microsoft.com/office/drawing/2014/main" id="{0ADF7699-49D0-1AE9-3616-8E9E7BFD932A}"/>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4" name="Line 109">
                <a:extLst>
                  <a:ext uri="{FF2B5EF4-FFF2-40B4-BE49-F238E27FC236}">
                    <a16:creationId xmlns:a16="http://schemas.microsoft.com/office/drawing/2014/main" id="{57837CA2-951C-ACD3-443B-899D293F52DE}"/>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5" name="Line 110">
                <a:extLst>
                  <a:ext uri="{FF2B5EF4-FFF2-40B4-BE49-F238E27FC236}">
                    <a16:creationId xmlns:a16="http://schemas.microsoft.com/office/drawing/2014/main" id="{26D1C40F-310B-4F1E-01A9-F191769780E8}"/>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6" name="Line 111">
                <a:extLst>
                  <a:ext uri="{FF2B5EF4-FFF2-40B4-BE49-F238E27FC236}">
                    <a16:creationId xmlns:a16="http://schemas.microsoft.com/office/drawing/2014/main" id="{57E51C6B-15D1-1CB7-2D63-FD7C6B8F1102}"/>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7" name="Line 112">
                <a:extLst>
                  <a:ext uri="{FF2B5EF4-FFF2-40B4-BE49-F238E27FC236}">
                    <a16:creationId xmlns:a16="http://schemas.microsoft.com/office/drawing/2014/main" id="{612F1982-6344-6C89-A29D-7E8D4E50DF24}"/>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8" name="Line 113">
                <a:extLst>
                  <a:ext uri="{FF2B5EF4-FFF2-40B4-BE49-F238E27FC236}">
                    <a16:creationId xmlns:a16="http://schemas.microsoft.com/office/drawing/2014/main" id="{E586C795-EE58-7D8D-6091-F9B31AB23CFC}"/>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9" name="Line 114">
                <a:extLst>
                  <a:ext uri="{FF2B5EF4-FFF2-40B4-BE49-F238E27FC236}">
                    <a16:creationId xmlns:a16="http://schemas.microsoft.com/office/drawing/2014/main" id="{0978D39E-9376-41E9-F5A4-F0EAD80818CE}"/>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37" name="Text Box 115">
              <a:extLst>
                <a:ext uri="{FF2B5EF4-FFF2-40B4-BE49-F238E27FC236}">
                  <a16:creationId xmlns:a16="http://schemas.microsoft.com/office/drawing/2014/main" id="{9CB7107D-6682-1317-A080-77863C769B3A}"/>
                </a:ext>
              </a:extLst>
            </p:cNvPr>
            <p:cNvSpPr txBox="1">
              <a:spLocks noChangeAspect="1" noChangeArrowheads="1"/>
            </p:cNvSpPr>
            <p:nvPr/>
          </p:nvSpPr>
          <p:spPr bwMode="auto">
            <a:xfrm>
              <a:off x="90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8" name="Text Box 116">
              <a:extLst>
                <a:ext uri="{FF2B5EF4-FFF2-40B4-BE49-F238E27FC236}">
                  <a16:creationId xmlns:a16="http://schemas.microsoft.com/office/drawing/2014/main" id="{5CFFF1F0-F290-9A10-2CFF-0C164AD6EF31}"/>
                </a:ext>
              </a:extLst>
            </p:cNvPr>
            <p:cNvSpPr txBox="1">
              <a:spLocks noChangeAspect="1" noChangeArrowheads="1"/>
            </p:cNvSpPr>
            <p:nvPr/>
          </p:nvSpPr>
          <p:spPr bwMode="auto">
            <a:xfrm>
              <a:off x="114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9" name="Text Box 117">
              <a:extLst>
                <a:ext uri="{FF2B5EF4-FFF2-40B4-BE49-F238E27FC236}">
                  <a16:creationId xmlns:a16="http://schemas.microsoft.com/office/drawing/2014/main" id="{3FB498A4-0FC6-F202-40E3-B0183579972D}"/>
                </a:ext>
              </a:extLst>
            </p:cNvPr>
            <p:cNvSpPr txBox="1">
              <a:spLocks noChangeAspect="1" noChangeArrowheads="1"/>
            </p:cNvSpPr>
            <p:nvPr/>
          </p:nvSpPr>
          <p:spPr bwMode="auto">
            <a:xfrm>
              <a:off x="1384" y="1710"/>
              <a:ext cx="20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40" name="Text Box 118">
              <a:extLst>
                <a:ext uri="{FF2B5EF4-FFF2-40B4-BE49-F238E27FC236}">
                  <a16:creationId xmlns:a16="http://schemas.microsoft.com/office/drawing/2014/main" id="{3642AF78-CF04-A533-DB89-A5E2DBFAFCE0}"/>
                </a:ext>
              </a:extLst>
            </p:cNvPr>
            <p:cNvSpPr txBox="1">
              <a:spLocks noChangeAspect="1" noChangeArrowheads="1"/>
            </p:cNvSpPr>
            <p:nvPr/>
          </p:nvSpPr>
          <p:spPr bwMode="auto">
            <a:xfrm>
              <a:off x="162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41" name="Text Box 119">
              <a:extLst>
                <a:ext uri="{FF2B5EF4-FFF2-40B4-BE49-F238E27FC236}">
                  <a16:creationId xmlns:a16="http://schemas.microsoft.com/office/drawing/2014/main" id="{531886EA-BA8B-2936-38E8-E7938EBFE637}"/>
                </a:ext>
              </a:extLst>
            </p:cNvPr>
            <p:cNvSpPr txBox="1">
              <a:spLocks noChangeAspect="1" noChangeArrowheads="1"/>
            </p:cNvSpPr>
            <p:nvPr/>
          </p:nvSpPr>
          <p:spPr bwMode="auto">
            <a:xfrm>
              <a:off x="186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42" name="Text Box 120">
              <a:extLst>
                <a:ext uri="{FF2B5EF4-FFF2-40B4-BE49-F238E27FC236}">
                  <a16:creationId xmlns:a16="http://schemas.microsoft.com/office/drawing/2014/main" id="{0C1D48D5-3E68-9C5F-E3C2-FF439F36D6B3}"/>
                </a:ext>
              </a:extLst>
            </p:cNvPr>
            <p:cNvSpPr txBox="1">
              <a:spLocks noChangeAspect="1" noChangeArrowheads="1"/>
            </p:cNvSpPr>
            <p:nvPr/>
          </p:nvSpPr>
          <p:spPr bwMode="auto">
            <a:xfrm>
              <a:off x="2103"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43" name="Text Box 121">
              <a:extLst>
                <a:ext uri="{FF2B5EF4-FFF2-40B4-BE49-F238E27FC236}">
                  <a16:creationId xmlns:a16="http://schemas.microsoft.com/office/drawing/2014/main" id="{61B721A6-9CE7-A8E7-BD51-536F409023C8}"/>
                </a:ext>
              </a:extLst>
            </p:cNvPr>
            <p:cNvSpPr txBox="1">
              <a:spLocks noChangeAspect="1" noChangeArrowheads="1"/>
            </p:cNvSpPr>
            <p:nvPr/>
          </p:nvSpPr>
          <p:spPr bwMode="auto">
            <a:xfrm>
              <a:off x="235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44" name="Text Box 122">
              <a:extLst>
                <a:ext uri="{FF2B5EF4-FFF2-40B4-BE49-F238E27FC236}">
                  <a16:creationId xmlns:a16="http://schemas.microsoft.com/office/drawing/2014/main" id="{990026D5-476C-E732-FA7D-78A871A91D48}"/>
                </a:ext>
              </a:extLst>
            </p:cNvPr>
            <p:cNvSpPr txBox="1">
              <a:spLocks noChangeAspect="1" noChangeArrowheads="1"/>
            </p:cNvSpPr>
            <p:nvPr/>
          </p:nvSpPr>
          <p:spPr bwMode="auto">
            <a:xfrm>
              <a:off x="259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45" name="Text Box 123">
              <a:extLst>
                <a:ext uri="{FF2B5EF4-FFF2-40B4-BE49-F238E27FC236}">
                  <a16:creationId xmlns:a16="http://schemas.microsoft.com/office/drawing/2014/main" id="{C3228F44-3FD4-2882-338D-A9BB78A69E45}"/>
                </a:ext>
              </a:extLst>
            </p:cNvPr>
            <p:cNvSpPr txBox="1">
              <a:spLocks noChangeAspect="1" noChangeArrowheads="1"/>
            </p:cNvSpPr>
            <p:nvPr/>
          </p:nvSpPr>
          <p:spPr bwMode="auto">
            <a:xfrm>
              <a:off x="307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46" name="Text Box 124">
              <a:extLst>
                <a:ext uri="{FF2B5EF4-FFF2-40B4-BE49-F238E27FC236}">
                  <a16:creationId xmlns:a16="http://schemas.microsoft.com/office/drawing/2014/main" id="{D1CE540E-899D-0EAC-BCBA-14C9FE4E509E}"/>
                </a:ext>
              </a:extLst>
            </p:cNvPr>
            <p:cNvSpPr txBox="1">
              <a:spLocks noChangeAspect="1" noChangeArrowheads="1"/>
            </p:cNvSpPr>
            <p:nvPr/>
          </p:nvSpPr>
          <p:spPr bwMode="auto">
            <a:xfrm>
              <a:off x="331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47" name="Text Box 125">
              <a:extLst>
                <a:ext uri="{FF2B5EF4-FFF2-40B4-BE49-F238E27FC236}">
                  <a16:creationId xmlns:a16="http://schemas.microsoft.com/office/drawing/2014/main" id="{2EC9812C-14B5-D800-8BF3-7D61DA55245D}"/>
                </a:ext>
              </a:extLst>
            </p:cNvPr>
            <p:cNvSpPr txBox="1">
              <a:spLocks noChangeAspect="1" noChangeArrowheads="1"/>
            </p:cNvSpPr>
            <p:nvPr/>
          </p:nvSpPr>
          <p:spPr bwMode="auto">
            <a:xfrm>
              <a:off x="2819" y="1702"/>
              <a:ext cx="3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48" name="Rectangle 126">
              <a:extLst>
                <a:ext uri="{FF2B5EF4-FFF2-40B4-BE49-F238E27FC236}">
                  <a16:creationId xmlns:a16="http://schemas.microsoft.com/office/drawing/2014/main" id="{4C45E599-F8C6-2F3C-F6B1-7910FCFD3AF7}"/>
                </a:ext>
              </a:extLst>
            </p:cNvPr>
            <p:cNvSpPr>
              <a:spLocks noChangeAspect="1" noChangeArrowheads="1"/>
            </p:cNvSpPr>
            <p:nvPr/>
          </p:nvSpPr>
          <p:spPr bwMode="auto">
            <a:xfrm>
              <a:off x="3431" y="1689"/>
              <a:ext cx="266" cy="42"/>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sp>
        <p:nvSpPr>
          <p:cNvPr id="60" name="Oval 17">
            <a:extLst>
              <a:ext uri="{FF2B5EF4-FFF2-40B4-BE49-F238E27FC236}">
                <a16:creationId xmlns:a16="http://schemas.microsoft.com/office/drawing/2014/main" id="{FA635FBB-C958-6A44-C42D-9CD45DC3C9E7}"/>
              </a:ext>
            </a:extLst>
          </p:cNvPr>
          <p:cNvSpPr>
            <a:spLocks noChangeAspect="1" noChangeArrowheads="1"/>
          </p:cNvSpPr>
          <p:nvPr/>
        </p:nvSpPr>
        <p:spPr bwMode="auto">
          <a:xfrm>
            <a:off x="3925888" y="1724701"/>
            <a:ext cx="196850" cy="519351"/>
          </a:xfrm>
          <a:prstGeom prst="ellipse">
            <a:avLst/>
          </a:prstGeom>
          <a:noFill/>
          <a:ln w="28575">
            <a:solidFill>
              <a:srgbClr val="CC00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1" name="Line 21">
            <a:extLst>
              <a:ext uri="{FF2B5EF4-FFF2-40B4-BE49-F238E27FC236}">
                <a16:creationId xmlns:a16="http://schemas.microsoft.com/office/drawing/2014/main" id="{0A31CF05-C34D-2F19-9395-33301EE61C0B}"/>
              </a:ext>
            </a:extLst>
          </p:cNvPr>
          <p:cNvSpPr>
            <a:spLocks noChangeAspect="1" noChangeShapeType="1"/>
          </p:cNvSpPr>
          <p:nvPr/>
        </p:nvSpPr>
        <p:spPr bwMode="auto">
          <a:xfrm>
            <a:off x="3306763" y="4197350"/>
            <a:ext cx="0" cy="641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 name="Oval 3">
            <a:extLst>
              <a:ext uri="{FF2B5EF4-FFF2-40B4-BE49-F238E27FC236}">
                <a16:creationId xmlns:a16="http://schemas.microsoft.com/office/drawing/2014/main" id="{4E6C1027-CC62-8ADB-ECA0-E0F44FCAFCA1}"/>
              </a:ext>
            </a:extLst>
          </p:cNvPr>
          <p:cNvSpPr>
            <a:spLocks noChangeAspect="1" noChangeArrowheads="1"/>
          </p:cNvSpPr>
          <p:nvPr/>
        </p:nvSpPr>
        <p:spPr bwMode="auto">
          <a:xfrm>
            <a:off x="3054350" y="3765550"/>
            <a:ext cx="503238"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3" name="Text Box 4">
            <a:extLst>
              <a:ext uri="{FF2B5EF4-FFF2-40B4-BE49-F238E27FC236}">
                <a16:creationId xmlns:a16="http://schemas.microsoft.com/office/drawing/2014/main" id="{21BA8AD3-D14B-061A-FF6F-A3B344248C43}"/>
              </a:ext>
            </a:extLst>
          </p:cNvPr>
          <p:cNvSpPr txBox="1">
            <a:spLocks noChangeAspect="1" noChangeArrowheads="1"/>
          </p:cNvSpPr>
          <p:nvPr/>
        </p:nvSpPr>
        <p:spPr bwMode="auto">
          <a:xfrm>
            <a:off x="3119438"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64" name="Oval 7">
            <a:extLst>
              <a:ext uri="{FF2B5EF4-FFF2-40B4-BE49-F238E27FC236}">
                <a16:creationId xmlns:a16="http://schemas.microsoft.com/office/drawing/2014/main" id="{1ED07999-5817-DDEB-3840-DC43A5AF7375}"/>
              </a:ext>
            </a:extLst>
          </p:cNvPr>
          <p:cNvSpPr>
            <a:spLocks noChangeAspect="1" noChangeArrowheads="1"/>
          </p:cNvSpPr>
          <p:nvPr/>
        </p:nvSpPr>
        <p:spPr bwMode="auto">
          <a:xfrm>
            <a:off x="3035300" y="4838700"/>
            <a:ext cx="501650"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5" name="Text Box 8">
            <a:extLst>
              <a:ext uri="{FF2B5EF4-FFF2-40B4-BE49-F238E27FC236}">
                <a16:creationId xmlns:a16="http://schemas.microsoft.com/office/drawing/2014/main" id="{5A4C50F0-9B9A-5CD7-3D4D-DA85B90B6565}"/>
              </a:ext>
            </a:extLst>
          </p:cNvPr>
          <p:cNvSpPr txBox="1">
            <a:spLocks noChangeAspect="1" noChangeArrowheads="1"/>
          </p:cNvSpPr>
          <p:nvPr/>
        </p:nvSpPr>
        <p:spPr bwMode="auto">
          <a:xfrm>
            <a:off x="3098800" y="4918075"/>
            <a:ext cx="5032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Tree>
    <p:extLst>
      <p:ext uri="{BB962C8B-B14F-4D97-AF65-F5344CB8AC3E}">
        <p14:creationId xmlns:p14="http://schemas.microsoft.com/office/powerpoint/2010/main" val="101978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C4815-6B3A-C634-F4A0-A82566349A93}"/>
              </a:ext>
            </a:extLst>
          </p:cNvPr>
          <p:cNvSpPr>
            <a:spLocks noGrp="1"/>
          </p:cNvSpPr>
          <p:nvPr>
            <p:ph type="title"/>
          </p:nvPr>
        </p:nvSpPr>
        <p:spPr/>
        <p:txBody>
          <a:bodyPr/>
          <a:lstStyle/>
          <a:p>
            <a:r>
              <a:rPr lang="en-US" dirty="0"/>
              <a:t>Vertical Constraint Graph</a:t>
            </a:r>
          </a:p>
        </p:txBody>
      </p:sp>
      <p:sp>
        <p:nvSpPr>
          <p:cNvPr id="4" name="Line 92">
            <a:extLst>
              <a:ext uri="{FF2B5EF4-FFF2-40B4-BE49-F238E27FC236}">
                <a16:creationId xmlns:a16="http://schemas.microsoft.com/office/drawing/2014/main" id="{5B1BF88A-2444-D2B8-7159-A38B5AFB8AD2}"/>
              </a:ext>
            </a:extLst>
          </p:cNvPr>
          <p:cNvSpPr>
            <a:spLocks noChangeShapeType="1"/>
          </p:cNvSpPr>
          <p:nvPr/>
        </p:nvSpPr>
        <p:spPr bwMode="auto">
          <a:xfrm flipH="1">
            <a:off x="3536951" y="5084763"/>
            <a:ext cx="644525" cy="0"/>
          </a:xfrm>
          <a:prstGeom prst="line">
            <a:avLst/>
          </a:prstGeom>
          <a:noFill/>
          <a:ln w="63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p>
            <a:endParaRPr lang="en-US"/>
          </a:p>
        </p:txBody>
      </p:sp>
      <p:grpSp>
        <p:nvGrpSpPr>
          <p:cNvPr id="5" name="Group 77">
            <a:extLst>
              <a:ext uri="{FF2B5EF4-FFF2-40B4-BE49-F238E27FC236}">
                <a16:creationId xmlns:a16="http://schemas.microsoft.com/office/drawing/2014/main" id="{5AF9C71C-41B3-F034-F896-E34F6E1D7BF7}"/>
              </a:ext>
            </a:extLst>
          </p:cNvPr>
          <p:cNvGrpSpPr>
            <a:grpSpLocks noChangeAspect="1"/>
          </p:cNvGrpSpPr>
          <p:nvPr/>
        </p:nvGrpSpPr>
        <p:grpSpPr bwMode="auto">
          <a:xfrm>
            <a:off x="3259139" y="1831975"/>
            <a:ext cx="4200525" cy="63500"/>
            <a:chOff x="459" y="725"/>
            <a:chExt cx="2993" cy="0"/>
          </a:xfrm>
        </p:grpSpPr>
        <p:sp>
          <p:nvSpPr>
            <p:cNvPr id="6" name="Line 78">
              <a:extLst>
                <a:ext uri="{FF2B5EF4-FFF2-40B4-BE49-F238E27FC236}">
                  <a16:creationId xmlns:a16="http://schemas.microsoft.com/office/drawing/2014/main" id="{C4718D6C-CC52-607E-6391-DE9EF0EC1357}"/>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 name="Line 79">
              <a:extLst>
                <a:ext uri="{FF2B5EF4-FFF2-40B4-BE49-F238E27FC236}">
                  <a16:creationId xmlns:a16="http://schemas.microsoft.com/office/drawing/2014/main" id="{387CC7B6-581E-F70F-EA45-FBD774760AE6}"/>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 name="Line 80">
              <a:extLst>
                <a:ext uri="{FF2B5EF4-FFF2-40B4-BE49-F238E27FC236}">
                  <a16:creationId xmlns:a16="http://schemas.microsoft.com/office/drawing/2014/main" id="{F3008A5B-EA59-3DC9-348A-3E1040D14823}"/>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9" name="Line 81">
              <a:extLst>
                <a:ext uri="{FF2B5EF4-FFF2-40B4-BE49-F238E27FC236}">
                  <a16:creationId xmlns:a16="http://schemas.microsoft.com/office/drawing/2014/main" id="{FFEA91A1-7016-D9E7-0473-C777B7B4CB7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0" name="Line 82">
              <a:extLst>
                <a:ext uri="{FF2B5EF4-FFF2-40B4-BE49-F238E27FC236}">
                  <a16:creationId xmlns:a16="http://schemas.microsoft.com/office/drawing/2014/main" id="{13618256-2E77-D16F-71D8-41816E7C6F9D}"/>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1" name="Line 83">
              <a:extLst>
                <a:ext uri="{FF2B5EF4-FFF2-40B4-BE49-F238E27FC236}">
                  <a16:creationId xmlns:a16="http://schemas.microsoft.com/office/drawing/2014/main" id="{6DDCB305-2295-0F73-B169-3268DB625087}"/>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2" name="Line 84">
              <a:extLst>
                <a:ext uri="{FF2B5EF4-FFF2-40B4-BE49-F238E27FC236}">
                  <a16:creationId xmlns:a16="http://schemas.microsoft.com/office/drawing/2014/main" id="{435E0023-B55D-B230-656F-81553B8983A1}"/>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3" name="Line 85">
              <a:extLst>
                <a:ext uri="{FF2B5EF4-FFF2-40B4-BE49-F238E27FC236}">
                  <a16:creationId xmlns:a16="http://schemas.microsoft.com/office/drawing/2014/main" id="{58C0FE3C-DBF2-E34D-EAE5-6939D152331B}"/>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4" name="Line 86">
              <a:extLst>
                <a:ext uri="{FF2B5EF4-FFF2-40B4-BE49-F238E27FC236}">
                  <a16:creationId xmlns:a16="http://schemas.microsoft.com/office/drawing/2014/main" id="{43725CCB-FA15-D2B3-6E77-BF76EC0E06FB}"/>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5" name="Line 87">
              <a:extLst>
                <a:ext uri="{FF2B5EF4-FFF2-40B4-BE49-F238E27FC236}">
                  <a16:creationId xmlns:a16="http://schemas.microsoft.com/office/drawing/2014/main" id="{56829782-0200-07D7-6CE2-F3A6C2AA1330}"/>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6" name="Line 88">
              <a:extLst>
                <a:ext uri="{FF2B5EF4-FFF2-40B4-BE49-F238E27FC236}">
                  <a16:creationId xmlns:a16="http://schemas.microsoft.com/office/drawing/2014/main" id="{D9F76155-70C6-2B77-A177-88F0C6D8CE88}"/>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17" name="Text Box 89">
            <a:extLst>
              <a:ext uri="{FF2B5EF4-FFF2-40B4-BE49-F238E27FC236}">
                <a16:creationId xmlns:a16="http://schemas.microsoft.com/office/drawing/2014/main" id="{CD98CF71-B277-560D-7799-6056C4437F5D}"/>
              </a:ext>
            </a:extLst>
          </p:cNvPr>
          <p:cNvSpPr txBox="1">
            <a:spLocks noChangeAspect="1" noChangeArrowheads="1"/>
          </p:cNvSpPr>
          <p:nvPr/>
        </p:nvSpPr>
        <p:spPr bwMode="auto">
          <a:xfrm>
            <a:off x="3113089" y="1514475"/>
            <a:ext cx="320675"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18" name="Text Box 90">
            <a:extLst>
              <a:ext uri="{FF2B5EF4-FFF2-40B4-BE49-F238E27FC236}">
                <a16:creationId xmlns:a16="http://schemas.microsoft.com/office/drawing/2014/main" id="{C2F5296B-F264-A000-7606-B7B6412812FF}"/>
              </a:ext>
            </a:extLst>
          </p:cNvPr>
          <p:cNvSpPr txBox="1">
            <a:spLocks noChangeAspect="1" noChangeArrowheads="1"/>
          </p:cNvSpPr>
          <p:nvPr/>
        </p:nvSpPr>
        <p:spPr bwMode="auto">
          <a:xfrm>
            <a:off x="3473450"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19" name="Text Box 91">
            <a:extLst>
              <a:ext uri="{FF2B5EF4-FFF2-40B4-BE49-F238E27FC236}">
                <a16:creationId xmlns:a16="http://schemas.microsoft.com/office/drawing/2014/main" id="{7E6A6E22-436D-06B3-80AC-5CDEBBCF05F4}"/>
              </a:ext>
            </a:extLst>
          </p:cNvPr>
          <p:cNvSpPr txBox="1">
            <a:spLocks noChangeAspect="1" noChangeArrowheads="1"/>
          </p:cNvSpPr>
          <p:nvPr/>
        </p:nvSpPr>
        <p:spPr bwMode="auto">
          <a:xfrm>
            <a:off x="38639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20" name="Text Box 92">
            <a:extLst>
              <a:ext uri="{FF2B5EF4-FFF2-40B4-BE49-F238E27FC236}">
                <a16:creationId xmlns:a16="http://schemas.microsoft.com/office/drawing/2014/main" id="{AE8BAFF0-80C1-B234-F01B-256FD6A3D195}"/>
              </a:ext>
            </a:extLst>
          </p:cNvPr>
          <p:cNvSpPr txBox="1">
            <a:spLocks noChangeAspect="1" noChangeArrowheads="1"/>
          </p:cNvSpPr>
          <p:nvPr/>
        </p:nvSpPr>
        <p:spPr bwMode="auto">
          <a:xfrm>
            <a:off x="4243389" y="1514475"/>
            <a:ext cx="31908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21" name="Text Box 93">
            <a:extLst>
              <a:ext uri="{FF2B5EF4-FFF2-40B4-BE49-F238E27FC236}">
                <a16:creationId xmlns:a16="http://schemas.microsoft.com/office/drawing/2014/main" id="{F35BFCA4-545C-A2E5-9719-C63359229C05}"/>
              </a:ext>
            </a:extLst>
          </p:cNvPr>
          <p:cNvSpPr txBox="1">
            <a:spLocks noChangeAspect="1" noChangeArrowheads="1"/>
          </p:cNvSpPr>
          <p:nvPr/>
        </p:nvSpPr>
        <p:spPr bwMode="auto">
          <a:xfrm>
            <a:off x="4638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22" name="Text Box 94">
            <a:extLst>
              <a:ext uri="{FF2B5EF4-FFF2-40B4-BE49-F238E27FC236}">
                <a16:creationId xmlns:a16="http://schemas.microsoft.com/office/drawing/2014/main" id="{A71F6865-7FFE-E434-2917-9DA09B05FC23}"/>
              </a:ext>
            </a:extLst>
          </p:cNvPr>
          <p:cNvSpPr txBox="1">
            <a:spLocks noChangeAspect="1" noChangeArrowheads="1"/>
          </p:cNvSpPr>
          <p:nvPr/>
        </p:nvSpPr>
        <p:spPr bwMode="auto">
          <a:xfrm>
            <a:off x="5400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23" name="Text Box 95">
            <a:extLst>
              <a:ext uri="{FF2B5EF4-FFF2-40B4-BE49-F238E27FC236}">
                <a16:creationId xmlns:a16="http://schemas.microsoft.com/office/drawing/2014/main" id="{C04D9529-23B5-F967-148E-77784FD783E5}"/>
              </a:ext>
            </a:extLst>
          </p:cNvPr>
          <p:cNvSpPr txBox="1">
            <a:spLocks noChangeAspect="1" noChangeArrowheads="1"/>
          </p:cNvSpPr>
          <p:nvPr/>
        </p:nvSpPr>
        <p:spPr bwMode="auto">
          <a:xfrm>
            <a:off x="50196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24" name="Text Box 96">
            <a:extLst>
              <a:ext uri="{FF2B5EF4-FFF2-40B4-BE49-F238E27FC236}">
                <a16:creationId xmlns:a16="http://schemas.microsoft.com/office/drawing/2014/main" id="{643BF31C-3A13-6ECB-C452-CDF51619CC48}"/>
              </a:ext>
            </a:extLst>
          </p:cNvPr>
          <p:cNvSpPr txBox="1">
            <a:spLocks noChangeAspect="1" noChangeArrowheads="1"/>
          </p:cNvSpPr>
          <p:nvPr/>
        </p:nvSpPr>
        <p:spPr bwMode="auto">
          <a:xfrm>
            <a:off x="5781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5" name="Text Box 97">
            <a:extLst>
              <a:ext uri="{FF2B5EF4-FFF2-40B4-BE49-F238E27FC236}">
                <a16:creationId xmlns:a16="http://schemas.microsoft.com/office/drawing/2014/main" id="{EA9D84F2-20B3-2F99-D525-25C962C48393}"/>
              </a:ext>
            </a:extLst>
          </p:cNvPr>
          <p:cNvSpPr txBox="1">
            <a:spLocks noChangeAspect="1" noChangeArrowheads="1"/>
          </p:cNvSpPr>
          <p:nvPr/>
        </p:nvSpPr>
        <p:spPr bwMode="auto">
          <a:xfrm>
            <a:off x="61499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26" name="Text Box 98">
            <a:extLst>
              <a:ext uri="{FF2B5EF4-FFF2-40B4-BE49-F238E27FC236}">
                <a16:creationId xmlns:a16="http://schemas.microsoft.com/office/drawing/2014/main" id="{C8FBE984-8D0B-BD00-A04C-1C31692FA607}"/>
              </a:ext>
            </a:extLst>
          </p:cNvPr>
          <p:cNvSpPr txBox="1">
            <a:spLocks noChangeAspect="1" noChangeArrowheads="1"/>
          </p:cNvSpPr>
          <p:nvPr/>
        </p:nvSpPr>
        <p:spPr bwMode="auto">
          <a:xfrm>
            <a:off x="6543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7" name="Text Box 99">
            <a:extLst>
              <a:ext uri="{FF2B5EF4-FFF2-40B4-BE49-F238E27FC236}">
                <a16:creationId xmlns:a16="http://schemas.microsoft.com/office/drawing/2014/main" id="{0BCAFCD1-8039-E366-F13A-636C7B78B05C}"/>
              </a:ext>
            </a:extLst>
          </p:cNvPr>
          <p:cNvSpPr txBox="1">
            <a:spLocks noChangeAspect="1" noChangeArrowheads="1"/>
          </p:cNvSpPr>
          <p:nvPr/>
        </p:nvSpPr>
        <p:spPr bwMode="auto">
          <a:xfrm>
            <a:off x="6924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8" name="Rectangle 100">
            <a:extLst>
              <a:ext uri="{FF2B5EF4-FFF2-40B4-BE49-F238E27FC236}">
                <a16:creationId xmlns:a16="http://schemas.microsoft.com/office/drawing/2014/main" id="{04C64413-158D-62B7-CA9F-9508E1F32DA1}"/>
              </a:ext>
            </a:extLst>
          </p:cNvPr>
          <p:cNvSpPr>
            <a:spLocks noChangeAspect="1" noChangeArrowheads="1"/>
          </p:cNvSpPr>
          <p:nvPr/>
        </p:nvSpPr>
        <p:spPr bwMode="auto">
          <a:xfrm>
            <a:off x="7113589" y="1789114"/>
            <a:ext cx="422275" cy="84137"/>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nvGrpSpPr>
          <p:cNvPr id="29" name="Group 102">
            <a:extLst>
              <a:ext uri="{FF2B5EF4-FFF2-40B4-BE49-F238E27FC236}">
                <a16:creationId xmlns:a16="http://schemas.microsoft.com/office/drawing/2014/main" id="{E521CF18-F86A-A752-D03E-5576877F72F5}"/>
              </a:ext>
            </a:extLst>
          </p:cNvPr>
          <p:cNvGrpSpPr>
            <a:grpSpLocks/>
          </p:cNvGrpSpPr>
          <p:nvPr/>
        </p:nvGrpSpPr>
        <p:grpSpPr bwMode="auto">
          <a:xfrm>
            <a:off x="3098801" y="2205041"/>
            <a:ext cx="4437063" cy="407988"/>
            <a:chOff x="902" y="1689"/>
            <a:chExt cx="2795" cy="257"/>
          </a:xfrm>
        </p:grpSpPr>
        <p:grpSp>
          <p:nvGrpSpPr>
            <p:cNvPr id="30" name="Group 103">
              <a:extLst>
                <a:ext uri="{FF2B5EF4-FFF2-40B4-BE49-F238E27FC236}">
                  <a16:creationId xmlns:a16="http://schemas.microsoft.com/office/drawing/2014/main" id="{759CA864-5741-AA48-ECF6-2ECAB104FB00}"/>
                </a:ext>
              </a:extLst>
            </p:cNvPr>
            <p:cNvGrpSpPr>
              <a:grpSpLocks noChangeAspect="1"/>
            </p:cNvGrpSpPr>
            <p:nvPr/>
          </p:nvGrpSpPr>
          <p:grpSpPr bwMode="auto">
            <a:xfrm>
              <a:off x="992" y="1710"/>
              <a:ext cx="2647" cy="39"/>
              <a:chOff x="459" y="725"/>
              <a:chExt cx="2993" cy="0"/>
            </a:xfrm>
          </p:grpSpPr>
          <p:sp>
            <p:nvSpPr>
              <p:cNvPr id="43" name="Line 104">
                <a:extLst>
                  <a:ext uri="{FF2B5EF4-FFF2-40B4-BE49-F238E27FC236}">
                    <a16:creationId xmlns:a16="http://schemas.microsoft.com/office/drawing/2014/main" id="{664761D5-DEC1-820C-A7F4-6E79264CC2C7}"/>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4" name="Line 105">
                <a:extLst>
                  <a:ext uri="{FF2B5EF4-FFF2-40B4-BE49-F238E27FC236}">
                    <a16:creationId xmlns:a16="http://schemas.microsoft.com/office/drawing/2014/main" id="{C5ABB908-D131-A085-211A-3E5FB0A87CD8}"/>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5" name="Line 106">
                <a:extLst>
                  <a:ext uri="{FF2B5EF4-FFF2-40B4-BE49-F238E27FC236}">
                    <a16:creationId xmlns:a16="http://schemas.microsoft.com/office/drawing/2014/main" id="{8C0CFACA-ED0A-055E-1DA3-1063A40659C0}"/>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6" name="Line 107">
                <a:extLst>
                  <a:ext uri="{FF2B5EF4-FFF2-40B4-BE49-F238E27FC236}">
                    <a16:creationId xmlns:a16="http://schemas.microsoft.com/office/drawing/2014/main" id="{18B8CFA1-061F-8DF4-8DB8-FC1E7EB17CC6}"/>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7" name="Line 108">
                <a:extLst>
                  <a:ext uri="{FF2B5EF4-FFF2-40B4-BE49-F238E27FC236}">
                    <a16:creationId xmlns:a16="http://schemas.microsoft.com/office/drawing/2014/main" id="{881DEB9B-3F7B-EA50-136F-8470D92A7B06}"/>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8" name="Line 109">
                <a:extLst>
                  <a:ext uri="{FF2B5EF4-FFF2-40B4-BE49-F238E27FC236}">
                    <a16:creationId xmlns:a16="http://schemas.microsoft.com/office/drawing/2014/main" id="{09C1585F-5980-8F64-5DBB-04F2597D42D5}"/>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9" name="Line 110">
                <a:extLst>
                  <a:ext uri="{FF2B5EF4-FFF2-40B4-BE49-F238E27FC236}">
                    <a16:creationId xmlns:a16="http://schemas.microsoft.com/office/drawing/2014/main" id="{47EB95E0-2AA0-030B-10E0-4C88C5DBF259}"/>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0" name="Line 111">
                <a:extLst>
                  <a:ext uri="{FF2B5EF4-FFF2-40B4-BE49-F238E27FC236}">
                    <a16:creationId xmlns:a16="http://schemas.microsoft.com/office/drawing/2014/main" id="{DCC1264E-5D60-E84C-9B9B-C65CD2D0F076}"/>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1" name="Line 112">
                <a:extLst>
                  <a:ext uri="{FF2B5EF4-FFF2-40B4-BE49-F238E27FC236}">
                    <a16:creationId xmlns:a16="http://schemas.microsoft.com/office/drawing/2014/main" id="{EB45CFFE-5193-0968-0171-6161A60BBBB4}"/>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2" name="Line 113">
                <a:extLst>
                  <a:ext uri="{FF2B5EF4-FFF2-40B4-BE49-F238E27FC236}">
                    <a16:creationId xmlns:a16="http://schemas.microsoft.com/office/drawing/2014/main" id="{B2B897D3-135D-3DD3-6A70-7AE2D56DAD67}"/>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3" name="Line 114">
                <a:extLst>
                  <a:ext uri="{FF2B5EF4-FFF2-40B4-BE49-F238E27FC236}">
                    <a16:creationId xmlns:a16="http://schemas.microsoft.com/office/drawing/2014/main" id="{4CA573E4-E63F-8642-A171-C03C0B93194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31" name="Text Box 115">
              <a:extLst>
                <a:ext uri="{FF2B5EF4-FFF2-40B4-BE49-F238E27FC236}">
                  <a16:creationId xmlns:a16="http://schemas.microsoft.com/office/drawing/2014/main" id="{B62B34C4-339D-4FED-35DA-C28B60178170}"/>
                </a:ext>
              </a:extLst>
            </p:cNvPr>
            <p:cNvSpPr txBox="1">
              <a:spLocks noChangeAspect="1" noChangeArrowheads="1"/>
            </p:cNvSpPr>
            <p:nvPr/>
          </p:nvSpPr>
          <p:spPr bwMode="auto">
            <a:xfrm>
              <a:off x="90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2" name="Text Box 116">
              <a:extLst>
                <a:ext uri="{FF2B5EF4-FFF2-40B4-BE49-F238E27FC236}">
                  <a16:creationId xmlns:a16="http://schemas.microsoft.com/office/drawing/2014/main" id="{946EBEF1-54D7-A1CA-056C-131C2B97C356}"/>
                </a:ext>
              </a:extLst>
            </p:cNvPr>
            <p:cNvSpPr txBox="1">
              <a:spLocks noChangeAspect="1" noChangeArrowheads="1"/>
            </p:cNvSpPr>
            <p:nvPr/>
          </p:nvSpPr>
          <p:spPr bwMode="auto">
            <a:xfrm>
              <a:off x="114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3" name="Text Box 117">
              <a:extLst>
                <a:ext uri="{FF2B5EF4-FFF2-40B4-BE49-F238E27FC236}">
                  <a16:creationId xmlns:a16="http://schemas.microsoft.com/office/drawing/2014/main" id="{46347723-781A-32EB-FAD4-FEF1F9565F4B}"/>
                </a:ext>
              </a:extLst>
            </p:cNvPr>
            <p:cNvSpPr txBox="1">
              <a:spLocks noChangeAspect="1" noChangeArrowheads="1"/>
            </p:cNvSpPr>
            <p:nvPr/>
          </p:nvSpPr>
          <p:spPr bwMode="auto">
            <a:xfrm>
              <a:off x="1384" y="1710"/>
              <a:ext cx="20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34" name="Text Box 118">
              <a:extLst>
                <a:ext uri="{FF2B5EF4-FFF2-40B4-BE49-F238E27FC236}">
                  <a16:creationId xmlns:a16="http://schemas.microsoft.com/office/drawing/2014/main" id="{18A105CF-88CC-8AFF-A2A7-91E0D2ACC9DE}"/>
                </a:ext>
              </a:extLst>
            </p:cNvPr>
            <p:cNvSpPr txBox="1">
              <a:spLocks noChangeAspect="1" noChangeArrowheads="1"/>
            </p:cNvSpPr>
            <p:nvPr/>
          </p:nvSpPr>
          <p:spPr bwMode="auto">
            <a:xfrm>
              <a:off x="162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5" name="Text Box 119">
              <a:extLst>
                <a:ext uri="{FF2B5EF4-FFF2-40B4-BE49-F238E27FC236}">
                  <a16:creationId xmlns:a16="http://schemas.microsoft.com/office/drawing/2014/main" id="{8FA23602-FE0F-E748-CE0E-5B52DBD7F78D}"/>
                </a:ext>
              </a:extLst>
            </p:cNvPr>
            <p:cNvSpPr txBox="1">
              <a:spLocks noChangeAspect="1" noChangeArrowheads="1"/>
            </p:cNvSpPr>
            <p:nvPr/>
          </p:nvSpPr>
          <p:spPr bwMode="auto">
            <a:xfrm>
              <a:off x="186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36" name="Text Box 120">
              <a:extLst>
                <a:ext uri="{FF2B5EF4-FFF2-40B4-BE49-F238E27FC236}">
                  <a16:creationId xmlns:a16="http://schemas.microsoft.com/office/drawing/2014/main" id="{8BFC473E-4BFB-9953-E576-C39FAA202A78}"/>
                </a:ext>
              </a:extLst>
            </p:cNvPr>
            <p:cNvSpPr txBox="1">
              <a:spLocks noChangeAspect="1" noChangeArrowheads="1"/>
            </p:cNvSpPr>
            <p:nvPr/>
          </p:nvSpPr>
          <p:spPr bwMode="auto">
            <a:xfrm>
              <a:off x="2103"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7" name="Text Box 121">
              <a:extLst>
                <a:ext uri="{FF2B5EF4-FFF2-40B4-BE49-F238E27FC236}">
                  <a16:creationId xmlns:a16="http://schemas.microsoft.com/office/drawing/2014/main" id="{D02D7D67-CFAF-72DF-4E40-66B298AB6A69}"/>
                </a:ext>
              </a:extLst>
            </p:cNvPr>
            <p:cNvSpPr txBox="1">
              <a:spLocks noChangeAspect="1" noChangeArrowheads="1"/>
            </p:cNvSpPr>
            <p:nvPr/>
          </p:nvSpPr>
          <p:spPr bwMode="auto">
            <a:xfrm>
              <a:off x="235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38" name="Text Box 122">
              <a:extLst>
                <a:ext uri="{FF2B5EF4-FFF2-40B4-BE49-F238E27FC236}">
                  <a16:creationId xmlns:a16="http://schemas.microsoft.com/office/drawing/2014/main" id="{33D94E75-7CAA-AFC1-5F1E-75741E7BEF10}"/>
                </a:ext>
              </a:extLst>
            </p:cNvPr>
            <p:cNvSpPr txBox="1">
              <a:spLocks noChangeAspect="1" noChangeArrowheads="1"/>
            </p:cNvSpPr>
            <p:nvPr/>
          </p:nvSpPr>
          <p:spPr bwMode="auto">
            <a:xfrm>
              <a:off x="259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39" name="Text Box 123">
              <a:extLst>
                <a:ext uri="{FF2B5EF4-FFF2-40B4-BE49-F238E27FC236}">
                  <a16:creationId xmlns:a16="http://schemas.microsoft.com/office/drawing/2014/main" id="{E54BDB6A-6710-8152-A897-5C7B155984D8}"/>
                </a:ext>
              </a:extLst>
            </p:cNvPr>
            <p:cNvSpPr txBox="1">
              <a:spLocks noChangeAspect="1" noChangeArrowheads="1"/>
            </p:cNvSpPr>
            <p:nvPr/>
          </p:nvSpPr>
          <p:spPr bwMode="auto">
            <a:xfrm>
              <a:off x="307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40" name="Text Box 124">
              <a:extLst>
                <a:ext uri="{FF2B5EF4-FFF2-40B4-BE49-F238E27FC236}">
                  <a16:creationId xmlns:a16="http://schemas.microsoft.com/office/drawing/2014/main" id="{8891EBE7-45C7-2BF2-4B49-A4DE95911D9D}"/>
                </a:ext>
              </a:extLst>
            </p:cNvPr>
            <p:cNvSpPr txBox="1">
              <a:spLocks noChangeAspect="1" noChangeArrowheads="1"/>
            </p:cNvSpPr>
            <p:nvPr/>
          </p:nvSpPr>
          <p:spPr bwMode="auto">
            <a:xfrm>
              <a:off x="331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41" name="Text Box 125">
              <a:extLst>
                <a:ext uri="{FF2B5EF4-FFF2-40B4-BE49-F238E27FC236}">
                  <a16:creationId xmlns:a16="http://schemas.microsoft.com/office/drawing/2014/main" id="{B1F8FE27-8F84-C3BD-C9BD-4AA166D7B96E}"/>
                </a:ext>
              </a:extLst>
            </p:cNvPr>
            <p:cNvSpPr txBox="1">
              <a:spLocks noChangeAspect="1" noChangeArrowheads="1"/>
            </p:cNvSpPr>
            <p:nvPr/>
          </p:nvSpPr>
          <p:spPr bwMode="auto">
            <a:xfrm>
              <a:off x="2819" y="1702"/>
              <a:ext cx="3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42" name="Rectangle 126">
              <a:extLst>
                <a:ext uri="{FF2B5EF4-FFF2-40B4-BE49-F238E27FC236}">
                  <a16:creationId xmlns:a16="http://schemas.microsoft.com/office/drawing/2014/main" id="{4D4B3263-2F85-E883-A66C-42A2EF67B66D}"/>
                </a:ext>
              </a:extLst>
            </p:cNvPr>
            <p:cNvSpPr>
              <a:spLocks noChangeAspect="1" noChangeArrowheads="1"/>
            </p:cNvSpPr>
            <p:nvPr/>
          </p:nvSpPr>
          <p:spPr bwMode="auto">
            <a:xfrm>
              <a:off x="3431" y="1689"/>
              <a:ext cx="266" cy="42"/>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sp>
        <p:nvSpPr>
          <p:cNvPr id="54" name="Oval 17">
            <a:extLst>
              <a:ext uri="{FF2B5EF4-FFF2-40B4-BE49-F238E27FC236}">
                <a16:creationId xmlns:a16="http://schemas.microsoft.com/office/drawing/2014/main" id="{47C6B333-6467-4BA5-F3A5-743D4F416644}"/>
              </a:ext>
            </a:extLst>
          </p:cNvPr>
          <p:cNvSpPr>
            <a:spLocks noChangeAspect="1" noChangeArrowheads="1"/>
          </p:cNvSpPr>
          <p:nvPr/>
        </p:nvSpPr>
        <p:spPr bwMode="auto">
          <a:xfrm>
            <a:off x="4303713" y="1724701"/>
            <a:ext cx="196850" cy="519351"/>
          </a:xfrm>
          <a:prstGeom prst="ellipse">
            <a:avLst/>
          </a:prstGeom>
          <a:noFill/>
          <a:ln w="28575">
            <a:solidFill>
              <a:srgbClr val="CC00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55" name="Line 21">
            <a:extLst>
              <a:ext uri="{FF2B5EF4-FFF2-40B4-BE49-F238E27FC236}">
                <a16:creationId xmlns:a16="http://schemas.microsoft.com/office/drawing/2014/main" id="{0BD013D6-362E-9DF6-2EFD-949B59E208D5}"/>
              </a:ext>
            </a:extLst>
          </p:cNvPr>
          <p:cNvSpPr>
            <a:spLocks noChangeAspect="1" noChangeShapeType="1"/>
          </p:cNvSpPr>
          <p:nvPr/>
        </p:nvSpPr>
        <p:spPr bwMode="auto">
          <a:xfrm>
            <a:off x="4241800" y="4189413"/>
            <a:ext cx="0" cy="641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6" name="Oval 5">
            <a:extLst>
              <a:ext uri="{FF2B5EF4-FFF2-40B4-BE49-F238E27FC236}">
                <a16:creationId xmlns:a16="http://schemas.microsoft.com/office/drawing/2014/main" id="{64447490-9399-0DA1-808C-152284E24E3E}"/>
              </a:ext>
            </a:extLst>
          </p:cNvPr>
          <p:cNvSpPr>
            <a:spLocks noChangeAspect="1" noChangeArrowheads="1"/>
          </p:cNvSpPr>
          <p:nvPr/>
        </p:nvSpPr>
        <p:spPr bwMode="auto">
          <a:xfrm>
            <a:off x="3986213" y="4843463"/>
            <a:ext cx="501650"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57" name="Text Box 6">
            <a:extLst>
              <a:ext uri="{FF2B5EF4-FFF2-40B4-BE49-F238E27FC236}">
                <a16:creationId xmlns:a16="http://schemas.microsoft.com/office/drawing/2014/main" id="{0977E5A8-9BD1-88F4-74B1-7D2C72FBC334}"/>
              </a:ext>
            </a:extLst>
          </p:cNvPr>
          <p:cNvSpPr txBox="1">
            <a:spLocks noChangeAspect="1" noChangeArrowheads="1"/>
          </p:cNvSpPr>
          <p:nvPr/>
        </p:nvSpPr>
        <p:spPr bwMode="auto">
          <a:xfrm>
            <a:off x="4049714" y="4921250"/>
            <a:ext cx="50323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58" name="Oval 9">
            <a:extLst>
              <a:ext uri="{FF2B5EF4-FFF2-40B4-BE49-F238E27FC236}">
                <a16:creationId xmlns:a16="http://schemas.microsoft.com/office/drawing/2014/main" id="{BC3D5A39-8D11-7213-8986-B02DFE39356A}"/>
              </a:ext>
            </a:extLst>
          </p:cNvPr>
          <p:cNvSpPr>
            <a:spLocks noChangeAspect="1" noChangeArrowheads="1"/>
          </p:cNvSpPr>
          <p:nvPr/>
        </p:nvSpPr>
        <p:spPr bwMode="auto">
          <a:xfrm>
            <a:off x="3976689" y="3765550"/>
            <a:ext cx="503237"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59" name="Text Box 10">
            <a:extLst>
              <a:ext uri="{FF2B5EF4-FFF2-40B4-BE49-F238E27FC236}">
                <a16:creationId xmlns:a16="http://schemas.microsoft.com/office/drawing/2014/main" id="{EB874E26-03CD-A408-BC49-EAE34C095DEB}"/>
              </a:ext>
            </a:extLst>
          </p:cNvPr>
          <p:cNvSpPr txBox="1">
            <a:spLocks noChangeAspect="1" noChangeArrowheads="1"/>
          </p:cNvSpPr>
          <p:nvPr/>
        </p:nvSpPr>
        <p:spPr bwMode="auto">
          <a:xfrm>
            <a:off x="4041775"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60" name="Oval 11">
            <a:extLst>
              <a:ext uri="{FF2B5EF4-FFF2-40B4-BE49-F238E27FC236}">
                <a16:creationId xmlns:a16="http://schemas.microsoft.com/office/drawing/2014/main" id="{D2B8FDCB-A46F-71BF-4C69-13BEB1B4C63F}"/>
              </a:ext>
            </a:extLst>
          </p:cNvPr>
          <p:cNvSpPr>
            <a:spLocks noChangeAspect="1" noChangeArrowheads="1"/>
          </p:cNvSpPr>
          <p:nvPr/>
        </p:nvSpPr>
        <p:spPr bwMode="auto">
          <a:xfrm>
            <a:off x="5232400" y="5441950"/>
            <a:ext cx="503238"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1" name="Text Box 12">
            <a:extLst>
              <a:ext uri="{FF2B5EF4-FFF2-40B4-BE49-F238E27FC236}">
                <a16:creationId xmlns:a16="http://schemas.microsoft.com/office/drawing/2014/main" id="{56CD4DE6-C482-F92C-828B-85F091E2CF28}"/>
              </a:ext>
            </a:extLst>
          </p:cNvPr>
          <p:cNvSpPr txBox="1">
            <a:spLocks noChangeAspect="1" noChangeArrowheads="1"/>
          </p:cNvSpPr>
          <p:nvPr/>
        </p:nvSpPr>
        <p:spPr bwMode="auto">
          <a:xfrm>
            <a:off x="5297488" y="5521325"/>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62" name="Line 21">
            <a:extLst>
              <a:ext uri="{FF2B5EF4-FFF2-40B4-BE49-F238E27FC236}">
                <a16:creationId xmlns:a16="http://schemas.microsoft.com/office/drawing/2014/main" id="{51E0DD13-66C4-7533-793A-372B2678B12F}"/>
              </a:ext>
            </a:extLst>
          </p:cNvPr>
          <p:cNvSpPr>
            <a:spLocks noChangeAspect="1" noChangeShapeType="1"/>
          </p:cNvSpPr>
          <p:nvPr/>
        </p:nvSpPr>
        <p:spPr bwMode="auto">
          <a:xfrm>
            <a:off x="3306763" y="4197350"/>
            <a:ext cx="0" cy="641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 name="Oval 3">
            <a:extLst>
              <a:ext uri="{FF2B5EF4-FFF2-40B4-BE49-F238E27FC236}">
                <a16:creationId xmlns:a16="http://schemas.microsoft.com/office/drawing/2014/main" id="{B476B026-5D2F-3023-BB84-7C145668DB3F}"/>
              </a:ext>
            </a:extLst>
          </p:cNvPr>
          <p:cNvSpPr>
            <a:spLocks noChangeAspect="1" noChangeArrowheads="1"/>
          </p:cNvSpPr>
          <p:nvPr/>
        </p:nvSpPr>
        <p:spPr bwMode="auto">
          <a:xfrm>
            <a:off x="3054350" y="3765550"/>
            <a:ext cx="503238"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4" name="Text Box 4">
            <a:extLst>
              <a:ext uri="{FF2B5EF4-FFF2-40B4-BE49-F238E27FC236}">
                <a16:creationId xmlns:a16="http://schemas.microsoft.com/office/drawing/2014/main" id="{2F2B4694-FC5A-F4A1-CAF2-32D514312DF5}"/>
              </a:ext>
            </a:extLst>
          </p:cNvPr>
          <p:cNvSpPr txBox="1">
            <a:spLocks noChangeAspect="1" noChangeArrowheads="1"/>
          </p:cNvSpPr>
          <p:nvPr/>
        </p:nvSpPr>
        <p:spPr bwMode="auto">
          <a:xfrm>
            <a:off x="3119438"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65" name="Oval 7">
            <a:extLst>
              <a:ext uri="{FF2B5EF4-FFF2-40B4-BE49-F238E27FC236}">
                <a16:creationId xmlns:a16="http://schemas.microsoft.com/office/drawing/2014/main" id="{47F2ADD1-C31C-0988-BAFC-3AA9925187EC}"/>
              </a:ext>
            </a:extLst>
          </p:cNvPr>
          <p:cNvSpPr>
            <a:spLocks noChangeAspect="1" noChangeArrowheads="1"/>
          </p:cNvSpPr>
          <p:nvPr/>
        </p:nvSpPr>
        <p:spPr bwMode="auto">
          <a:xfrm>
            <a:off x="3035300" y="4838700"/>
            <a:ext cx="501650"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6" name="Text Box 8">
            <a:extLst>
              <a:ext uri="{FF2B5EF4-FFF2-40B4-BE49-F238E27FC236}">
                <a16:creationId xmlns:a16="http://schemas.microsoft.com/office/drawing/2014/main" id="{42766B5C-9370-92A7-5C4B-CDD55C375F99}"/>
              </a:ext>
            </a:extLst>
          </p:cNvPr>
          <p:cNvSpPr txBox="1">
            <a:spLocks noChangeAspect="1" noChangeArrowheads="1"/>
          </p:cNvSpPr>
          <p:nvPr/>
        </p:nvSpPr>
        <p:spPr bwMode="auto">
          <a:xfrm>
            <a:off x="3098800" y="4918075"/>
            <a:ext cx="5032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Tree>
    <p:extLst>
      <p:ext uri="{BB962C8B-B14F-4D97-AF65-F5344CB8AC3E}">
        <p14:creationId xmlns:p14="http://schemas.microsoft.com/office/powerpoint/2010/main" val="206537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A5066-269E-286F-6111-D265D516E662}"/>
              </a:ext>
            </a:extLst>
          </p:cNvPr>
          <p:cNvSpPr>
            <a:spLocks noGrp="1"/>
          </p:cNvSpPr>
          <p:nvPr>
            <p:ph type="title"/>
          </p:nvPr>
        </p:nvSpPr>
        <p:spPr/>
        <p:txBody>
          <a:bodyPr/>
          <a:lstStyle/>
          <a:p>
            <a:r>
              <a:rPr lang="en-US" dirty="0"/>
              <a:t>Vertical Constraint Graph</a:t>
            </a:r>
          </a:p>
        </p:txBody>
      </p:sp>
      <p:sp>
        <p:nvSpPr>
          <p:cNvPr id="4" name="Line 83">
            <a:extLst>
              <a:ext uri="{FF2B5EF4-FFF2-40B4-BE49-F238E27FC236}">
                <a16:creationId xmlns:a16="http://schemas.microsoft.com/office/drawing/2014/main" id="{1FB7D374-136A-6121-750C-114DDC98FBF9}"/>
              </a:ext>
            </a:extLst>
          </p:cNvPr>
          <p:cNvSpPr>
            <a:spLocks noChangeShapeType="1"/>
          </p:cNvSpPr>
          <p:nvPr/>
        </p:nvSpPr>
        <p:spPr bwMode="auto">
          <a:xfrm>
            <a:off x="3336925" y="4127500"/>
            <a:ext cx="763588" cy="763588"/>
          </a:xfrm>
          <a:prstGeom prst="line">
            <a:avLst/>
          </a:prstGeom>
          <a:noFill/>
          <a:ln w="63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p>
            <a:endParaRPr lang="en-US"/>
          </a:p>
        </p:txBody>
      </p:sp>
      <p:sp>
        <p:nvSpPr>
          <p:cNvPr id="5" name="Text Box 73">
            <a:extLst>
              <a:ext uri="{FF2B5EF4-FFF2-40B4-BE49-F238E27FC236}">
                <a16:creationId xmlns:a16="http://schemas.microsoft.com/office/drawing/2014/main" id="{C322E747-6A18-D193-4810-9A3A5AE07D69}"/>
              </a:ext>
            </a:extLst>
          </p:cNvPr>
          <p:cNvSpPr txBox="1">
            <a:spLocks noChangeArrowheads="1"/>
          </p:cNvSpPr>
          <p:nvPr/>
        </p:nvSpPr>
        <p:spPr bwMode="auto">
          <a:xfrm>
            <a:off x="6818312" y="3665539"/>
            <a:ext cx="3838793" cy="374752"/>
          </a:xfrm>
          <a:prstGeom prst="rect">
            <a:avLst/>
          </a:prstGeom>
          <a:solidFill>
            <a:srgbClr val="CCCCFF"/>
          </a:solidFill>
          <a:ln>
            <a:noFill/>
          </a:ln>
          <a:extLst>
            <a:ext uri="{91240B29-F687-4F45-9708-019B960494DF}">
              <a14:hiddenLine xmlns:a14="http://schemas.microsoft.com/office/drawing/2010/main" w="6350">
                <a:solidFill>
                  <a:srgbClr val="000000"/>
                </a:solidFill>
                <a:miter lim="800000"/>
                <a:headEnd/>
                <a:tailEnd/>
              </a14:hiddenLine>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Vertical Constraint Graph (VCG)</a:t>
            </a:r>
            <a:endParaRPr lang="en-US" altLang="zh-CN">
              <a:ea typeface="ＭＳ Ｐゴシック" panose="020B0600070205080204" pitchFamily="34" charset="-128"/>
            </a:endParaRPr>
          </a:p>
        </p:txBody>
      </p:sp>
      <p:grpSp>
        <p:nvGrpSpPr>
          <p:cNvPr id="6" name="Group 77">
            <a:extLst>
              <a:ext uri="{FF2B5EF4-FFF2-40B4-BE49-F238E27FC236}">
                <a16:creationId xmlns:a16="http://schemas.microsoft.com/office/drawing/2014/main" id="{27BD74BB-C177-FB12-7BB4-BBB09526F78D}"/>
              </a:ext>
            </a:extLst>
          </p:cNvPr>
          <p:cNvGrpSpPr>
            <a:grpSpLocks noChangeAspect="1"/>
          </p:cNvGrpSpPr>
          <p:nvPr/>
        </p:nvGrpSpPr>
        <p:grpSpPr bwMode="auto">
          <a:xfrm>
            <a:off x="3259139" y="1831975"/>
            <a:ext cx="4200525" cy="63500"/>
            <a:chOff x="459" y="725"/>
            <a:chExt cx="2993" cy="0"/>
          </a:xfrm>
        </p:grpSpPr>
        <p:sp>
          <p:nvSpPr>
            <p:cNvPr id="7" name="Line 78">
              <a:extLst>
                <a:ext uri="{FF2B5EF4-FFF2-40B4-BE49-F238E27FC236}">
                  <a16:creationId xmlns:a16="http://schemas.microsoft.com/office/drawing/2014/main" id="{585AF9E3-7677-4D15-E33B-7B8B89A9D790}"/>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 name="Line 79">
              <a:extLst>
                <a:ext uri="{FF2B5EF4-FFF2-40B4-BE49-F238E27FC236}">
                  <a16:creationId xmlns:a16="http://schemas.microsoft.com/office/drawing/2014/main" id="{13E35384-7399-503F-348A-70030C4EBB36}"/>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9" name="Line 80">
              <a:extLst>
                <a:ext uri="{FF2B5EF4-FFF2-40B4-BE49-F238E27FC236}">
                  <a16:creationId xmlns:a16="http://schemas.microsoft.com/office/drawing/2014/main" id="{B2CCA347-F87C-74AA-1BBC-36AAEDD7EE24}"/>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0" name="Line 81">
              <a:extLst>
                <a:ext uri="{FF2B5EF4-FFF2-40B4-BE49-F238E27FC236}">
                  <a16:creationId xmlns:a16="http://schemas.microsoft.com/office/drawing/2014/main" id="{2E29D00A-DA87-5AA4-6A8D-2A8138F899FD}"/>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1" name="Line 82">
              <a:extLst>
                <a:ext uri="{FF2B5EF4-FFF2-40B4-BE49-F238E27FC236}">
                  <a16:creationId xmlns:a16="http://schemas.microsoft.com/office/drawing/2014/main" id="{27FFA40B-D169-F9A8-29FF-680088794C41}"/>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2" name="Line 83">
              <a:extLst>
                <a:ext uri="{FF2B5EF4-FFF2-40B4-BE49-F238E27FC236}">
                  <a16:creationId xmlns:a16="http://schemas.microsoft.com/office/drawing/2014/main" id="{EDEBF687-F710-C33B-68B1-0660C443673D}"/>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3" name="Line 84">
              <a:extLst>
                <a:ext uri="{FF2B5EF4-FFF2-40B4-BE49-F238E27FC236}">
                  <a16:creationId xmlns:a16="http://schemas.microsoft.com/office/drawing/2014/main" id="{71491A7F-CA4E-2639-F1E7-63E88CE48514}"/>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4" name="Line 85">
              <a:extLst>
                <a:ext uri="{FF2B5EF4-FFF2-40B4-BE49-F238E27FC236}">
                  <a16:creationId xmlns:a16="http://schemas.microsoft.com/office/drawing/2014/main" id="{CB62A509-90F1-524B-2CED-AD1ABBED8448}"/>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5" name="Line 86">
              <a:extLst>
                <a:ext uri="{FF2B5EF4-FFF2-40B4-BE49-F238E27FC236}">
                  <a16:creationId xmlns:a16="http://schemas.microsoft.com/office/drawing/2014/main" id="{B0D0D204-1537-E7B8-010E-5188221FB59F}"/>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6" name="Line 87">
              <a:extLst>
                <a:ext uri="{FF2B5EF4-FFF2-40B4-BE49-F238E27FC236}">
                  <a16:creationId xmlns:a16="http://schemas.microsoft.com/office/drawing/2014/main" id="{030E83B1-E156-5737-6275-8723BD493211}"/>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7" name="Line 88">
              <a:extLst>
                <a:ext uri="{FF2B5EF4-FFF2-40B4-BE49-F238E27FC236}">
                  <a16:creationId xmlns:a16="http://schemas.microsoft.com/office/drawing/2014/main" id="{3D1C5C73-C675-3DE8-588B-501CD6A4E810}"/>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18" name="Text Box 89">
            <a:extLst>
              <a:ext uri="{FF2B5EF4-FFF2-40B4-BE49-F238E27FC236}">
                <a16:creationId xmlns:a16="http://schemas.microsoft.com/office/drawing/2014/main" id="{7FC881B4-611E-CAAF-5129-94CCEB8D4DD5}"/>
              </a:ext>
            </a:extLst>
          </p:cNvPr>
          <p:cNvSpPr txBox="1">
            <a:spLocks noChangeAspect="1" noChangeArrowheads="1"/>
          </p:cNvSpPr>
          <p:nvPr/>
        </p:nvSpPr>
        <p:spPr bwMode="auto">
          <a:xfrm>
            <a:off x="3113089" y="1514475"/>
            <a:ext cx="320675"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19" name="Text Box 90">
            <a:extLst>
              <a:ext uri="{FF2B5EF4-FFF2-40B4-BE49-F238E27FC236}">
                <a16:creationId xmlns:a16="http://schemas.microsoft.com/office/drawing/2014/main" id="{03050BD4-138D-E3B2-7BF0-3D90CD3D0AED}"/>
              </a:ext>
            </a:extLst>
          </p:cNvPr>
          <p:cNvSpPr txBox="1">
            <a:spLocks noChangeAspect="1" noChangeArrowheads="1"/>
          </p:cNvSpPr>
          <p:nvPr/>
        </p:nvSpPr>
        <p:spPr bwMode="auto">
          <a:xfrm>
            <a:off x="3473450"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20" name="Text Box 91">
            <a:extLst>
              <a:ext uri="{FF2B5EF4-FFF2-40B4-BE49-F238E27FC236}">
                <a16:creationId xmlns:a16="http://schemas.microsoft.com/office/drawing/2014/main" id="{B4EB9E43-27D0-8A42-9ACC-FEA0CFDE8AB3}"/>
              </a:ext>
            </a:extLst>
          </p:cNvPr>
          <p:cNvSpPr txBox="1">
            <a:spLocks noChangeAspect="1" noChangeArrowheads="1"/>
          </p:cNvSpPr>
          <p:nvPr/>
        </p:nvSpPr>
        <p:spPr bwMode="auto">
          <a:xfrm>
            <a:off x="38639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21" name="Text Box 92">
            <a:extLst>
              <a:ext uri="{FF2B5EF4-FFF2-40B4-BE49-F238E27FC236}">
                <a16:creationId xmlns:a16="http://schemas.microsoft.com/office/drawing/2014/main" id="{612C360C-13F6-8354-E80A-412F9CC1273F}"/>
              </a:ext>
            </a:extLst>
          </p:cNvPr>
          <p:cNvSpPr txBox="1">
            <a:spLocks noChangeAspect="1" noChangeArrowheads="1"/>
          </p:cNvSpPr>
          <p:nvPr/>
        </p:nvSpPr>
        <p:spPr bwMode="auto">
          <a:xfrm>
            <a:off x="4243389" y="1514475"/>
            <a:ext cx="31908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22" name="Text Box 93">
            <a:extLst>
              <a:ext uri="{FF2B5EF4-FFF2-40B4-BE49-F238E27FC236}">
                <a16:creationId xmlns:a16="http://schemas.microsoft.com/office/drawing/2014/main" id="{78D58157-31E7-4388-FA10-302AB9927DC4}"/>
              </a:ext>
            </a:extLst>
          </p:cNvPr>
          <p:cNvSpPr txBox="1">
            <a:spLocks noChangeAspect="1" noChangeArrowheads="1"/>
          </p:cNvSpPr>
          <p:nvPr/>
        </p:nvSpPr>
        <p:spPr bwMode="auto">
          <a:xfrm>
            <a:off x="4638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23" name="Text Box 94">
            <a:extLst>
              <a:ext uri="{FF2B5EF4-FFF2-40B4-BE49-F238E27FC236}">
                <a16:creationId xmlns:a16="http://schemas.microsoft.com/office/drawing/2014/main" id="{3B112573-AC31-4F01-1217-0AF0702ACC7A}"/>
              </a:ext>
            </a:extLst>
          </p:cNvPr>
          <p:cNvSpPr txBox="1">
            <a:spLocks noChangeAspect="1" noChangeArrowheads="1"/>
          </p:cNvSpPr>
          <p:nvPr/>
        </p:nvSpPr>
        <p:spPr bwMode="auto">
          <a:xfrm>
            <a:off x="5400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24" name="Text Box 95">
            <a:extLst>
              <a:ext uri="{FF2B5EF4-FFF2-40B4-BE49-F238E27FC236}">
                <a16:creationId xmlns:a16="http://schemas.microsoft.com/office/drawing/2014/main" id="{0B8155DB-3C79-62CB-B259-22E6D21A2CE1}"/>
              </a:ext>
            </a:extLst>
          </p:cNvPr>
          <p:cNvSpPr txBox="1">
            <a:spLocks noChangeAspect="1" noChangeArrowheads="1"/>
          </p:cNvSpPr>
          <p:nvPr/>
        </p:nvSpPr>
        <p:spPr bwMode="auto">
          <a:xfrm>
            <a:off x="50196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25" name="Text Box 96">
            <a:extLst>
              <a:ext uri="{FF2B5EF4-FFF2-40B4-BE49-F238E27FC236}">
                <a16:creationId xmlns:a16="http://schemas.microsoft.com/office/drawing/2014/main" id="{D6932E09-1D79-011C-875D-6767C316DCD0}"/>
              </a:ext>
            </a:extLst>
          </p:cNvPr>
          <p:cNvSpPr txBox="1">
            <a:spLocks noChangeAspect="1" noChangeArrowheads="1"/>
          </p:cNvSpPr>
          <p:nvPr/>
        </p:nvSpPr>
        <p:spPr bwMode="auto">
          <a:xfrm>
            <a:off x="5781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6" name="Text Box 97">
            <a:extLst>
              <a:ext uri="{FF2B5EF4-FFF2-40B4-BE49-F238E27FC236}">
                <a16:creationId xmlns:a16="http://schemas.microsoft.com/office/drawing/2014/main" id="{6BE4E568-E6E6-CB53-D764-95C3F9C91D33}"/>
              </a:ext>
            </a:extLst>
          </p:cNvPr>
          <p:cNvSpPr txBox="1">
            <a:spLocks noChangeAspect="1" noChangeArrowheads="1"/>
          </p:cNvSpPr>
          <p:nvPr/>
        </p:nvSpPr>
        <p:spPr bwMode="auto">
          <a:xfrm>
            <a:off x="61499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27" name="Text Box 98">
            <a:extLst>
              <a:ext uri="{FF2B5EF4-FFF2-40B4-BE49-F238E27FC236}">
                <a16:creationId xmlns:a16="http://schemas.microsoft.com/office/drawing/2014/main" id="{8F5AC5BA-A8C1-C671-B178-E809360048EA}"/>
              </a:ext>
            </a:extLst>
          </p:cNvPr>
          <p:cNvSpPr txBox="1">
            <a:spLocks noChangeAspect="1" noChangeArrowheads="1"/>
          </p:cNvSpPr>
          <p:nvPr/>
        </p:nvSpPr>
        <p:spPr bwMode="auto">
          <a:xfrm>
            <a:off x="6543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8" name="Text Box 99">
            <a:extLst>
              <a:ext uri="{FF2B5EF4-FFF2-40B4-BE49-F238E27FC236}">
                <a16:creationId xmlns:a16="http://schemas.microsoft.com/office/drawing/2014/main" id="{705073FC-3E6A-4026-87AD-133A62ECB126}"/>
              </a:ext>
            </a:extLst>
          </p:cNvPr>
          <p:cNvSpPr txBox="1">
            <a:spLocks noChangeAspect="1" noChangeArrowheads="1"/>
          </p:cNvSpPr>
          <p:nvPr/>
        </p:nvSpPr>
        <p:spPr bwMode="auto">
          <a:xfrm>
            <a:off x="6924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9" name="Rectangle 100">
            <a:extLst>
              <a:ext uri="{FF2B5EF4-FFF2-40B4-BE49-F238E27FC236}">
                <a16:creationId xmlns:a16="http://schemas.microsoft.com/office/drawing/2014/main" id="{9B3F786F-9149-1491-1326-2951EFC0C79D}"/>
              </a:ext>
            </a:extLst>
          </p:cNvPr>
          <p:cNvSpPr>
            <a:spLocks noChangeAspect="1" noChangeArrowheads="1"/>
          </p:cNvSpPr>
          <p:nvPr/>
        </p:nvSpPr>
        <p:spPr bwMode="auto">
          <a:xfrm>
            <a:off x="7113589" y="1789114"/>
            <a:ext cx="422275" cy="84137"/>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nvGrpSpPr>
          <p:cNvPr id="30" name="Group 102">
            <a:extLst>
              <a:ext uri="{FF2B5EF4-FFF2-40B4-BE49-F238E27FC236}">
                <a16:creationId xmlns:a16="http://schemas.microsoft.com/office/drawing/2014/main" id="{961D65F1-E54E-E501-5AE2-1B3FF2D56E9A}"/>
              </a:ext>
            </a:extLst>
          </p:cNvPr>
          <p:cNvGrpSpPr>
            <a:grpSpLocks/>
          </p:cNvGrpSpPr>
          <p:nvPr/>
        </p:nvGrpSpPr>
        <p:grpSpPr bwMode="auto">
          <a:xfrm>
            <a:off x="3098801" y="2205041"/>
            <a:ext cx="4437063" cy="407988"/>
            <a:chOff x="902" y="1689"/>
            <a:chExt cx="2795" cy="257"/>
          </a:xfrm>
        </p:grpSpPr>
        <p:grpSp>
          <p:nvGrpSpPr>
            <p:cNvPr id="31" name="Group 103">
              <a:extLst>
                <a:ext uri="{FF2B5EF4-FFF2-40B4-BE49-F238E27FC236}">
                  <a16:creationId xmlns:a16="http://schemas.microsoft.com/office/drawing/2014/main" id="{33A9B55C-3CE3-5387-24FA-10DE152B0BB3}"/>
                </a:ext>
              </a:extLst>
            </p:cNvPr>
            <p:cNvGrpSpPr>
              <a:grpSpLocks noChangeAspect="1"/>
            </p:cNvGrpSpPr>
            <p:nvPr/>
          </p:nvGrpSpPr>
          <p:grpSpPr bwMode="auto">
            <a:xfrm>
              <a:off x="992" y="1710"/>
              <a:ext cx="2647" cy="39"/>
              <a:chOff x="459" y="725"/>
              <a:chExt cx="2993" cy="0"/>
            </a:xfrm>
          </p:grpSpPr>
          <p:sp>
            <p:nvSpPr>
              <p:cNvPr id="44" name="Line 104">
                <a:extLst>
                  <a:ext uri="{FF2B5EF4-FFF2-40B4-BE49-F238E27FC236}">
                    <a16:creationId xmlns:a16="http://schemas.microsoft.com/office/drawing/2014/main" id="{E33E28A2-3212-85C7-D18F-AFB92193A3D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5" name="Line 105">
                <a:extLst>
                  <a:ext uri="{FF2B5EF4-FFF2-40B4-BE49-F238E27FC236}">
                    <a16:creationId xmlns:a16="http://schemas.microsoft.com/office/drawing/2014/main" id="{433F919F-1AA6-8DED-2E3B-ABFA4359BFCF}"/>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6" name="Line 106">
                <a:extLst>
                  <a:ext uri="{FF2B5EF4-FFF2-40B4-BE49-F238E27FC236}">
                    <a16:creationId xmlns:a16="http://schemas.microsoft.com/office/drawing/2014/main" id="{44FC93CA-3D54-0BD4-E529-A9BF49B1C3F3}"/>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7" name="Line 107">
                <a:extLst>
                  <a:ext uri="{FF2B5EF4-FFF2-40B4-BE49-F238E27FC236}">
                    <a16:creationId xmlns:a16="http://schemas.microsoft.com/office/drawing/2014/main" id="{48899495-A64A-9E65-7574-7825005C318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8" name="Line 108">
                <a:extLst>
                  <a:ext uri="{FF2B5EF4-FFF2-40B4-BE49-F238E27FC236}">
                    <a16:creationId xmlns:a16="http://schemas.microsoft.com/office/drawing/2014/main" id="{704E69BF-7544-BC79-E456-4FDEC0318C66}"/>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9" name="Line 109">
                <a:extLst>
                  <a:ext uri="{FF2B5EF4-FFF2-40B4-BE49-F238E27FC236}">
                    <a16:creationId xmlns:a16="http://schemas.microsoft.com/office/drawing/2014/main" id="{03489440-A96E-ED45-FFB0-599E5F001FCD}"/>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0" name="Line 110">
                <a:extLst>
                  <a:ext uri="{FF2B5EF4-FFF2-40B4-BE49-F238E27FC236}">
                    <a16:creationId xmlns:a16="http://schemas.microsoft.com/office/drawing/2014/main" id="{0FE3AC0D-7389-3537-4B48-0551093D2147}"/>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1" name="Line 111">
                <a:extLst>
                  <a:ext uri="{FF2B5EF4-FFF2-40B4-BE49-F238E27FC236}">
                    <a16:creationId xmlns:a16="http://schemas.microsoft.com/office/drawing/2014/main" id="{26AE8E00-83AF-A29A-55DF-DA77F1EABABD}"/>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2" name="Line 112">
                <a:extLst>
                  <a:ext uri="{FF2B5EF4-FFF2-40B4-BE49-F238E27FC236}">
                    <a16:creationId xmlns:a16="http://schemas.microsoft.com/office/drawing/2014/main" id="{18F85A2F-5CF1-34C4-F0AB-DC422466063D}"/>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3" name="Line 113">
                <a:extLst>
                  <a:ext uri="{FF2B5EF4-FFF2-40B4-BE49-F238E27FC236}">
                    <a16:creationId xmlns:a16="http://schemas.microsoft.com/office/drawing/2014/main" id="{369ED71C-EB96-8BCE-B7D8-4BDB6A4DACDD}"/>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4" name="Line 114">
                <a:extLst>
                  <a:ext uri="{FF2B5EF4-FFF2-40B4-BE49-F238E27FC236}">
                    <a16:creationId xmlns:a16="http://schemas.microsoft.com/office/drawing/2014/main" id="{8DA473C0-BC2B-9E97-232A-25B326CB4D27}"/>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32" name="Text Box 115">
              <a:extLst>
                <a:ext uri="{FF2B5EF4-FFF2-40B4-BE49-F238E27FC236}">
                  <a16:creationId xmlns:a16="http://schemas.microsoft.com/office/drawing/2014/main" id="{5F9FBDD0-64F7-011D-0C4C-758CD76BDC63}"/>
                </a:ext>
              </a:extLst>
            </p:cNvPr>
            <p:cNvSpPr txBox="1">
              <a:spLocks noChangeAspect="1" noChangeArrowheads="1"/>
            </p:cNvSpPr>
            <p:nvPr/>
          </p:nvSpPr>
          <p:spPr bwMode="auto">
            <a:xfrm>
              <a:off x="90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3" name="Text Box 116">
              <a:extLst>
                <a:ext uri="{FF2B5EF4-FFF2-40B4-BE49-F238E27FC236}">
                  <a16:creationId xmlns:a16="http://schemas.microsoft.com/office/drawing/2014/main" id="{D35E2FB9-2E35-91FD-34B1-F59F70490D0B}"/>
                </a:ext>
              </a:extLst>
            </p:cNvPr>
            <p:cNvSpPr txBox="1">
              <a:spLocks noChangeAspect="1" noChangeArrowheads="1"/>
            </p:cNvSpPr>
            <p:nvPr/>
          </p:nvSpPr>
          <p:spPr bwMode="auto">
            <a:xfrm>
              <a:off x="114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4" name="Text Box 117">
              <a:extLst>
                <a:ext uri="{FF2B5EF4-FFF2-40B4-BE49-F238E27FC236}">
                  <a16:creationId xmlns:a16="http://schemas.microsoft.com/office/drawing/2014/main" id="{1EF06997-FDA1-82DA-34D1-8CF972B6BCF5}"/>
                </a:ext>
              </a:extLst>
            </p:cNvPr>
            <p:cNvSpPr txBox="1">
              <a:spLocks noChangeAspect="1" noChangeArrowheads="1"/>
            </p:cNvSpPr>
            <p:nvPr/>
          </p:nvSpPr>
          <p:spPr bwMode="auto">
            <a:xfrm>
              <a:off x="1384" y="1710"/>
              <a:ext cx="20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35" name="Text Box 118">
              <a:extLst>
                <a:ext uri="{FF2B5EF4-FFF2-40B4-BE49-F238E27FC236}">
                  <a16:creationId xmlns:a16="http://schemas.microsoft.com/office/drawing/2014/main" id="{38D7F2DF-A020-D013-E09A-8DD0AB0BB7E9}"/>
                </a:ext>
              </a:extLst>
            </p:cNvPr>
            <p:cNvSpPr txBox="1">
              <a:spLocks noChangeAspect="1" noChangeArrowheads="1"/>
            </p:cNvSpPr>
            <p:nvPr/>
          </p:nvSpPr>
          <p:spPr bwMode="auto">
            <a:xfrm>
              <a:off x="162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6" name="Text Box 119">
              <a:extLst>
                <a:ext uri="{FF2B5EF4-FFF2-40B4-BE49-F238E27FC236}">
                  <a16:creationId xmlns:a16="http://schemas.microsoft.com/office/drawing/2014/main" id="{DB46A3C4-F1ED-6663-1B3F-29B302EE1B50}"/>
                </a:ext>
              </a:extLst>
            </p:cNvPr>
            <p:cNvSpPr txBox="1">
              <a:spLocks noChangeAspect="1" noChangeArrowheads="1"/>
            </p:cNvSpPr>
            <p:nvPr/>
          </p:nvSpPr>
          <p:spPr bwMode="auto">
            <a:xfrm>
              <a:off x="186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37" name="Text Box 120">
              <a:extLst>
                <a:ext uri="{FF2B5EF4-FFF2-40B4-BE49-F238E27FC236}">
                  <a16:creationId xmlns:a16="http://schemas.microsoft.com/office/drawing/2014/main" id="{52CA9FBD-4D7E-E7C2-103F-83B8BC4AC14C}"/>
                </a:ext>
              </a:extLst>
            </p:cNvPr>
            <p:cNvSpPr txBox="1">
              <a:spLocks noChangeAspect="1" noChangeArrowheads="1"/>
            </p:cNvSpPr>
            <p:nvPr/>
          </p:nvSpPr>
          <p:spPr bwMode="auto">
            <a:xfrm>
              <a:off x="2103"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8" name="Text Box 121">
              <a:extLst>
                <a:ext uri="{FF2B5EF4-FFF2-40B4-BE49-F238E27FC236}">
                  <a16:creationId xmlns:a16="http://schemas.microsoft.com/office/drawing/2014/main" id="{F8C53872-3F1F-0F32-329A-FBAAD7654D8F}"/>
                </a:ext>
              </a:extLst>
            </p:cNvPr>
            <p:cNvSpPr txBox="1">
              <a:spLocks noChangeAspect="1" noChangeArrowheads="1"/>
            </p:cNvSpPr>
            <p:nvPr/>
          </p:nvSpPr>
          <p:spPr bwMode="auto">
            <a:xfrm>
              <a:off x="235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39" name="Text Box 122">
              <a:extLst>
                <a:ext uri="{FF2B5EF4-FFF2-40B4-BE49-F238E27FC236}">
                  <a16:creationId xmlns:a16="http://schemas.microsoft.com/office/drawing/2014/main" id="{9ECF4DCF-0466-1C65-423E-6ACB0D8C600D}"/>
                </a:ext>
              </a:extLst>
            </p:cNvPr>
            <p:cNvSpPr txBox="1">
              <a:spLocks noChangeAspect="1" noChangeArrowheads="1"/>
            </p:cNvSpPr>
            <p:nvPr/>
          </p:nvSpPr>
          <p:spPr bwMode="auto">
            <a:xfrm>
              <a:off x="259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40" name="Text Box 123">
              <a:extLst>
                <a:ext uri="{FF2B5EF4-FFF2-40B4-BE49-F238E27FC236}">
                  <a16:creationId xmlns:a16="http://schemas.microsoft.com/office/drawing/2014/main" id="{64378F65-6F6A-B078-8514-6C893E171713}"/>
                </a:ext>
              </a:extLst>
            </p:cNvPr>
            <p:cNvSpPr txBox="1">
              <a:spLocks noChangeAspect="1" noChangeArrowheads="1"/>
            </p:cNvSpPr>
            <p:nvPr/>
          </p:nvSpPr>
          <p:spPr bwMode="auto">
            <a:xfrm>
              <a:off x="307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41" name="Text Box 124">
              <a:extLst>
                <a:ext uri="{FF2B5EF4-FFF2-40B4-BE49-F238E27FC236}">
                  <a16:creationId xmlns:a16="http://schemas.microsoft.com/office/drawing/2014/main" id="{3C88CFBE-2880-4EF3-12E6-5AA2AA3ADA06}"/>
                </a:ext>
              </a:extLst>
            </p:cNvPr>
            <p:cNvSpPr txBox="1">
              <a:spLocks noChangeAspect="1" noChangeArrowheads="1"/>
            </p:cNvSpPr>
            <p:nvPr/>
          </p:nvSpPr>
          <p:spPr bwMode="auto">
            <a:xfrm>
              <a:off x="331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42" name="Text Box 125">
              <a:extLst>
                <a:ext uri="{FF2B5EF4-FFF2-40B4-BE49-F238E27FC236}">
                  <a16:creationId xmlns:a16="http://schemas.microsoft.com/office/drawing/2014/main" id="{E6BB8945-7994-A826-C7B6-2354597216D2}"/>
                </a:ext>
              </a:extLst>
            </p:cNvPr>
            <p:cNvSpPr txBox="1">
              <a:spLocks noChangeAspect="1" noChangeArrowheads="1"/>
            </p:cNvSpPr>
            <p:nvPr/>
          </p:nvSpPr>
          <p:spPr bwMode="auto">
            <a:xfrm>
              <a:off x="2819" y="1702"/>
              <a:ext cx="3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43" name="Rectangle 126">
              <a:extLst>
                <a:ext uri="{FF2B5EF4-FFF2-40B4-BE49-F238E27FC236}">
                  <a16:creationId xmlns:a16="http://schemas.microsoft.com/office/drawing/2014/main" id="{FD1099A3-0958-2AD8-CFF8-79F2E4F10EFD}"/>
                </a:ext>
              </a:extLst>
            </p:cNvPr>
            <p:cNvSpPr>
              <a:spLocks noChangeAspect="1" noChangeArrowheads="1"/>
            </p:cNvSpPr>
            <p:nvPr/>
          </p:nvSpPr>
          <p:spPr bwMode="auto">
            <a:xfrm>
              <a:off x="3431" y="1689"/>
              <a:ext cx="266" cy="42"/>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sp>
        <p:nvSpPr>
          <p:cNvPr id="55" name="Text Box 127">
            <a:extLst>
              <a:ext uri="{FF2B5EF4-FFF2-40B4-BE49-F238E27FC236}">
                <a16:creationId xmlns:a16="http://schemas.microsoft.com/office/drawing/2014/main" id="{7B37FDBF-1D4A-7408-66D0-27774B936042}"/>
              </a:ext>
            </a:extLst>
          </p:cNvPr>
          <p:cNvSpPr txBox="1">
            <a:spLocks noChangeArrowheads="1"/>
          </p:cNvSpPr>
          <p:nvPr/>
        </p:nvSpPr>
        <p:spPr bwMode="auto">
          <a:xfrm>
            <a:off x="6818314" y="4197351"/>
            <a:ext cx="3715697" cy="91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742950" indent="-285750" defTabSz="871538">
              <a:spcBef>
                <a:spcPct val="0"/>
              </a:spcBef>
              <a:defRPr>
                <a:solidFill>
                  <a:schemeClr val="tx1"/>
                </a:solidFill>
                <a:latin typeface="Arial" panose="020B0604020202020204" pitchFamily="34" charset="0"/>
              </a:defRPr>
            </a:lvl2pPr>
            <a:lvl3pPr marL="1143000" indent="-228600" defTabSz="871538">
              <a:spcBef>
                <a:spcPct val="0"/>
              </a:spcBef>
              <a:defRPr>
                <a:solidFill>
                  <a:schemeClr val="tx1"/>
                </a:solidFill>
                <a:latin typeface="Arial" panose="020B0604020202020204" pitchFamily="34" charset="0"/>
              </a:defRPr>
            </a:lvl3pPr>
            <a:lvl4pPr marL="1600200" indent="-228600" defTabSz="871538">
              <a:spcBef>
                <a:spcPct val="0"/>
              </a:spcBef>
              <a:defRPr>
                <a:solidFill>
                  <a:schemeClr val="tx1"/>
                </a:solidFill>
                <a:latin typeface="Arial" panose="020B0604020202020204" pitchFamily="34" charset="0"/>
              </a:defRPr>
            </a:lvl4pPr>
            <a:lvl5pPr marL="2057400" indent="-228600" defTabSz="871538">
              <a:spcBef>
                <a:spcPct val="0"/>
              </a:spcBef>
              <a:defRPr>
                <a:solidFill>
                  <a:schemeClr val="tx1"/>
                </a:solidFill>
                <a:latin typeface="Arial" panose="020B0604020202020204" pitchFamily="34" charset="0"/>
              </a:defRPr>
            </a:lvl5pPr>
            <a:lvl6pPr marL="2514600" indent="-228600" defTabSz="871538" fontAlgn="base">
              <a:spcBef>
                <a:spcPct val="0"/>
              </a:spcBef>
              <a:spcAft>
                <a:spcPct val="0"/>
              </a:spcAft>
              <a:defRPr>
                <a:solidFill>
                  <a:schemeClr val="tx1"/>
                </a:solidFill>
                <a:latin typeface="Arial" panose="020B0604020202020204" pitchFamily="34" charset="0"/>
              </a:defRPr>
            </a:lvl6pPr>
            <a:lvl7pPr marL="2971800" indent="-228600" defTabSz="871538" fontAlgn="base">
              <a:spcBef>
                <a:spcPct val="0"/>
              </a:spcBef>
              <a:spcAft>
                <a:spcPct val="0"/>
              </a:spcAft>
              <a:defRPr>
                <a:solidFill>
                  <a:schemeClr val="tx1"/>
                </a:solidFill>
                <a:latin typeface="Arial" panose="020B0604020202020204" pitchFamily="34" charset="0"/>
              </a:defRPr>
            </a:lvl7pPr>
            <a:lvl8pPr marL="3429000" indent="-228600" defTabSz="871538" fontAlgn="base">
              <a:spcBef>
                <a:spcPct val="0"/>
              </a:spcBef>
              <a:spcAft>
                <a:spcPct val="0"/>
              </a:spcAft>
              <a:defRPr>
                <a:solidFill>
                  <a:schemeClr val="tx1"/>
                </a:solidFill>
                <a:latin typeface="Arial" panose="020B0604020202020204" pitchFamily="34" charset="0"/>
              </a:defRPr>
            </a:lvl8pPr>
            <a:lvl9pPr marL="3886200" indent="-22860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a:ea typeface="ＭＳ Ｐゴシック" panose="020B0600070205080204" pitchFamily="34" charset="-128"/>
              </a:rPr>
              <a:t>Note: an edge that can be derived </a:t>
            </a:r>
            <a:br>
              <a:rPr lang="en-US" altLang="zh-CN">
                <a:ea typeface="ＭＳ Ｐゴシック" panose="020B0600070205080204" pitchFamily="34" charset="-128"/>
              </a:rPr>
            </a:br>
            <a:r>
              <a:rPr lang="en-US" altLang="zh-CN">
                <a:ea typeface="ＭＳ Ｐゴシック" panose="020B0600070205080204" pitchFamily="34" charset="-128"/>
              </a:rPr>
              <a:t>by transitivity is not included,</a:t>
            </a:r>
            <a:br>
              <a:rPr lang="en-US" altLang="zh-CN">
                <a:ea typeface="ＭＳ Ｐゴシック" panose="020B0600070205080204" pitchFamily="34" charset="-128"/>
              </a:rPr>
            </a:br>
            <a:r>
              <a:rPr lang="en-US" altLang="zh-CN">
                <a:ea typeface="ＭＳ Ｐゴシック" panose="020B0600070205080204" pitchFamily="34" charset="-128"/>
              </a:rPr>
              <a:t>such as edge (</a:t>
            </a:r>
            <a:r>
              <a:rPr lang="en-US" altLang="zh-CN" i="1">
                <a:ea typeface="ＭＳ Ｐゴシック" panose="020B0600070205080204" pitchFamily="34" charset="-128"/>
              </a:rPr>
              <a:t>B</a:t>
            </a:r>
            <a:r>
              <a:rPr lang="en-US" altLang="zh-CN">
                <a:ea typeface="ＭＳ Ｐゴシック" panose="020B0600070205080204" pitchFamily="34" charset="-128"/>
              </a:rPr>
              <a:t>,</a:t>
            </a:r>
            <a:r>
              <a:rPr lang="en-US" altLang="zh-CN" i="1">
                <a:ea typeface="ＭＳ Ｐゴシック" panose="020B0600070205080204" pitchFamily="34" charset="-128"/>
              </a:rPr>
              <a:t>C</a:t>
            </a:r>
            <a:r>
              <a:rPr lang="en-US" altLang="zh-CN">
                <a:ea typeface="ＭＳ Ｐゴシック" panose="020B0600070205080204" pitchFamily="34" charset="-128"/>
              </a:rPr>
              <a:t>) </a:t>
            </a:r>
          </a:p>
        </p:txBody>
      </p:sp>
      <p:sp>
        <p:nvSpPr>
          <p:cNvPr id="56" name="Oval 17">
            <a:extLst>
              <a:ext uri="{FF2B5EF4-FFF2-40B4-BE49-F238E27FC236}">
                <a16:creationId xmlns:a16="http://schemas.microsoft.com/office/drawing/2014/main" id="{4AF2DAF2-4C15-6C46-3DD2-63BD7C247819}"/>
              </a:ext>
            </a:extLst>
          </p:cNvPr>
          <p:cNvSpPr>
            <a:spLocks noChangeAspect="1" noChangeArrowheads="1"/>
          </p:cNvSpPr>
          <p:nvPr/>
        </p:nvSpPr>
        <p:spPr bwMode="auto">
          <a:xfrm>
            <a:off x="4699000" y="1724701"/>
            <a:ext cx="198438" cy="519351"/>
          </a:xfrm>
          <a:prstGeom prst="ellipse">
            <a:avLst/>
          </a:prstGeom>
          <a:noFill/>
          <a:ln w="28575">
            <a:solidFill>
              <a:srgbClr val="CC00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57" name="Line 70">
            <a:extLst>
              <a:ext uri="{FF2B5EF4-FFF2-40B4-BE49-F238E27FC236}">
                <a16:creationId xmlns:a16="http://schemas.microsoft.com/office/drawing/2014/main" id="{9D22BF0A-FE69-5C9F-166C-5FF7E87003DF}"/>
              </a:ext>
            </a:extLst>
          </p:cNvPr>
          <p:cNvSpPr>
            <a:spLocks noChangeShapeType="1"/>
          </p:cNvSpPr>
          <p:nvPr/>
        </p:nvSpPr>
        <p:spPr bwMode="auto">
          <a:xfrm flipH="1">
            <a:off x="3536951" y="5084763"/>
            <a:ext cx="644525" cy="0"/>
          </a:xfrm>
          <a:prstGeom prst="line">
            <a:avLst/>
          </a:prstGeom>
          <a:noFill/>
          <a:ln w="63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p>
            <a:endParaRPr lang="en-US"/>
          </a:p>
        </p:txBody>
      </p:sp>
      <p:sp>
        <p:nvSpPr>
          <p:cNvPr id="58" name="Line 21">
            <a:extLst>
              <a:ext uri="{FF2B5EF4-FFF2-40B4-BE49-F238E27FC236}">
                <a16:creationId xmlns:a16="http://schemas.microsoft.com/office/drawing/2014/main" id="{CC43E2E0-DB47-E5D0-7E94-C3565BC276CC}"/>
              </a:ext>
            </a:extLst>
          </p:cNvPr>
          <p:cNvSpPr>
            <a:spLocks noChangeAspect="1" noChangeShapeType="1"/>
          </p:cNvSpPr>
          <p:nvPr/>
        </p:nvSpPr>
        <p:spPr bwMode="auto">
          <a:xfrm>
            <a:off x="4241800" y="4189413"/>
            <a:ext cx="0" cy="641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9" name="Oval 5">
            <a:extLst>
              <a:ext uri="{FF2B5EF4-FFF2-40B4-BE49-F238E27FC236}">
                <a16:creationId xmlns:a16="http://schemas.microsoft.com/office/drawing/2014/main" id="{EFD3284C-BB4F-A3BB-8508-1D8924F6700D}"/>
              </a:ext>
            </a:extLst>
          </p:cNvPr>
          <p:cNvSpPr>
            <a:spLocks noChangeAspect="1" noChangeArrowheads="1"/>
          </p:cNvSpPr>
          <p:nvPr/>
        </p:nvSpPr>
        <p:spPr bwMode="auto">
          <a:xfrm>
            <a:off x="3986213" y="4843463"/>
            <a:ext cx="501650"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0" name="Text Box 6">
            <a:extLst>
              <a:ext uri="{FF2B5EF4-FFF2-40B4-BE49-F238E27FC236}">
                <a16:creationId xmlns:a16="http://schemas.microsoft.com/office/drawing/2014/main" id="{07358466-F931-55EF-747C-4E45A415A6F9}"/>
              </a:ext>
            </a:extLst>
          </p:cNvPr>
          <p:cNvSpPr txBox="1">
            <a:spLocks noChangeAspect="1" noChangeArrowheads="1"/>
          </p:cNvSpPr>
          <p:nvPr/>
        </p:nvSpPr>
        <p:spPr bwMode="auto">
          <a:xfrm>
            <a:off x="4049714" y="4921250"/>
            <a:ext cx="50323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61" name="Oval 9">
            <a:extLst>
              <a:ext uri="{FF2B5EF4-FFF2-40B4-BE49-F238E27FC236}">
                <a16:creationId xmlns:a16="http://schemas.microsoft.com/office/drawing/2014/main" id="{70397E72-2284-7ABE-7BC0-5C3AC7D79E00}"/>
              </a:ext>
            </a:extLst>
          </p:cNvPr>
          <p:cNvSpPr>
            <a:spLocks noChangeAspect="1" noChangeArrowheads="1"/>
          </p:cNvSpPr>
          <p:nvPr/>
        </p:nvSpPr>
        <p:spPr bwMode="auto">
          <a:xfrm>
            <a:off x="3976689" y="3765550"/>
            <a:ext cx="503237"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2" name="Text Box 10">
            <a:extLst>
              <a:ext uri="{FF2B5EF4-FFF2-40B4-BE49-F238E27FC236}">
                <a16:creationId xmlns:a16="http://schemas.microsoft.com/office/drawing/2014/main" id="{79EA03A8-7F8B-C5AA-C25F-AC60AFB76C3D}"/>
              </a:ext>
            </a:extLst>
          </p:cNvPr>
          <p:cNvSpPr txBox="1">
            <a:spLocks noChangeAspect="1" noChangeArrowheads="1"/>
          </p:cNvSpPr>
          <p:nvPr/>
        </p:nvSpPr>
        <p:spPr bwMode="auto">
          <a:xfrm>
            <a:off x="4041775"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63" name="Oval 11">
            <a:extLst>
              <a:ext uri="{FF2B5EF4-FFF2-40B4-BE49-F238E27FC236}">
                <a16:creationId xmlns:a16="http://schemas.microsoft.com/office/drawing/2014/main" id="{393694BD-CB5F-A8E8-AC09-2D6061B17C08}"/>
              </a:ext>
            </a:extLst>
          </p:cNvPr>
          <p:cNvSpPr>
            <a:spLocks noChangeAspect="1" noChangeArrowheads="1"/>
          </p:cNvSpPr>
          <p:nvPr/>
        </p:nvSpPr>
        <p:spPr bwMode="auto">
          <a:xfrm>
            <a:off x="5232400" y="5441950"/>
            <a:ext cx="503238"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4" name="Text Box 12">
            <a:extLst>
              <a:ext uri="{FF2B5EF4-FFF2-40B4-BE49-F238E27FC236}">
                <a16:creationId xmlns:a16="http://schemas.microsoft.com/office/drawing/2014/main" id="{6216900A-8180-D044-EE4C-A88F0D4592F6}"/>
              </a:ext>
            </a:extLst>
          </p:cNvPr>
          <p:cNvSpPr txBox="1">
            <a:spLocks noChangeAspect="1" noChangeArrowheads="1"/>
          </p:cNvSpPr>
          <p:nvPr/>
        </p:nvSpPr>
        <p:spPr bwMode="auto">
          <a:xfrm>
            <a:off x="5297488" y="5521325"/>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65" name="Line 21">
            <a:extLst>
              <a:ext uri="{FF2B5EF4-FFF2-40B4-BE49-F238E27FC236}">
                <a16:creationId xmlns:a16="http://schemas.microsoft.com/office/drawing/2014/main" id="{8F3805BD-D0FD-5649-E354-F72A2BFE37C8}"/>
              </a:ext>
            </a:extLst>
          </p:cNvPr>
          <p:cNvSpPr>
            <a:spLocks noChangeAspect="1" noChangeShapeType="1"/>
          </p:cNvSpPr>
          <p:nvPr/>
        </p:nvSpPr>
        <p:spPr bwMode="auto">
          <a:xfrm>
            <a:off x="3306763" y="4197350"/>
            <a:ext cx="0" cy="641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6" name="Oval 3">
            <a:extLst>
              <a:ext uri="{FF2B5EF4-FFF2-40B4-BE49-F238E27FC236}">
                <a16:creationId xmlns:a16="http://schemas.microsoft.com/office/drawing/2014/main" id="{355D5559-D6B4-56ED-0278-993E0BA65A56}"/>
              </a:ext>
            </a:extLst>
          </p:cNvPr>
          <p:cNvSpPr>
            <a:spLocks noChangeAspect="1" noChangeArrowheads="1"/>
          </p:cNvSpPr>
          <p:nvPr/>
        </p:nvSpPr>
        <p:spPr bwMode="auto">
          <a:xfrm>
            <a:off x="3054350" y="3765550"/>
            <a:ext cx="503238"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7" name="Text Box 4">
            <a:extLst>
              <a:ext uri="{FF2B5EF4-FFF2-40B4-BE49-F238E27FC236}">
                <a16:creationId xmlns:a16="http://schemas.microsoft.com/office/drawing/2014/main" id="{FC678903-53D3-FD0F-82F2-5B12BDB1F0E6}"/>
              </a:ext>
            </a:extLst>
          </p:cNvPr>
          <p:cNvSpPr txBox="1">
            <a:spLocks noChangeAspect="1" noChangeArrowheads="1"/>
          </p:cNvSpPr>
          <p:nvPr/>
        </p:nvSpPr>
        <p:spPr bwMode="auto">
          <a:xfrm>
            <a:off x="3119438"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68" name="Oval 7">
            <a:extLst>
              <a:ext uri="{FF2B5EF4-FFF2-40B4-BE49-F238E27FC236}">
                <a16:creationId xmlns:a16="http://schemas.microsoft.com/office/drawing/2014/main" id="{1AC49383-C9B2-1888-6441-396816B2A3CB}"/>
              </a:ext>
            </a:extLst>
          </p:cNvPr>
          <p:cNvSpPr>
            <a:spLocks noChangeAspect="1" noChangeArrowheads="1"/>
          </p:cNvSpPr>
          <p:nvPr/>
        </p:nvSpPr>
        <p:spPr bwMode="auto">
          <a:xfrm>
            <a:off x="3035300" y="4838700"/>
            <a:ext cx="501650"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9" name="Text Box 8">
            <a:extLst>
              <a:ext uri="{FF2B5EF4-FFF2-40B4-BE49-F238E27FC236}">
                <a16:creationId xmlns:a16="http://schemas.microsoft.com/office/drawing/2014/main" id="{8E5916F4-D33D-263F-45CA-1B26B92DDEE6}"/>
              </a:ext>
            </a:extLst>
          </p:cNvPr>
          <p:cNvSpPr txBox="1">
            <a:spLocks noChangeAspect="1" noChangeArrowheads="1"/>
          </p:cNvSpPr>
          <p:nvPr/>
        </p:nvSpPr>
        <p:spPr bwMode="auto">
          <a:xfrm>
            <a:off x="3098800" y="4918075"/>
            <a:ext cx="5032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Tree>
    <p:extLst>
      <p:ext uri="{BB962C8B-B14F-4D97-AF65-F5344CB8AC3E}">
        <p14:creationId xmlns:p14="http://schemas.microsoft.com/office/powerpoint/2010/main" val="351459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dissolve">
                                      <p:cBhvr>
                                        <p:cTn id="1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C407B-2C0B-01D6-D200-5851448BB36B}"/>
              </a:ext>
            </a:extLst>
          </p:cNvPr>
          <p:cNvSpPr>
            <a:spLocks noGrp="1"/>
          </p:cNvSpPr>
          <p:nvPr>
            <p:ph type="title"/>
          </p:nvPr>
        </p:nvSpPr>
        <p:spPr/>
        <p:txBody>
          <a:bodyPr/>
          <a:lstStyle/>
          <a:p>
            <a:r>
              <a:rPr lang="en-US" dirty="0"/>
              <a:t>Vertical Constraint Graph</a:t>
            </a:r>
          </a:p>
        </p:txBody>
      </p:sp>
      <p:grpSp>
        <p:nvGrpSpPr>
          <p:cNvPr id="4" name="Group 77">
            <a:extLst>
              <a:ext uri="{FF2B5EF4-FFF2-40B4-BE49-F238E27FC236}">
                <a16:creationId xmlns:a16="http://schemas.microsoft.com/office/drawing/2014/main" id="{FCD9F313-5854-2CF3-0A43-F4CEC70931B1}"/>
              </a:ext>
            </a:extLst>
          </p:cNvPr>
          <p:cNvGrpSpPr>
            <a:grpSpLocks noChangeAspect="1"/>
          </p:cNvGrpSpPr>
          <p:nvPr/>
        </p:nvGrpSpPr>
        <p:grpSpPr bwMode="auto">
          <a:xfrm>
            <a:off x="3259139" y="1831975"/>
            <a:ext cx="4200525" cy="63500"/>
            <a:chOff x="459" y="725"/>
            <a:chExt cx="2993" cy="0"/>
          </a:xfrm>
        </p:grpSpPr>
        <p:sp>
          <p:nvSpPr>
            <p:cNvPr id="5" name="Line 78">
              <a:extLst>
                <a:ext uri="{FF2B5EF4-FFF2-40B4-BE49-F238E27FC236}">
                  <a16:creationId xmlns:a16="http://schemas.microsoft.com/office/drawing/2014/main" id="{1FAE20D7-B458-C0A3-9E21-E525F32CD070}"/>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 name="Line 79">
              <a:extLst>
                <a:ext uri="{FF2B5EF4-FFF2-40B4-BE49-F238E27FC236}">
                  <a16:creationId xmlns:a16="http://schemas.microsoft.com/office/drawing/2014/main" id="{C9456DF4-2855-BC5E-A978-E704A47B4A84}"/>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 name="Line 80">
              <a:extLst>
                <a:ext uri="{FF2B5EF4-FFF2-40B4-BE49-F238E27FC236}">
                  <a16:creationId xmlns:a16="http://schemas.microsoft.com/office/drawing/2014/main" id="{B6220F47-B630-6623-4361-A42446EEFED9}"/>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 name="Line 81">
              <a:extLst>
                <a:ext uri="{FF2B5EF4-FFF2-40B4-BE49-F238E27FC236}">
                  <a16:creationId xmlns:a16="http://schemas.microsoft.com/office/drawing/2014/main" id="{6A4F9F93-B58C-501E-5D23-045C1435FF0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9" name="Line 82">
              <a:extLst>
                <a:ext uri="{FF2B5EF4-FFF2-40B4-BE49-F238E27FC236}">
                  <a16:creationId xmlns:a16="http://schemas.microsoft.com/office/drawing/2014/main" id="{259E56FF-845D-CBEF-1765-8031ADD19734}"/>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0" name="Line 83">
              <a:extLst>
                <a:ext uri="{FF2B5EF4-FFF2-40B4-BE49-F238E27FC236}">
                  <a16:creationId xmlns:a16="http://schemas.microsoft.com/office/drawing/2014/main" id="{445EC4C4-4C59-04C6-1B76-0574E217B6AE}"/>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1" name="Line 84">
              <a:extLst>
                <a:ext uri="{FF2B5EF4-FFF2-40B4-BE49-F238E27FC236}">
                  <a16:creationId xmlns:a16="http://schemas.microsoft.com/office/drawing/2014/main" id="{C2AB9753-ADC1-5C5A-350E-BB9930E2E2D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2" name="Line 85">
              <a:extLst>
                <a:ext uri="{FF2B5EF4-FFF2-40B4-BE49-F238E27FC236}">
                  <a16:creationId xmlns:a16="http://schemas.microsoft.com/office/drawing/2014/main" id="{E45C8ED5-BAE4-DDB0-057F-E361B9AC7F55}"/>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3" name="Line 86">
              <a:extLst>
                <a:ext uri="{FF2B5EF4-FFF2-40B4-BE49-F238E27FC236}">
                  <a16:creationId xmlns:a16="http://schemas.microsoft.com/office/drawing/2014/main" id="{9A4DCCC9-C6AC-6C84-76B9-A6BDEEF48397}"/>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4" name="Line 87">
              <a:extLst>
                <a:ext uri="{FF2B5EF4-FFF2-40B4-BE49-F238E27FC236}">
                  <a16:creationId xmlns:a16="http://schemas.microsoft.com/office/drawing/2014/main" id="{8384DC20-4E62-D640-5C1D-000A7CC0D5C9}"/>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5" name="Line 88">
              <a:extLst>
                <a:ext uri="{FF2B5EF4-FFF2-40B4-BE49-F238E27FC236}">
                  <a16:creationId xmlns:a16="http://schemas.microsoft.com/office/drawing/2014/main" id="{2F5FDD7A-7F68-C494-1A3C-582D511099E8}"/>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16" name="Text Box 89">
            <a:extLst>
              <a:ext uri="{FF2B5EF4-FFF2-40B4-BE49-F238E27FC236}">
                <a16:creationId xmlns:a16="http://schemas.microsoft.com/office/drawing/2014/main" id="{36B9A4D0-F05B-CEF8-646E-5CCFACE91F7F}"/>
              </a:ext>
            </a:extLst>
          </p:cNvPr>
          <p:cNvSpPr txBox="1">
            <a:spLocks noChangeAspect="1" noChangeArrowheads="1"/>
          </p:cNvSpPr>
          <p:nvPr/>
        </p:nvSpPr>
        <p:spPr bwMode="auto">
          <a:xfrm>
            <a:off x="3113089" y="1514475"/>
            <a:ext cx="320675"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17" name="Text Box 90">
            <a:extLst>
              <a:ext uri="{FF2B5EF4-FFF2-40B4-BE49-F238E27FC236}">
                <a16:creationId xmlns:a16="http://schemas.microsoft.com/office/drawing/2014/main" id="{830F6F0C-3490-7D8E-3013-A57CC5DF954A}"/>
              </a:ext>
            </a:extLst>
          </p:cNvPr>
          <p:cNvSpPr txBox="1">
            <a:spLocks noChangeAspect="1" noChangeArrowheads="1"/>
          </p:cNvSpPr>
          <p:nvPr/>
        </p:nvSpPr>
        <p:spPr bwMode="auto">
          <a:xfrm>
            <a:off x="3473450"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18" name="Text Box 91">
            <a:extLst>
              <a:ext uri="{FF2B5EF4-FFF2-40B4-BE49-F238E27FC236}">
                <a16:creationId xmlns:a16="http://schemas.microsoft.com/office/drawing/2014/main" id="{70E9FC91-7B18-85DA-B996-1662B2CE00A9}"/>
              </a:ext>
            </a:extLst>
          </p:cNvPr>
          <p:cNvSpPr txBox="1">
            <a:spLocks noChangeAspect="1" noChangeArrowheads="1"/>
          </p:cNvSpPr>
          <p:nvPr/>
        </p:nvSpPr>
        <p:spPr bwMode="auto">
          <a:xfrm>
            <a:off x="38639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19" name="Text Box 92">
            <a:extLst>
              <a:ext uri="{FF2B5EF4-FFF2-40B4-BE49-F238E27FC236}">
                <a16:creationId xmlns:a16="http://schemas.microsoft.com/office/drawing/2014/main" id="{988C71F0-9B2A-AAA4-E964-7DD5380BF0F6}"/>
              </a:ext>
            </a:extLst>
          </p:cNvPr>
          <p:cNvSpPr txBox="1">
            <a:spLocks noChangeAspect="1" noChangeArrowheads="1"/>
          </p:cNvSpPr>
          <p:nvPr/>
        </p:nvSpPr>
        <p:spPr bwMode="auto">
          <a:xfrm>
            <a:off x="4243389" y="1514475"/>
            <a:ext cx="31908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20" name="Text Box 93">
            <a:extLst>
              <a:ext uri="{FF2B5EF4-FFF2-40B4-BE49-F238E27FC236}">
                <a16:creationId xmlns:a16="http://schemas.microsoft.com/office/drawing/2014/main" id="{A0AD4760-FBEC-C3B3-865B-602433A60F30}"/>
              </a:ext>
            </a:extLst>
          </p:cNvPr>
          <p:cNvSpPr txBox="1">
            <a:spLocks noChangeAspect="1" noChangeArrowheads="1"/>
          </p:cNvSpPr>
          <p:nvPr/>
        </p:nvSpPr>
        <p:spPr bwMode="auto">
          <a:xfrm>
            <a:off x="4638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21" name="Text Box 94">
            <a:extLst>
              <a:ext uri="{FF2B5EF4-FFF2-40B4-BE49-F238E27FC236}">
                <a16:creationId xmlns:a16="http://schemas.microsoft.com/office/drawing/2014/main" id="{313E9B25-285B-E116-E48E-A2E9DFC2DF6A}"/>
              </a:ext>
            </a:extLst>
          </p:cNvPr>
          <p:cNvSpPr txBox="1">
            <a:spLocks noChangeAspect="1" noChangeArrowheads="1"/>
          </p:cNvSpPr>
          <p:nvPr/>
        </p:nvSpPr>
        <p:spPr bwMode="auto">
          <a:xfrm>
            <a:off x="5400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22" name="Text Box 95">
            <a:extLst>
              <a:ext uri="{FF2B5EF4-FFF2-40B4-BE49-F238E27FC236}">
                <a16:creationId xmlns:a16="http://schemas.microsoft.com/office/drawing/2014/main" id="{972AE09D-90CF-E4C0-BF8E-B740B171D758}"/>
              </a:ext>
            </a:extLst>
          </p:cNvPr>
          <p:cNvSpPr txBox="1">
            <a:spLocks noChangeAspect="1" noChangeArrowheads="1"/>
          </p:cNvSpPr>
          <p:nvPr/>
        </p:nvSpPr>
        <p:spPr bwMode="auto">
          <a:xfrm>
            <a:off x="50196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23" name="Text Box 96">
            <a:extLst>
              <a:ext uri="{FF2B5EF4-FFF2-40B4-BE49-F238E27FC236}">
                <a16:creationId xmlns:a16="http://schemas.microsoft.com/office/drawing/2014/main" id="{B6FF4F28-43FF-9B1A-F99C-BD4851B8AA6E}"/>
              </a:ext>
            </a:extLst>
          </p:cNvPr>
          <p:cNvSpPr txBox="1">
            <a:spLocks noChangeAspect="1" noChangeArrowheads="1"/>
          </p:cNvSpPr>
          <p:nvPr/>
        </p:nvSpPr>
        <p:spPr bwMode="auto">
          <a:xfrm>
            <a:off x="5781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4" name="Text Box 97">
            <a:extLst>
              <a:ext uri="{FF2B5EF4-FFF2-40B4-BE49-F238E27FC236}">
                <a16:creationId xmlns:a16="http://schemas.microsoft.com/office/drawing/2014/main" id="{281AE9E7-F44E-19FE-E515-1BD9800E7C6F}"/>
              </a:ext>
            </a:extLst>
          </p:cNvPr>
          <p:cNvSpPr txBox="1">
            <a:spLocks noChangeAspect="1" noChangeArrowheads="1"/>
          </p:cNvSpPr>
          <p:nvPr/>
        </p:nvSpPr>
        <p:spPr bwMode="auto">
          <a:xfrm>
            <a:off x="61499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25" name="Text Box 98">
            <a:extLst>
              <a:ext uri="{FF2B5EF4-FFF2-40B4-BE49-F238E27FC236}">
                <a16:creationId xmlns:a16="http://schemas.microsoft.com/office/drawing/2014/main" id="{0D9E5C7F-34AE-C9E8-B4F0-516E90BF3B23}"/>
              </a:ext>
            </a:extLst>
          </p:cNvPr>
          <p:cNvSpPr txBox="1">
            <a:spLocks noChangeAspect="1" noChangeArrowheads="1"/>
          </p:cNvSpPr>
          <p:nvPr/>
        </p:nvSpPr>
        <p:spPr bwMode="auto">
          <a:xfrm>
            <a:off x="6543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6" name="Text Box 99">
            <a:extLst>
              <a:ext uri="{FF2B5EF4-FFF2-40B4-BE49-F238E27FC236}">
                <a16:creationId xmlns:a16="http://schemas.microsoft.com/office/drawing/2014/main" id="{75F3863B-F0A6-300E-ADC5-201EB7DA0C50}"/>
              </a:ext>
            </a:extLst>
          </p:cNvPr>
          <p:cNvSpPr txBox="1">
            <a:spLocks noChangeAspect="1" noChangeArrowheads="1"/>
          </p:cNvSpPr>
          <p:nvPr/>
        </p:nvSpPr>
        <p:spPr bwMode="auto">
          <a:xfrm>
            <a:off x="6924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7" name="Rectangle 100">
            <a:extLst>
              <a:ext uri="{FF2B5EF4-FFF2-40B4-BE49-F238E27FC236}">
                <a16:creationId xmlns:a16="http://schemas.microsoft.com/office/drawing/2014/main" id="{957945C0-B691-833D-1152-F93221433521}"/>
              </a:ext>
            </a:extLst>
          </p:cNvPr>
          <p:cNvSpPr>
            <a:spLocks noChangeAspect="1" noChangeArrowheads="1"/>
          </p:cNvSpPr>
          <p:nvPr/>
        </p:nvSpPr>
        <p:spPr bwMode="auto">
          <a:xfrm>
            <a:off x="7113589" y="1789114"/>
            <a:ext cx="422275" cy="84137"/>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nvGrpSpPr>
          <p:cNvPr id="28" name="Group 102">
            <a:extLst>
              <a:ext uri="{FF2B5EF4-FFF2-40B4-BE49-F238E27FC236}">
                <a16:creationId xmlns:a16="http://schemas.microsoft.com/office/drawing/2014/main" id="{FF1ABE2B-B23E-2611-AA21-4E5BD9EF014F}"/>
              </a:ext>
            </a:extLst>
          </p:cNvPr>
          <p:cNvGrpSpPr>
            <a:grpSpLocks/>
          </p:cNvGrpSpPr>
          <p:nvPr/>
        </p:nvGrpSpPr>
        <p:grpSpPr bwMode="auto">
          <a:xfrm>
            <a:off x="3098801" y="2205041"/>
            <a:ext cx="4437063" cy="407988"/>
            <a:chOff x="902" y="1689"/>
            <a:chExt cx="2795" cy="257"/>
          </a:xfrm>
        </p:grpSpPr>
        <p:grpSp>
          <p:nvGrpSpPr>
            <p:cNvPr id="29" name="Group 103">
              <a:extLst>
                <a:ext uri="{FF2B5EF4-FFF2-40B4-BE49-F238E27FC236}">
                  <a16:creationId xmlns:a16="http://schemas.microsoft.com/office/drawing/2014/main" id="{8DA8F460-A394-2E2F-BCB1-7DEE75CA0B3E}"/>
                </a:ext>
              </a:extLst>
            </p:cNvPr>
            <p:cNvGrpSpPr>
              <a:grpSpLocks noChangeAspect="1"/>
            </p:cNvGrpSpPr>
            <p:nvPr/>
          </p:nvGrpSpPr>
          <p:grpSpPr bwMode="auto">
            <a:xfrm>
              <a:off x="992" y="1710"/>
              <a:ext cx="2647" cy="39"/>
              <a:chOff x="459" y="725"/>
              <a:chExt cx="2993" cy="0"/>
            </a:xfrm>
          </p:grpSpPr>
          <p:sp>
            <p:nvSpPr>
              <p:cNvPr id="42" name="Line 104">
                <a:extLst>
                  <a:ext uri="{FF2B5EF4-FFF2-40B4-BE49-F238E27FC236}">
                    <a16:creationId xmlns:a16="http://schemas.microsoft.com/office/drawing/2014/main" id="{44F7D3F8-C515-3D3A-939E-B49A11D0E068}"/>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3" name="Line 105">
                <a:extLst>
                  <a:ext uri="{FF2B5EF4-FFF2-40B4-BE49-F238E27FC236}">
                    <a16:creationId xmlns:a16="http://schemas.microsoft.com/office/drawing/2014/main" id="{798707E6-1B9F-FD2D-7FD2-80CA8F23A3C5}"/>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4" name="Line 106">
                <a:extLst>
                  <a:ext uri="{FF2B5EF4-FFF2-40B4-BE49-F238E27FC236}">
                    <a16:creationId xmlns:a16="http://schemas.microsoft.com/office/drawing/2014/main" id="{EC6A0844-EA4A-3322-25BA-8D25E936338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5" name="Line 107">
                <a:extLst>
                  <a:ext uri="{FF2B5EF4-FFF2-40B4-BE49-F238E27FC236}">
                    <a16:creationId xmlns:a16="http://schemas.microsoft.com/office/drawing/2014/main" id="{D325AABC-2FC3-C31E-374D-4B138FE6193C}"/>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6" name="Line 108">
                <a:extLst>
                  <a:ext uri="{FF2B5EF4-FFF2-40B4-BE49-F238E27FC236}">
                    <a16:creationId xmlns:a16="http://schemas.microsoft.com/office/drawing/2014/main" id="{2185054F-7B61-178A-12CC-8740CC1F1F73}"/>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7" name="Line 109">
                <a:extLst>
                  <a:ext uri="{FF2B5EF4-FFF2-40B4-BE49-F238E27FC236}">
                    <a16:creationId xmlns:a16="http://schemas.microsoft.com/office/drawing/2014/main" id="{B96516F2-7D21-251C-2F6C-C237D95857A2}"/>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8" name="Line 110">
                <a:extLst>
                  <a:ext uri="{FF2B5EF4-FFF2-40B4-BE49-F238E27FC236}">
                    <a16:creationId xmlns:a16="http://schemas.microsoft.com/office/drawing/2014/main" id="{C0CD5C18-4F52-A06E-4182-E36F88538316}"/>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9" name="Line 111">
                <a:extLst>
                  <a:ext uri="{FF2B5EF4-FFF2-40B4-BE49-F238E27FC236}">
                    <a16:creationId xmlns:a16="http://schemas.microsoft.com/office/drawing/2014/main" id="{B541FA7A-381C-E1FA-9D0F-9F696499871F}"/>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0" name="Line 112">
                <a:extLst>
                  <a:ext uri="{FF2B5EF4-FFF2-40B4-BE49-F238E27FC236}">
                    <a16:creationId xmlns:a16="http://schemas.microsoft.com/office/drawing/2014/main" id="{75853F69-C250-B34C-E015-BFB83526865E}"/>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1" name="Line 113">
                <a:extLst>
                  <a:ext uri="{FF2B5EF4-FFF2-40B4-BE49-F238E27FC236}">
                    <a16:creationId xmlns:a16="http://schemas.microsoft.com/office/drawing/2014/main" id="{4C40A90B-ED5D-A4E4-7B5C-7EDFEB28C408}"/>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2" name="Line 114">
                <a:extLst>
                  <a:ext uri="{FF2B5EF4-FFF2-40B4-BE49-F238E27FC236}">
                    <a16:creationId xmlns:a16="http://schemas.microsoft.com/office/drawing/2014/main" id="{36489A06-7908-5B51-F74C-71A9F103E7F1}"/>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30" name="Text Box 115">
              <a:extLst>
                <a:ext uri="{FF2B5EF4-FFF2-40B4-BE49-F238E27FC236}">
                  <a16:creationId xmlns:a16="http://schemas.microsoft.com/office/drawing/2014/main" id="{78EB4152-C7A3-1AA3-AAE5-BFD85A8EAC70}"/>
                </a:ext>
              </a:extLst>
            </p:cNvPr>
            <p:cNvSpPr txBox="1">
              <a:spLocks noChangeAspect="1" noChangeArrowheads="1"/>
            </p:cNvSpPr>
            <p:nvPr/>
          </p:nvSpPr>
          <p:spPr bwMode="auto">
            <a:xfrm>
              <a:off x="90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1" name="Text Box 116">
              <a:extLst>
                <a:ext uri="{FF2B5EF4-FFF2-40B4-BE49-F238E27FC236}">
                  <a16:creationId xmlns:a16="http://schemas.microsoft.com/office/drawing/2014/main" id="{469BB33C-AABE-3391-CF58-DAC84748D86B}"/>
                </a:ext>
              </a:extLst>
            </p:cNvPr>
            <p:cNvSpPr txBox="1">
              <a:spLocks noChangeAspect="1" noChangeArrowheads="1"/>
            </p:cNvSpPr>
            <p:nvPr/>
          </p:nvSpPr>
          <p:spPr bwMode="auto">
            <a:xfrm>
              <a:off x="114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2" name="Text Box 117">
              <a:extLst>
                <a:ext uri="{FF2B5EF4-FFF2-40B4-BE49-F238E27FC236}">
                  <a16:creationId xmlns:a16="http://schemas.microsoft.com/office/drawing/2014/main" id="{69B71779-DC86-431E-A67F-2646D66C2D2B}"/>
                </a:ext>
              </a:extLst>
            </p:cNvPr>
            <p:cNvSpPr txBox="1">
              <a:spLocks noChangeAspect="1" noChangeArrowheads="1"/>
            </p:cNvSpPr>
            <p:nvPr/>
          </p:nvSpPr>
          <p:spPr bwMode="auto">
            <a:xfrm>
              <a:off x="1384" y="1710"/>
              <a:ext cx="20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33" name="Text Box 118">
              <a:extLst>
                <a:ext uri="{FF2B5EF4-FFF2-40B4-BE49-F238E27FC236}">
                  <a16:creationId xmlns:a16="http://schemas.microsoft.com/office/drawing/2014/main" id="{5A255A73-2F1F-96E4-800F-3CCB44505A69}"/>
                </a:ext>
              </a:extLst>
            </p:cNvPr>
            <p:cNvSpPr txBox="1">
              <a:spLocks noChangeAspect="1" noChangeArrowheads="1"/>
            </p:cNvSpPr>
            <p:nvPr/>
          </p:nvSpPr>
          <p:spPr bwMode="auto">
            <a:xfrm>
              <a:off x="162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4" name="Text Box 119">
              <a:extLst>
                <a:ext uri="{FF2B5EF4-FFF2-40B4-BE49-F238E27FC236}">
                  <a16:creationId xmlns:a16="http://schemas.microsoft.com/office/drawing/2014/main" id="{50D1F144-E1A2-7A2C-03C5-1865BEAD1CEF}"/>
                </a:ext>
              </a:extLst>
            </p:cNvPr>
            <p:cNvSpPr txBox="1">
              <a:spLocks noChangeAspect="1" noChangeArrowheads="1"/>
            </p:cNvSpPr>
            <p:nvPr/>
          </p:nvSpPr>
          <p:spPr bwMode="auto">
            <a:xfrm>
              <a:off x="186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35" name="Text Box 120">
              <a:extLst>
                <a:ext uri="{FF2B5EF4-FFF2-40B4-BE49-F238E27FC236}">
                  <a16:creationId xmlns:a16="http://schemas.microsoft.com/office/drawing/2014/main" id="{3EFF4D48-D7C5-E3C9-8AEB-A4AC7E37C8A4}"/>
                </a:ext>
              </a:extLst>
            </p:cNvPr>
            <p:cNvSpPr txBox="1">
              <a:spLocks noChangeAspect="1" noChangeArrowheads="1"/>
            </p:cNvSpPr>
            <p:nvPr/>
          </p:nvSpPr>
          <p:spPr bwMode="auto">
            <a:xfrm>
              <a:off x="2103"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6" name="Text Box 121">
              <a:extLst>
                <a:ext uri="{FF2B5EF4-FFF2-40B4-BE49-F238E27FC236}">
                  <a16:creationId xmlns:a16="http://schemas.microsoft.com/office/drawing/2014/main" id="{D73D5701-F9A7-04E6-5D41-E0C3665F0BEF}"/>
                </a:ext>
              </a:extLst>
            </p:cNvPr>
            <p:cNvSpPr txBox="1">
              <a:spLocks noChangeAspect="1" noChangeArrowheads="1"/>
            </p:cNvSpPr>
            <p:nvPr/>
          </p:nvSpPr>
          <p:spPr bwMode="auto">
            <a:xfrm>
              <a:off x="235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37" name="Text Box 122">
              <a:extLst>
                <a:ext uri="{FF2B5EF4-FFF2-40B4-BE49-F238E27FC236}">
                  <a16:creationId xmlns:a16="http://schemas.microsoft.com/office/drawing/2014/main" id="{E6CB6641-DE7E-B569-88EF-65CB4E0A72BD}"/>
                </a:ext>
              </a:extLst>
            </p:cNvPr>
            <p:cNvSpPr txBox="1">
              <a:spLocks noChangeAspect="1" noChangeArrowheads="1"/>
            </p:cNvSpPr>
            <p:nvPr/>
          </p:nvSpPr>
          <p:spPr bwMode="auto">
            <a:xfrm>
              <a:off x="259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38" name="Text Box 123">
              <a:extLst>
                <a:ext uri="{FF2B5EF4-FFF2-40B4-BE49-F238E27FC236}">
                  <a16:creationId xmlns:a16="http://schemas.microsoft.com/office/drawing/2014/main" id="{FAFD9B4B-9A27-D0D2-735C-BA6646B2A50C}"/>
                </a:ext>
              </a:extLst>
            </p:cNvPr>
            <p:cNvSpPr txBox="1">
              <a:spLocks noChangeAspect="1" noChangeArrowheads="1"/>
            </p:cNvSpPr>
            <p:nvPr/>
          </p:nvSpPr>
          <p:spPr bwMode="auto">
            <a:xfrm>
              <a:off x="307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39" name="Text Box 124">
              <a:extLst>
                <a:ext uri="{FF2B5EF4-FFF2-40B4-BE49-F238E27FC236}">
                  <a16:creationId xmlns:a16="http://schemas.microsoft.com/office/drawing/2014/main" id="{78E9BCF6-740A-84AD-CC1E-6181B276CD91}"/>
                </a:ext>
              </a:extLst>
            </p:cNvPr>
            <p:cNvSpPr txBox="1">
              <a:spLocks noChangeAspect="1" noChangeArrowheads="1"/>
            </p:cNvSpPr>
            <p:nvPr/>
          </p:nvSpPr>
          <p:spPr bwMode="auto">
            <a:xfrm>
              <a:off x="331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40" name="Text Box 125">
              <a:extLst>
                <a:ext uri="{FF2B5EF4-FFF2-40B4-BE49-F238E27FC236}">
                  <a16:creationId xmlns:a16="http://schemas.microsoft.com/office/drawing/2014/main" id="{66CE7F51-C68A-A5B1-31FE-3D1EDF89858B}"/>
                </a:ext>
              </a:extLst>
            </p:cNvPr>
            <p:cNvSpPr txBox="1">
              <a:spLocks noChangeAspect="1" noChangeArrowheads="1"/>
            </p:cNvSpPr>
            <p:nvPr/>
          </p:nvSpPr>
          <p:spPr bwMode="auto">
            <a:xfrm>
              <a:off x="2819" y="1702"/>
              <a:ext cx="3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41" name="Rectangle 126">
              <a:extLst>
                <a:ext uri="{FF2B5EF4-FFF2-40B4-BE49-F238E27FC236}">
                  <a16:creationId xmlns:a16="http://schemas.microsoft.com/office/drawing/2014/main" id="{3D8D9B93-EBDE-4E78-378E-1DE80B082F1C}"/>
                </a:ext>
              </a:extLst>
            </p:cNvPr>
            <p:cNvSpPr>
              <a:spLocks noChangeAspect="1" noChangeArrowheads="1"/>
            </p:cNvSpPr>
            <p:nvPr/>
          </p:nvSpPr>
          <p:spPr bwMode="auto">
            <a:xfrm>
              <a:off x="3431" y="1689"/>
              <a:ext cx="266" cy="42"/>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sp>
        <p:nvSpPr>
          <p:cNvPr id="53" name="Oval 17">
            <a:extLst>
              <a:ext uri="{FF2B5EF4-FFF2-40B4-BE49-F238E27FC236}">
                <a16:creationId xmlns:a16="http://schemas.microsoft.com/office/drawing/2014/main" id="{5416F271-D495-6D9F-0181-56F860954024}"/>
              </a:ext>
            </a:extLst>
          </p:cNvPr>
          <p:cNvSpPr>
            <a:spLocks noChangeAspect="1" noChangeArrowheads="1"/>
          </p:cNvSpPr>
          <p:nvPr/>
        </p:nvSpPr>
        <p:spPr bwMode="auto">
          <a:xfrm>
            <a:off x="5080000" y="1724701"/>
            <a:ext cx="196850" cy="519351"/>
          </a:xfrm>
          <a:prstGeom prst="ellipse">
            <a:avLst/>
          </a:prstGeom>
          <a:noFill/>
          <a:ln w="28575">
            <a:solidFill>
              <a:srgbClr val="CC00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54" name="Oval 13">
            <a:extLst>
              <a:ext uri="{FF2B5EF4-FFF2-40B4-BE49-F238E27FC236}">
                <a16:creationId xmlns:a16="http://schemas.microsoft.com/office/drawing/2014/main" id="{17E64019-6C83-4A76-1793-88C59CAA4AF2}"/>
              </a:ext>
            </a:extLst>
          </p:cNvPr>
          <p:cNvSpPr>
            <a:spLocks noChangeAspect="1" noChangeArrowheads="1"/>
          </p:cNvSpPr>
          <p:nvPr/>
        </p:nvSpPr>
        <p:spPr bwMode="auto">
          <a:xfrm>
            <a:off x="5232400" y="4603750"/>
            <a:ext cx="503238"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55" name="Text Box 14">
            <a:extLst>
              <a:ext uri="{FF2B5EF4-FFF2-40B4-BE49-F238E27FC236}">
                <a16:creationId xmlns:a16="http://schemas.microsoft.com/office/drawing/2014/main" id="{BA464E02-0FFA-2060-5BEA-47AC2BAE8B9D}"/>
              </a:ext>
            </a:extLst>
          </p:cNvPr>
          <p:cNvSpPr txBox="1">
            <a:spLocks noChangeAspect="1" noChangeArrowheads="1"/>
          </p:cNvSpPr>
          <p:nvPr/>
        </p:nvSpPr>
        <p:spPr bwMode="auto">
          <a:xfrm>
            <a:off x="5297488" y="4683125"/>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56" name="Line 23">
            <a:extLst>
              <a:ext uri="{FF2B5EF4-FFF2-40B4-BE49-F238E27FC236}">
                <a16:creationId xmlns:a16="http://schemas.microsoft.com/office/drawing/2014/main" id="{5F321D13-A144-D0AA-8471-DD9282C8E78B}"/>
              </a:ext>
            </a:extLst>
          </p:cNvPr>
          <p:cNvSpPr>
            <a:spLocks noChangeAspect="1" noChangeShapeType="1"/>
          </p:cNvSpPr>
          <p:nvPr/>
        </p:nvSpPr>
        <p:spPr bwMode="auto">
          <a:xfrm>
            <a:off x="5500688" y="5106988"/>
            <a:ext cx="0" cy="3349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7" name="Line 71">
            <a:extLst>
              <a:ext uri="{FF2B5EF4-FFF2-40B4-BE49-F238E27FC236}">
                <a16:creationId xmlns:a16="http://schemas.microsoft.com/office/drawing/2014/main" id="{049E6F51-082B-4E9A-F276-8B3E32D42975}"/>
              </a:ext>
            </a:extLst>
          </p:cNvPr>
          <p:cNvSpPr>
            <a:spLocks noChangeShapeType="1"/>
          </p:cNvSpPr>
          <p:nvPr/>
        </p:nvSpPr>
        <p:spPr bwMode="auto">
          <a:xfrm>
            <a:off x="3336925" y="4127500"/>
            <a:ext cx="763588" cy="763588"/>
          </a:xfrm>
          <a:prstGeom prst="line">
            <a:avLst/>
          </a:prstGeom>
          <a:noFill/>
          <a:ln w="63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p>
            <a:endParaRPr lang="en-US"/>
          </a:p>
        </p:txBody>
      </p:sp>
      <p:sp>
        <p:nvSpPr>
          <p:cNvPr id="58" name="Line 72">
            <a:extLst>
              <a:ext uri="{FF2B5EF4-FFF2-40B4-BE49-F238E27FC236}">
                <a16:creationId xmlns:a16="http://schemas.microsoft.com/office/drawing/2014/main" id="{A4732FB5-05CC-7A9F-8EC3-8C188E52D711}"/>
              </a:ext>
            </a:extLst>
          </p:cNvPr>
          <p:cNvSpPr>
            <a:spLocks noChangeShapeType="1"/>
          </p:cNvSpPr>
          <p:nvPr/>
        </p:nvSpPr>
        <p:spPr bwMode="auto">
          <a:xfrm flipH="1">
            <a:off x="3536951" y="5084763"/>
            <a:ext cx="644525" cy="0"/>
          </a:xfrm>
          <a:prstGeom prst="line">
            <a:avLst/>
          </a:prstGeom>
          <a:noFill/>
          <a:ln w="63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p>
            <a:endParaRPr lang="en-US"/>
          </a:p>
        </p:txBody>
      </p:sp>
      <p:sp>
        <p:nvSpPr>
          <p:cNvPr id="59" name="Line 21">
            <a:extLst>
              <a:ext uri="{FF2B5EF4-FFF2-40B4-BE49-F238E27FC236}">
                <a16:creationId xmlns:a16="http://schemas.microsoft.com/office/drawing/2014/main" id="{2063DCCA-EAE3-ED15-BB93-1E4EC2FE7ABA}"/>
              </a:ext>
            </a:extLst>
          </p:cNvPr>
          <p:cNvSpPr>
            <a:spLocks noChangeAspect="1" noChangeShapeType="1"/>
          </p:cNvSpPr>
          <p:nvPr/>
        </p:nvSpPr>
        <p:spPr bwMode="auto">
          <a:xfrm>
            <a:off x="4241800" y="4189413"/>
            <a:ext cx="0" cy="641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 name="Oval 5">
            <a:extLst>
              <a:ext uri="{FF2B5EF4-FFF2-40B4-BE49-F238E27FC236}">
                <a16:creationId xmlns:a16="http://schemas.microsoft.com/office/drawing/2014/main" id="{73E78D4F-9E1F-10B0-8A1D-3A1B3C5387EB}"/>
              </a:ext>
            </a:extLst>
          </p:cNvPr>
          <p:cNvSpPr>
            <a:spLocks noChangeAspect="1" noChangeArrowheads="1"/>
          </p:cNvSpPr>
          <p:nvPr/>
        </p:nvSpPr>
        <p:spPr bwMode="auto">
          <a:xfrm>
            <a:off x="3986213" y="4843463"/>
            <a:ext cx="501650"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1" name="Text Box 6">
            <a:extLst>
              <a:ext uri="{FF2B5EF4-FFF2-40B4-BE49-F238E27FC236}">
                <a16:creationId xmlns:a16="http://schemas.microsoft.com/office/drawing/2014/main" id="{9B80261E-27D8-7B18-1856-6D24FBF733C3}"/>
              </a:ext>
            </a:extLst>
          </p:cNvPr>
          <p:cNvSpPr txBox="1">
            <a:spLocks noChangeAspect="1" noChangeArrowheads="1"/>
          </p:cNvSpPr>
          <p:nvPr/>
        </p:nvSpPr>
        <p:spPr bwMode="auto">
          <a:xfrm>
            <a:off x="4049714" y="4921250"/>
            <a:ext cx="50323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62" name="Oval 9">
            <a:extLst>
              <a:ext uri="{FF2B5EF4-FFF2-40B4-BE49-F238E27FC236}">
                <a16:creationId xmlns:a16="http://schemas.microsoft.com/office/drawing/2014/main" id="{A3438D59-42EE-DACF-B100-1D1616B89EFC}"/>
              </a:ext>
            </a:extLst>
          </p:cNvPr>
          <p:cNvSpPr>
            <a:spLocks noChangeAspect="1" noChangeArrowheads="1"/>
          </p:cNvSpPr>
          <p:nvPr/>
        </p:nvSpPr>
        <p:spPr bwMode="auto">
          <a:xfrm>
            <a:off x="3976689" y="3765550"/>
            <a:ext cx="503237"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3" name="Text Box 10">
            <a:extLst>
              <a:ext uri="{FF2B5EF4-FFF2-40B4-BE49-F238E27FC236}">
                <a16:creationId xmlns:a16="http://schemas.microsoft.com/office/drawing/2014/main" id="{B50AA410-A7B6-FD72-7952-04CC44E01ECF}"/>
              </a:ext>
            </a:extLst>
          </p:cNvPr>
          <p:cNvSpPr txBox="1">
            <a:spLocks noChangeAspect="1" noChangeArrowheads="1"/>
          </p:cNvSpPr>
          <p:nvPr/>
        </p:nvSpPr>
        <p:spPr bwMode="auto">
          <a:xfrm>
            <a:off x="4041775"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64" name="Oval 11">
            <a:extLst>
              <a:ext uri="{FF2B5EF4-FFF2-40B4-BE49-F238E27FC236}">
                <a16:creationId xmlns:a16="http://schemas.microsoft.com/office/drawing/2014/main" id="{641B6BF6-210F-FC78-7362-C3C157BFE08A}"/>
              </a:ext>
            </a:extLst>
          </p:cNvPr>
          <p:cNvSpPr>
            <a:spLocks noChangeAspect="1" noChangeArrowheads="1"/>
          </p:cNvSpPr>
          <p:nvPr/>
        </p:nvSpPr>
        <p:spPr bwMode="auto">
          <a:xfrm>
            <a:off x="5232400" y="5441950"/>
            <a:ext cx="503238"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5" name="Text Box 12">
            <a:extLst>
              <a:ext uri="{FF2B5EF4-FFF2-40B4-BE49-F238E27FC236}">
                <a16:creationId xmlns:a16="http://schemas.microsoft.com/office/drawing/2014/main" id="{6064E52B-2BB2-D5CD-FFF7-89320A6B92E3}"/>
              </a:ext>
            </a:extLst>
          </p:cNvPr>
          <p:cNvSpPr txBox="1">
            <a:spLocks noChangeAspect="1" noChangeArrowheads="1"/>
          </p:cNvSpPr>
          <p:nvPr/>
        </p:nvSpPr>
        <p:spPr bwMode="auto">
          <a:xfrm>
            <a:off x="5297488" y="5521325"/>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66" name="Line 21">
            <a:extLst>
              <a:ext uri="{FF2B5EF4-FFF2-40B4-BE49-F238E27FC236}">
                <a16:creationId xmlns:a16="http://schemas.microsoft.com/office/drawing/2014/main" id="{A17218CD-19CD-9A62-ECC6-DAB5A1B04D50}"/>
              </a:ext>
            </a:extLst>
          </p:cNvPr>
          <p:cNvSpPr>
            <a:spLocks noChangeAspect="1" noChangeShapeType="1"/>
          </p:cNvSpPr>
          <p:nvPr/>
        </p:nvSpPr>
        <p:spPr bwMode="auto">
          <a:xfrm>
            <a:off x="3306763" y="4197350"/>
            <a:ext cx="0" cy="641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7" name="Oval 3">
            <a:extLst>
              <a:ext uri="{FF2B5EF4-FFF2-40B4-BE49-F238E27FC236}">
                <a16:creationId xmlns:a16="http://schemas.microsoft.com/office/drawing/2014/main" id="{C49F1913-7C99-941F-C93F-D2771B1D8CD2}"/>
              </a:ext>
            </a:extLst>
          </p:cNvPr>
          <p:cNvSpPr>
            <a:spLocks noChangeAspect="1" noChangeArrowheads="1"/>
          </p:cNvSpPr>
          <p:nvPr/>
        </p:nvSpPr>
        <p:spPr bwMode="auto">
          <a:xfrm>
            <a:off x="3054350" y="3765550"/>
            <a:ext cx="503238"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8" name="Text Box 4">
            <a:extLst>
              <a:ext uri="{FF2B5EF4-FFF2-40B4-BE49-F238E27FC236}">
                <a16:creationId xmlns:a16="http://schemas.microsoft.com/office/drawing/2014/main" id="{D27F4B0D-0509-4ED9-2D94-982DB7211F2A}"/>
              </a:ext>
            </a:extLst>
          </p:cNvPr>
          <p:cNvSpPr txBox="1">
            <a:spLocks noChangeAspect="1" noChangeArrowheads="1"/>
          </p:cNvSpPr>
          <p:nvPr/>
        </p:nvSpPr>
        <p:spPr bwMode="auto">
          <a:xfrm>
            <a:off x="3119438"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69" name="Oval 7">
            <a:extLst>
              <a:ext uri="{FF2B5EF4-FFF2-40B4-BE49-F238E27FC236}">
                <a16:creationId xmlns:a16="http://schemas.microsoft.com/office/drawing/2014/main" id="{9E49546B-B24B-84F2-FB33-59D40D61EB09}"/>
              </a:ext>
            </a:extLst>
          </p:cNvPr>
          <p:cNvSpPr>
            <a:spLocks noChangeAspect="1" noChangeArrowheads="1"/>
          </p:cNvSpPr>
          <p:nvPr/>
        </p:nvSpPr>
        <p:spPr bwMode="auto">
          <a:xfrm>
            <a:off x="3035300" y="4838700"/>
            <a:ext cx="501650"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70" name="Text Box 8">
            <a:extLst>
              <a:ext uri="{FF2B5EF4-FFF2-40B4-BE49-F238E27FC236}">
                <a16:creationId xmlns:a16="http://schemas.microsoft.com/office/drawing/2014/main" id="{F06383CF-B0F9-7047-4361-313E0F642C47}"/>
              </a:ext>
            </a:extLst>
          </p:cNvPr>
          <p:cNvSpPr txBox="1">
            <a:spLocks noChangeAspect="1" noChangeArrowheads="1"/>
          </p:cNvSpPr>
          <p:nvPr/>
        </p:nvSpPr>
        <p:spPr bwMode="auto">
          <a:xfrm>
            <a:off x="3098800" y="4918075"/>
            <a:ext cx="5032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Tree>
    <p:extLst>
      <p:ext uri="{BB962C8B-B14F-4D97-AF65-F5344CB8AC3E}">
        <p14:creationId xmlns:p14="http://schemas.microsoft.com/office/powerpoint/2010/main" val="106179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dissolve">
                                      <p:cBhvr>
                                        <p:cTn id="10" dur="500"/>
                                        <p:tgtEl>
                                          <p:spTgt spid="55"/>
                                        </p:tgtEl>
                                      </p:cBhvr>
                                    </p:animEffect>
                                  </p:childTnLst>
                                </p:cTn>
                              </p:par>
                              <p:par>
                                <p:cTn id="11" presetID="9"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dissolve">
                                      <p:cBhvr>
                                        <p:cTn id="1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31B51-7C0F-DB51-A4B7-7FFA0F896235}"/>
              </a:ext>
            </a:extLst>
          </p:cNvPr>
          <p:cNvSpPr>
            <a:spLocks noGrp="1"/>
          </p:cNvSpPr>
          <p:nvPr>
            <p:ph type="title"/>
          </p:nvPr>
        </p:nvSpPr>
        <p:spPr/>
        <p:txBody>
          <a:bodyPr/>
          <a:lstStyle/>
          <a:p>
            <a:r>
              <a:rPr lang="en-US" dirty="0"/>
              <a:t>Vertical Constraint Graph</a:t>
            </a:r>
          </a:p>
        </p:txBody>
      </p:sp>
      <p:grpSp>
        <p:nvGrpSpPr>
          <p:cNvPr id="4" name="Group 77">
            <a:extLst>
              <a:ext uri="{FF2B5EF4-FFF2-40B4-BE49-F238E27FC236}">
                <a16:creationId xmlns:a16="http://schemas.microsoft.com/office/drawing/2014/main" id="{8213906C-B9C2-E955-1AC0-AE4CE3680A3F}"/>
              </a:ext>
            </a:extLst>
          </p:cNvPr>
          <p:cNvGrpSpPr>
            <a:grpSpLocks noChangeAspect="1"/>
          </p:cNvGrpSpPr>
          <p:nvPr/>
        </p:nvGrpSpPr>
        <p:grpSpPr bwMode="auto">
          <a:xfrm>
            <a:off x="3259139" y="1831975"/>
            <a:ext cx="4200525" cy="63500"/>
            <a:chOff x="459" y="725"/>
            <a:chExt cx="2993" cy="0"/>
          </a:xfrm>
        </p:grpSpPr>
        <p:sp>
          <p:nvSpPr>
            <p:cNvPr id="5" name="Line 78">
              <a:extLst>
                <a:ext uri="{FF2B5EF4-FFF2-40B4-BE49-F238E27FC236}">
                  <a16:creationId xmlns:a16="http://schemas.microsoft.com/office/drawing/2014/main" id="{7B9F9071-92FA-7615-45CC-86BAABF752AE}"/>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 name="Line 79">
              <a:extLst>
                <a:ext uri="{FF2B5EF4-FFF2-40B4-BE49-F238E27FC236}">
                  <a16:creationId xmlns:a16="http://schemas.microsoft.com/office/drawing/2014/main" id="{E069CABF-1AD7-4755-5D9D-7F458F8FDD62}"/>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 name="Line 80">
              <a:extLst>
                <a:ext uri="{FF2B5EF4-FFF2-40B4-BE49-F238E27FC236}">
                  <a16:creationId xmlns:a16="http://schemas.microsoft.com/office/drawing/2014/main" id="{446B5D4F-9730-F81E-4421-003F1300D59D}"/>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 name="Line 81">
              <a:extLst>
                <a:ext uri="{FF2B5EF4-FFF2-40B4-BE49-F238E27FC236}">
                  <a16:creationId xmlns:a16="http://schemas.microsoft.com/office/drawing/2014/main" id="{C8EFF8AF-AA9F-9DCA-2B1D-CB8C6AC570E6}"/>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9" name="Line 82">
              <a:extLst>
                <a:ext uri="{FF2B5EF4-FFF2-40B4-BE49-F238E27FC236}">
                  <a16:creationId xmlns:a16="http://schemas.microsoft.com/office/drawing/2014/main" id="{BDEB857C-358A-BBCD-9EBF-CF1251DC372B}"/>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0" name="Line 83">
              <a:extLst>
                <a:ext uri="{FF2B5EF4-FFF2-40B4-BE49-F238E27FC236}">
                  <a16:creationId xmlns:a16="http://schemas.microsoft.com/office/drawing/2014/main" id="{03C3F7DB-8EBD-02FA-4233-C579865FF82A}"/>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1" name="Line 84">
              <a:extLst>
                <a:ext uri="{FF2B5EF4-FFF2-40B4-BE49-F238E27FC236}">
                  <a16:creationId xmlns:a16="http://schemas.microsoft.com/office/drawing/2014/main" id="{F09C206A-96EA-82B0-14E8-22EDFF86B5A3}"/>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2" name="Line 85">
              <a:extLst>
                <a:ext uri="{FF2B5EF4-FFF2-40B4-BE49-F238E27FC236}">
                  <a16:creationId xmlns:a16="http://schemas.microsoft.com/office/drawing/2014/main" id="{CA448655-6943-DE70-F180-1BDAAB196331}"/>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3" name="Line 86">
              <a:extLst>
                <a:ext uri="{FF2B5EF4-FFF2-40B4-BE49-F238E27FC236}">
                  <a16:creationId xmlns:a16="http://schemas.microsoft.com/office/drawing/2014/main" id="{C0223A3E-E589-FC10-7036-05B371D25F2A}"/>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4" name="Line 87">
              <a:extLst>
                <a:ext uri="{FF2B5EF4-FFF2-40B4-BE49-F238E27FC236}">
                  <a16:creationId xmlns:a16="http://schemas.microsoft.com/office/drawing/2014/main" id="{7896B561-E50E-DA72-F56D-DC1B55F16A0F}"/>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5" name="Line 88">
              <a:extLst>
                <a:ext uri="{FF2B5EF4-FFF2-40B4-BE49-F238E27FC236}">
                  <a16:creationId xmlns:a16="http://schemas.microsoft.com/office/drawing/2014/main" id="{9B0070D1-845E-CD98-F40F-9D158B733BA7}"/>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16" name="Text Box 89">
            <a:extLst>
              <a:ext uri="{FF2B5EF4-FFF2-40B4-BE49-F238E27FC236}">
                <a16:creationId xmlns:a16="http://schemas.microsoft.com/office/drawing/2014/main" id="{385C221C-7D85-8B82-F5AD-D4732E95307B}"/>
              </a:ext>
            </a:extLst>
          </p:cNvPr>
          <p:cNvSpPr txBox="1">
            <a:spLocks noChangeAspect="1" noChangeArrowheads="1"/>
          </p:cNvSpPr>
          <p:nvPr/>
        </p:nvSpPr>
        <p:spPr bwMode="auto">
          <a:xfrm>
            <a:off x="3113089" y="1514475"/>
            <a:ext cx="320675"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17" name="Text Box 90">
            <a:extLst>
              <a:ext uri="{FF2B5EF4-FFF2-40B4-BE49-F238E27FC236}">
                <a16:creationId xmlns:a16="http://schemas.microsoft.com/office/drawing/2014/main" id="{043227D6-6AE5-4BB4-2775-A111BF647D2E}"/>
              </a:ext>
            </a:extLst>
          </p:cNvPr>
          <p:cNvSpPr txBox="1">
            <a:spLocks noChangeAspect="1" noChangeArrowheads="1"/>
          </p:cNvSpPr>
          <p:nvPr/>
        </p:nvSpPr>
        <p:spPr bwMode="auto">
          <a:xfrm>
            <a:off x="3473450"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18" name="Text Box 91">
            <a:extLst>
              <a:ext uri="{FF2B5EF4-FFF2-40B4-BE49-F238E27FC236}">
                <a16:creationId xmlns:a16="http://schemas.microsoft.com/office/drawing/2014/main" id="{5467B8FF-5EDC-F824-E87E-33A21CCC6B53}"/>
              </a:ext>
            </a:extLst>
          </p:cNvPr>
          <p:cNvSpPr txBox="1">
            <a:spLocks noChangeAspect="1" noChangeArrowheads="1"/>
          </p:cNvSpPr>
          <p:nvPr/>
        </p:nvSpPr>
        <p:spPr bwMode="auto">
          <a:xfrm>
            <a:off x="38639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19" name="Text Box 92">
            <a:extLst>
              <a:ext uri="{FF2B5EF4-FFF2-40B4-BE49-F238E27FC236}">
                <a16:creationId xmlns:a16="http://schemas.microsoft.com/office/drawing/2014/main" id="{7DE51188-0A84-B8C1-407A-9EA027609322}"/>
              </a:ext>
            </a:extLst>
          </p:cNvPr>
          <p:cNvSpPr txBox="1">
            <a:spLocks noChangeAspect="1" noChangeArrowheads="1"/>
          </p:cNvSpPr>
          <p:nvPr/>
        </p:nvSpPr>
        <p:spPr bwMode="auto">
          <a:xfrm>
            <a:off x="4243389" y="1514475"/>
            <a:ext cx="31908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20" name="Text Box 93">
            <a:extLst>
              <a:ext uri="{FF2B5EF4-FFF2-40B4-BE49-F238E27FC236}">
                <a16:creationId xmlns:a16="http://schemas.microsoft.com/office/drawing/2014/main" id="{9EBED48C-3ECD-545F-DAD3-2AA44A5AFF3E}"/>
              </a:ext>
            </a:extLst>
          </p:cNvPr>
          <p:cNvSpPr txBox="1">
            <a:spLocks noChangeAspect="1" noChangeArrowheads="1"/>
          </p:cNvSpPr>
          <p:nvPr/>
        </p:nvSpPr>
        <p:spPr bwMode="auto">
          <a:xfrm>
            <a:off x="4638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21" name="Text Box 94">
            <a:extLst>
              <a:ext uri="{FF2B5EF4-FFF2-40B4-BE49-F238E27FC236}">
                <a16:creationId xmlns:a16="http://schemas.microsoft.com/office/drawing/2014/main" id="{B1DEC03C-C411-8DAC-3351-6F1048FA40A7}"/>
              </a:ext>
            </a:extLst>
          </p:cNvPr>
          <p:cNvSpPr txBox="1">
            <a:spLocks noChangeAspect="1" noChangeArrowheads="1"/>
          </p:cNvSpPr>
          <p:nvPr/>
        </p:nvSpPr>
        <p:spPr bwMode="auto">
          <a:xfrm>
            <a:off x="5400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22" name="Text Box 95">
            <a:extLst>
              <a:ext uri="{FF2B5EF4-FFF2-40B4-BE49-F238E27FC236}">
                <a16:creationId xmlns:a16="http://schemas.microsoft.com/office/drawing/2014/main" id="{6EFFDACA-F88E-8361-FE30-896DF294851B}"/>
              </a:ext>
            </a:extLst>
          </p:cNvPr>
          <p:cNvSpPr txBox="1">
            <a:spLocks noChangeAspect="1" noChangeArrowheads="1"/>
          </p:cNvSpPr>
          <p:nvPr/>
        </p:nvSpPr>
        <p:spPr bwMode="auto">
          <a:xfrm>
            <a:off x="50196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23" name="Text Box 96">
            <a:extLst>
              <a:ext uri="{FF2B5EF4-FFF2-40B4-BE49-F238E27FC236}">
                <a16:creationId xmlns:a16="http://schemas.microsoft.com/office/drawing/2014/main" id="{38976E90-72DD-F712-D2DB-3A1A43D5BA69}"/>
              </a:ext>
            </a:extLst>
          </p:cNvPr>
          <p:cNvSpPr txBox="1">
            <a:spLocks noChangeAspect="1" noChangeArrowheads="1"/>
          </p:cNvSpPr>
          <p:nvPr/>
        </p:nvSpPr>
        <p:spPr bwMode="auto">
          <a:xfrm>
            <a:off x="5781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4" name="Text Box 97">
            <a:extLst>
              <a:ext uri="{FF2B5EF4-FFF2-40B4-BE49-F238E27FC236}">
                <a16:creationId xmlns:a16="http://schemas.microsoft.com/office/drawing/2014/main" id="{6433B841-40CA-72C5-319F-840F11EFDC85}"/>
              </a:ext>
            </a:extLst>
          </p:cNvPr>
          <p:cNvSpPr txBox="1">
            <a:spLocks noChangeAspect="1" noChangeArrowheads="1"/>
          </p:cNvSpPr>
          <p:nvPr/>
        </p:nvSpPr>
        <p:spPr bwMode="auto">
          <a:xfrm>
            <a:off x="61499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25" name="Text Box 98">
            <a:extLst>
              <a:ext uri="{FF2B5EF4-FFF2-40B4-BE49-F238E27FC236}">
                <a16:creationId xmlns:a16="http://schemas.microsoft.com/office/drawing/2014/main" id="{320DFBC3-D7EF-3405-8333-B7DBEA66BE83}"/>
              </a:ext>
            </a:extLst>
          </p:cNvPr>
          <p:cNvSpPr txBox="1">
            <a:spLocks noChangeAspect="1" noChangeArrowheads="1"/>
          </p:cNvSpPr>
          <p:nvPr/>
        </p:nvSpPr>
        <p:spPr bwMode="auto">
          <a:xfrm>
            <a:off x="6543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6" name="Text Box 99">
            <a:extLst>
              <a:ext uri="{FF2B5EF4-FFF2-40B4-BE49-F238E27FC236}">
                <a16:creationId xmlns:a16="http://schemas.microsoft.com/office/drawing/2014/main" id="{3572609C-2534-42EE-13BC-602D39F292A5}"/>
              </a:ext>
            </a:extLst>
          </p:cNvPr>
          <p:cNvSpPr txBox="1">
            <a:spLocks noChangeAspect="1" noChangeArrowheads="1"/>
          </p:cNvSpPr>
          <p:nvPr/>
        </p:nvSpPr>
        <p:spPr bwMode="auto">
          <a:xfrm>
            <a:off x="6924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7" name="Rectangle 100">
            <a:extLst>
              <a:ext uri="{FF2B5EF4-FFF2-40B4-BE49-F238E27FC236}">
                <a16:creationId xmlns:a16="http://schemas.microsoft.com/office/drawing/2014/main" id="{2E466A11-23F1-284D-1844-46040D1663E7}"/>
              </a:ext>
            </a:extLst>
          </p:cNvPr>
          <p:cNvSpPr>
            <a:spLocks noChangeAspect="1" noChangeArrowheads="1"/>
          </p:cNvSpPr>
          <p:nvPr/>
        </p:nvSpPr>
        <p:spPr bwMode="auto">
          <a:xfrm>
            <a:off x="7113589" y="1789114"/>
            <a:ext cx="422275" cy="84137"/>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nvGrpSpPr>
          <p:cNvPr id="28" name="Group 102">
            <a:extLst>
              <a:ext uri="{FF2B5EF4-FFF2-40B4-BE49-F238E27FC236}">
                <a16:creationId xmlns:a16="http://schemas.microsoft.com/office/drawing/2014/main" id="{7E05C225-99EF-BE7D-6859-20C88B648610}"/>
              </a:ext>
            </a:extLst>
          </p:cNvPr>
          <p:cNvGrpSpPr>
            <a:grpSpLocks/>
          </p:cNvGrpSpPr>
          <p:nvPr/>
        </p:nvGrpSpPr>
        <p:grpSpPr bwMode="auto">
          <a:xfrm>
            <a:off x="3098801" y="2205041"/>
            <a:ext cx="4437063" cy="407988"/>
            <a:chOff x="902" y="1689"/>
            <a:chExt cx="2795" cy="257"/>
          </a:xfrm>
        </p:grpSpPr>
        <p:grpSp>
          <p:nvGrpSpPr>
            <p:cNvPr id="29" name="Group 103">
              <a:extLst>
                <a:ext uri="{FF2B5EF4-FFF2-40B4-BE49-F238E27FC236}">
                  <a16:creationId xmlns:a16="http://schemas.microsoft.com/office/drawing/2014/main" id="{974CD668-BBCA-5488-A7F1-4301E7616D34}"/>
                </a:ext>
              </a:extLst>
            </p:cNvPr>
            <p:cNvGrpSpPr>
              <a:grpSpLocks noChangeAspect="1"/>
            </p:cNvGrpSpPr>
            <p:nvPr/>
          </p:nvGrpSpPr>
          <p:grpSpPr bwMode="auto">
            <a:xfrm>
              <a:off x="992" y="1710"/>
              <a:ext cx="2647" cy="39"/>
              <a:chOff x="459" y="725"/>
              <a:chExt cx="2993" cy="0"/>
            </a:xfrm>
          </p:grpSpPr>
          <p:sp>
            <p:nvSpPr>
              <p:cNvPr id="42" name="Line 104">
                <a:extLst>
                  <a:ext uri="{FF2B5EF4-FFF2-40B4-BE49-F238E27FC236}">
                    <a16:creationId xmlns:a16="http://schemas.microsoft.com/office/drawing/2014/main" id="{0EE73E8F-2A93-4F63-32B8-DCAAE15172A4}"/>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3" name="Line 105">
                <a:extLst>
                  <a:ext uri="{FF2B5EF4-FFF2-40B4-BE49-F238E27FC236}">
                    <a16:creationId xmlns:a16="http://schemas.microsoft.com/office/drawing/2014/main" id="{B6DAA25D-0F3B-9182-5BA8-C983EB53F2F5}"/>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4" name="Line 106">
                <a:extLst>
                  <a:ext uri="{FF2B5EF4-FFF2-40B4-BE49-F238E27FC236}">
                    <a16:creationId xmlns:a16="http://schemas.microsoft.com/office/drawing/2014/main" id="{D01EC7E7-FD61-8640-6CAC-A3B003EB4FB6}"/>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5" name="Line 107">
                <a:extLst>
                  <a:ext uri="{FF2B5EF4-FFF2-40B4-BE49-F238E27FC236}">
                    <a16:creationId xmlns:a16="http://schemas.microsoft.com/office/drawing/2014/main" id="{3E82A07A-7622-970F-B284-38410649A976}"/>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6" name="Line 108">
                <a:extLst>
                  <a:ext uri="{FF2B5EF4-FFF2-40B4-BE49-F238E27FC236}">
                    <a16:creationId xmlns:a16="http://schemas.microsoft.com/office/drawing/2014/main" id="{2D1E3367-CCC7-9324-9264-864D5851E291}"/>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7" name="Line 109">
                <a:extLst>
                  <a:ext uri="{FF2B5EF4-FFF2-40B4-BE49-F238E27FC236}">
                    <a16:creationId xmlns:a16="http://schemas.microsoft.com/office/drawing/2014/main" id="{2D2E5AA6-A142-174D-BECE-1271D4E8D7D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8" name="Line 110">
                <a:extLst>
                  <a:ext uri="{FF2B5EF4-FFF2-40B4-BE49-F238E27FC236}">
                    <a16:creationId xmlns:a16="http://schemas.microsoft.com/office/drawing/2014/main" id="{D0E3BD2E-C6AF-62FA-38C7-945133778D88}"/>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9" name="Line 111">
                <a:extLst>
                  <a:ext uri="{FF2B5EF4-FFF2-40B4-BE49-F238E27FC236}">
                    <a16:creationId xmlns:a16="http://schemas.microsoft.com/office/drawing/2014/main" id="{CD8A9B67-4A7C-E47E-5A79-2F60203EABDF}"/>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0" name="Line 112">
                <a:extLst>
                  <a:ext uri="{FF2B5EF4-FFF2-40B4-BE49-F238E27FC236}">
                    <a16:creationId xmlns:a16="http://schemas.microsoft.com/office/drawing/2014/main" id="{A8B52016-C562-9456-E62B-6ABC3113256C}"/>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1" name="Line 113">
                <a:extLst>
                  <a:ext uri="{FF2B5EF4-FFF2-40B4-BE49-F238E27FC236}">
                    <a16:creationId xmlns:a16="http://schemas.microsoft.com/office/drawing/2014/main" id="{16C55116-6D5E-5C70-D798-E0CC36ED304A}"/>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2" name="Line 114">
                <a:extLst>
                  <a:ext uri="{FF2B5EF4-FFF2-40B4-BE49-F238E27FC236}">
                    <a16:creationId xmlns:a16="http://schemas.microsoft.com/office/drawing/2014/main" id="{168727FE-65D3-2EB1-6276-C06A9D883DEA}"/>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30" name="Text Box 115">
              <a:extLst>
                <a:ext uri="{FF2B5EF4-FFF2-40B4-BE49-F238E27FC236}">
                  <a16:creationId xmlns:a16="http://schemas.microsoft.com/office/drawing/2014/main" id="{A65E5C96-281D-58FC-083E-000B8BD261E3}"/>
                </a:ext>
              </a:extLst>
            </p:cNvPr>
            <p:cNvSpPr txBox="1">
              <a:spLocks noChangeAspect="1" noChangeArrowheads="1"/>
            </p:cNvSpPr>
            <p:nvPr/>
          </p:nvSpPr>
          <p:spPr bwMode="auto">
            <a:xfrm>
              <a:off x="90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1" name="Text Box 116">
              <a:extLst>
                <a:ext uri="{FF2B5EF4-FFF2-40B4-BE49-F238E27FC236}">
                  <a16:creationId xmlns:a16="http://schemas.microsoft.com/office/drawing/2014/main" id="{FC1B9F99-D1BB-537F-0A8C-4A2A6BF9C8A5}"/>
                </a:ext>
              </a:extLst>
            </p:cNvPr>
            <p:cNvSpPr txBox="1">
              <a:spLocks noChangeAspect="1" noChangeArrowheads="1"/>
            </p:cNvSpPr>
            <p:nvPr/>
          </p:nvSpPr>
          <p:spPr bwMode="auto">
            <a:xfrm>
              <a:off x="114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2" name="Text Box 117">
              <a:extLst>
                <a:ext uri="{FF2B5EF4-FFF2-40B4-BE49-F238E27FC236}">
                  <a16:creationId xmlns:a16="http://schemas.microsoft.com/office/drawing/2014/main" id="{17E8A8DE-F840-11C6-BDCF-3B0CF60417DC}"/>
                </a:ext>
              </a:extLst>
            </p:cNvPr>
            <p:cNvSpPr txBox="1">
              <a:spLocks noChangeAspect="1" noChangeArrowheads="1"/>
            </p:cNvSpPr>
            <p:nvPr/>
          </p:nvSpPr>
          <p:spPr bwMode="auto">
            <a:xfrm>
              <a:off x="1384" y="1710"/>
              <a:ext cx="20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33" name="Text Box 118">
              <a:extLst>
                <a:ext uri="{FF2B5EF4-FFF2-40B4-BE49-F238E27FC236}">
                  <a16:creationId xmlns:a16="http://schemas.microsoft.com/office/drawing/2014/main" id="{F5216BA9-74E1-4EBA-BFB0-DFD1FAAAED57}"/>
                </a:ext>
              </a:extLst>
            </p:cNvPr>
            <p:cNvSpPr txBox="1">
              <a:spLocks noChangeAspect="1" noChangeArrowheads="1"/>
            </p:cNvSpPr>
            <p:nvPr/>
          </p:nvSpPr>
          <p:spPr bwMode="auto">
            <a:xfrm>
              <a:off x="162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4" name="Text Box 119">
              <a:extLst>
                <a:ext uri="{FF2B5EF4-FFF2-40B4-BE49-F238E27FC236}">
                  <a16:creationId xmlns:a16="http://schemas.microsoft.com/office/drawing/2014/main" id="{9EC9C1C0-F171-61F9-77A5-2A490D1D9E4A}"/>
                </a:ext>
              </a:extLst>
            </p:cNvPr>
            <p:cNvSpPr txBox="1">
              <a:spLocks noChangeAspect="1" noChangeArrowheads="1"/>
            </p:cNvSpPr>
            <p:nvPr/>
          </p:nvSpPr>
          <p:spPr bwMode="auto">
            <a:xfrm>
              <a:off x="186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35" name="Text Box 120">
              <a:extLst>
                <a:ext uri="{FF2B5EF4-FFF2-40B4-BE49-F238E27FC236}">
                  <a16:creationId xmlns:a16="http://schemas.microsoft.com/office/drawing/2014/main" id="{17FB312D-B6B2-26C0-0FF0-E834FFEC4AE6}"/>
                </a:ext>
              </a:extLst>
            </p:cNvPr>
            <p:cNvSpPr txBox="1">
              <a:spLocks noChangeAspect="1" noChangeArrowheads="1"/>
            </p:cNvSpPr>
            <p:nvPr/>
          </p:nvSpPr>
          <p:spPr bwMode="auto">
            <a:xfrm>
              <a:off x="2103"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6" name="Text Box 121">
              <a:extLst>
                <a:ext uri="{FF2B5EF4-FFF2-40B4-BE49-F238E27FC236}">
                  <a16:creationId xmlns:a16="http://schemas.microsoft.com/office/drawing/2014/main" id="{F593A2F2-3396-3503-DCD2-B18149411BD5}"/>
                </a:ext>
              </a:extLst>
            </p:cNvPr>
            <p:cNvSpPr txBox="1">
              <a:spLocks noChangeAspect="1" noChangeArrowheads="1"/>
            </p:cNvSpPr>
            <p:nvPr/>
          </p:nvSpPr>
          <p:spPr bwMode="auto">
            <a:xfrm>
              <a:off x="235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37" name="Text Box 122">
              <a:extLst>
                <a:ext uri="{FF2B5EF4-FFF2-40B4-BE49-F238E27FC236}">
                  <a16:creationId xmlns:a16="http://schemas.microsoft.com/office/drawing/2014/main" id="{04751654-09D4-DC85-C519-CC211A383D51}"/>
                </a:ext>
              </a:extLst>
            </p:cNvPr>
            <p:cNvSpPr txBox="1">
              <a:spLocks noChangeAspect="1" noChangeArrowheads="1"/>
            </p:cNvSpPr>
            <p:nvPr/>
          </p:nvSpPr>
          <p:spPr bwMode="auto">
            <a:xfrm>
              <a:off x="259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38" name="Text Box 123">
              <a:extLst>
                <a:ext uri="{FF2B5EF4-FFF2-40B4-BE49-F238E27FC236}">
                  <a16:creationId xmlns:a16="http://schemas.microsoft.com/office/drawing/2014/main" id="{A216B74E-4F84-89BC-5DCC-7A7E0BDE8B18}"/>
                </a:ext>
              </a:extLst>
            </p:cNvPr>
            <p:cNvSpPr txBox="1">
              <a:spLocks noChangeAspect="1" noChangeArrowheads="1"/>
            </p:cNvSpPr>
            <p:nvPr/>
          </p:nvSpPr>
          <p:spPr bwMode="auto">
            <a:xfrm>
              <a:off x="307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39" name="Text Box 124">
              <a:extLst>
                <a:ext uri="{FF2B5EF4-FFF2-40B4-BE49-F238E27FC236}">
                  <a16:creationId xmlns:a16="http://schemas.microsoft.com/office/drawing/2014/main" id="{7AD177B7-648F-E875-4A80-A7FEF7D76C08}"/>
                </a:ext>
              </a:extLst>
            </p:cNvPr>
            <p:cNvSpPr txBox="1">
              <a:spLocks noChangeAspect="1" noChangeArrowheads="1"/>
            </p:cNvSpPr>
            <p:nvPr/>
          </p:nvSpPr>
          <p:spPr bwMode="auto">
            <a:xfrm>
              <a:off x="331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40" name="Text Box 125">
              <a:extLst>
                <a:ext uri="{FF2B5EF4-FFF2-40B4-BE49-F238E27FC236}">
                  <a16:creationId xmlns:a16="http://schemas.microsoft.com/office/drawing/2014/main" id="{792A989C-0606-8F7E-5F56-D3AC5EA8A678}"/>
                </a:ext>
              </a:extLst>
            </p:cNvPr>
            <p:cNvSpPr txBox="1">
              <a:spLocks noChangeAspect="1" noChangeArrowheads="1"/>
            </p:cNvSpPr>
            <p:nvPr/>
          </p:nvSpPr>
          <p:spPr bwMode="auto">
            <a:xfrm>
              <a:off x="2819" y="1702"/>
              <a:ext cx="3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41" name="Rectangle 126">
              <a:extLst>
                <a:ext uri="{FF2B5EF4-FFF2-40B4-BE49-F238E27FC236}">
                  <a16:creationId xmlns:a16="http://schemas.microsoft.com/office/drawing/2014/main" id="{6905EDAE-9B65-DF65-8B55-E161E300BBC2}"/>
                </a:ext>
              </a:extLst>
            </p:cNvPr>
            <p:cNvSpPr>
              <a:spLocks noChangeAspect="1" noChangeArrowheads="1"/>
            </p:cNvSpPr>
            <p:nvPr/>
          </p:nvSpPr>
          <p:spPr bwMode="auto">
            <a:xfrm>
              <a:off x="3431" y="1689"/>
              <a:ext cx="266" cy="42"/>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sp>
        <p:nvSpPr>
          <p:cNvPr id="53" name="Oval 17">
            <a:extLst>
              <a:ext uri="{FF2B5EF4-FFF2-40B4-BE49-F238E27FC236}">
                <a16:creationId xmlns:a16="http://schemas.microsoft.com/office/drawing/2014/main" id="{AEEC00D7-2FF3-9C81-4CCE-B2107AFC6262}"/>
              </a:ext>
            </a:extLst>
          </p:cNvPr>
          <p:cNvSpPr>
            <a:spLocks noChangeAspect="1" noChangeArrowheads="1"/>
          </p:cNvSpPr>
          <p:nvPr/>
        </p:nvSpPr>
        <p:spPr bwMode="auto">
          <a:xfrm>
            <a:off x="5461000" y="1724701"/>
            <a:ext cx="198438" cy="519351"/>
          </a:xfrm>
          <a:prstGeom prst="ellipse">
            <a:avLst/>
          </a:prstGeom>
          <a:noFill/>
          <a:ln w="28575">
            <a:solidFill>
              <a:srgbClr val="CC00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54" name="Oval 15">
            <a:extLst>
              <a:ext uri="{FF2B5EF4-FFF2-40B4-BE49-F238E27FC236}">
                <a16:creationId xmlns:a16="http://schemas.microsoft.com/office/drawing/2014/main" id="{FD0E1385-EE9E-FE98-B720-55F83A48E26A}"/>
              </a:ext>
            </a:extLst>
          </p:cNvPr>
          <p:cNvSpPr>
            <a:spLocks noChangeAspect="1" noChangeArrowheads="1"/>
          </p:cNvSpPr>
          <p:nvPr/>
        </p:nvSpPr>
        <p:spPr bwMode="auto">
          <a:xfrm>
            <a:off x="5232400" y="3765550"/>
            <a:ext cx="503238"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55" name="Text Box 16">
            <a:extLst>
              <a:ext uri="{FF2B5EF4-FFF2-40B4-BE49-F238E27FC236}">
                <a16:creationId xmlns:a16="http://schemas.microsoft.com/office/drawing/2014/main" id="{691736F6-0E48-9909-BA27-0F63B23C7C1A}"/>
              </a:ext>
            </a:extLst>
          </p:cNvPr>
          <p:cNvSpPr txBox="1">
            <a:spLocks noChangeAspect="1" noChangeArrowheads="1"/>
          </p:cNvSpPr>
          <p:nvPr/>
        </p:nvSpPr>
        <p:spPr bwMode="auto">
          <a:xfrm>
            <a:off x="5297488"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56" name="Line 22">
            <a:extLst>
              <a:ext uri="{FF2B5EF4-FFF2-40B4-BE49-F238E27FC236}">
                <a16:creationId xmlns:a16="http://schemas.microsoft.com/office/drawing/2014/main" id="{9AAED73C-537B-B9C4-6596-EB271CBF968D}"/>
              </a:ext>
            </a:extLst>
          </p:cNvPr>
          <p:cNvSpPr>
            <a:spLocks noChangeAspect="1" noChangeShapeType="1"/>
          </p:cNvSpPr>
          <p:nvPr/>
        </p:nvSpPr>
        <p:spPr bwMode="auto">
          <a:xfrm>
            <a:off x="5500688" y="4267200"/>
            <a:ext cx="0" cy="3365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7" name="Oval 13">
            <a:extLst>
              <a:ext uri="{FF2B5EF4-FFF2-40B4-BE49-F238E27FC236}">
                <a16:creationId xmlns:a16="http://schemas.microsoft.com/office/drawing/2014/main" id="{ABC400BC-6555-0CB4-BBD7-861593181874}"/>
              </a:ext>
            </a:extLst>
          </p:cNvPr>
          <p:cNvSpPr>
            <a:spLocks noChangeAspect="1" noChangeArrowheads="1"/>
          </p:cNvSpPr>
          <p:nvPr/>
        </p:nvSpPr>
        <p:spPr bwMode="auto">
          <a:xfrm>
            <a:off x="5232400" y="4603750"/>
            <a:ext cx="503238"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58" name="Text Box 14">
            <a:extLst>
              <a:ext uri="{FF2B5EF4-FFF2-40B4-BE49-F238E27FC236}">
                <a16:creationId xmlns:a16="http://schemas.microsoft.com/office/drawing/2014/main" id="{014F6C41-2389-5BE0-89BF-2A6AD8FED3F1}"/>
              </a:ext>
            </a:extLst>
          </p:cNvPr>
          <p:cNvSpPr txBox="1">
            <a:spLocks noChangeAspect="1" noChangeArrowheads="1"/>
          </p:cNvSpPr>
          <p:nvPr/>
        </p:nvSpPr>
        <p:spPr bwMode="auto">
          <a:xfrm>
            <a:off x="5297488" y="4683125"/>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59" name="Line 23">
            <a:extLst>
              <a:ext uri="{FF2B5EF4-FFF2-40B4-BE49-F238E27FC236}">
                <a16:creationId xmlns:a16="http://schemas.microsoft.com/office/drawing/2014/main" id="{98DE28D9-4B72-3F98-E932-5F52C66E3FCB}"/>
              </a:ext>
            </a:extLst>
          </p:cNvPr>
          <p:cNvSpPr>
            <a:spLocks noChangeAspect="1" noChangeShapeType="1"/>
          </p:cNvSpPr>
          <p:nvPr/>
        </p:nvSpPr>
        <p:spPr bwMode="auto">
          <a:xfrm>
            <a:off x="5500688" y="5106988"/>
            <a:ext cx="0" cy="3349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 name="Line 77">
            <a:extLst>
              <a:ext uri="{FF2B5EF4-FFF2-40B4-BE49-F238E27FC236}">
                <a16:creationId xmlns:a16="http://schemas.microsoft.com/office/drawing/2014/main" id="{6508ACDF-5B2F-78B9-307D-3FE1F1D6B6F2}"/>
              </a:ext>
            </a:extLst>
          </p:cNvPr>
          <p:cNvSpPr>
            <a:spLocks noChangeShapeType="1"/>
          </p:cNvSpPr>
          <p:nvPr/>
        </p:nvSpPr>
        <p:spPr bwMode="auto">
          <a:xfrm>
            <a:off x="3336925" y="4127500"/>
            <a:ext cx="763588" cy="763588"/>
          </a:xfrm>
          <a:prstGeom prst="line">
            <a:avLst/>
          </a:prstGeom>
          <a:noFill/>
          <a:ln w="63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p>
            <a:endParaRPr lang="en-US"/>
          </a:p>
        </p:txBody>
      </p:sp>
      <p:sp>
        <p:nvSpPr>
          <p:cNvPr id="61" name="Line 78">
            <a:extLst>
              <a:ext uri="{FF2B5EF4-FFF2-40B4-BE49-F238E27FC236}">
                <a16:creationId xmlns:a16="http://schemas.microsoft.com/office/drawing/2014/main" id="{AA937961-1F0F-8A1A-DFDA-99A99E7DCC3B}"/>
              </a:ext>
            </a:extLst>
          </p:cNvPr>
          <p:cNvSpPr>
            <a:spLocks noChangeShapeType="1"/>
          </p:cNvSpPr>
          <p:nvPr/>
        </p:nvSpPr>
        <p:spPr bwMode="auto">
          <a:xfrm flipH="1">
            <a:off x="3536951" y="5084763"/>
            <a:ext cx="644525" cy="0"/>
          </a:xfrm>
          <a:prstGeom prst="line">
            <a:avLst/>
          </a:prstGeom>
          <a:noFill/>
          <a:ln w="63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p>
            <a:endParaRPr lang="en-US"/>
          </a:p>
        </p:txBody>
      </p:sp>
      <p:sp>
        <p:nvSpPr>
          <p:cNvPr id="62" name="Line 21">
            <a:extLst>
              <a:ext uri="{FF2B5EF4-FFF2-40B4-BE49-F238E27FC236}">
                <a16:creationId xmlns:a16="http://schemas.microsoft.com/office/drawing/2014/main" id="{C828B6B8-9FCE-6B2A-DA55-AE851A8F5743}"/>
              </a:ext>
            </a:extLst>
          </p:cNvPr>
          <p:cNvSpPr>
            <a:spLocks noChangeAspect="1" noChangeShapeType="1"/>
          </p:cNvSpPr>
          <p:nvPr/>
        </p:nvSpPr>
        <p:spPr bwMode="auto">
          <a:xfrm>
            <a:off x="4241800" y="4189413"/>
            <a:ext cx="0" cy="641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 name="Oval 5">
            <a:extLst>
              <a:ext uri="{FF2B5EF4-FFF2-40B4-BE49-F238E27FC236}">
                <a16:creationId xmlns:a16="http://schemas.microsoft.com/office/drawing/2014/main" id="{B3B04E7D-C146-60FE-398D-059B9E8258B2}"/>
              </a:ext>
            </a:extLst>
          </p:cNvPr>
          <p:cNvSpPr>
            <a:spLocks noChangeAspect="1" noChangeArrowheads="1"/>
          </p:cNvSpPr>
          <p:nvPr/>
        </p:nvSpPr>
        <p:spPr bwMode="auto">
          <a:xfrm>
            <a:off x="3986213" y="4843463"/>
            <a:ext cx="501650"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4" name="Text Box 6">
            <a:extLst>
              <a:ext uri="{FF2B5EF4-FFF2-40B4-BE49-F238E27FC236}">
                <a16:creationId xmlns:a16="http://schemas.microsoft.com/office/drawing/2014/main" id="{39430B6E-2BF2-0E44-637E-98CEEE952A51}"/>
              </a:ext>
            </a:extLst>
          </p:cNvPr>
          <p:cNvSpPr txBox="1">
            <a:spLocks noChangeAspect="1" noChangeArrowheads="1"/>
          </p:cNvSpPr>
          <p:nvPr/>
        </p:nvSpPr>
        <p:spPr bwMode="auto">
          <a:xfrm>
            <a:off x="4049714" y="4921250"/>
            <a:ext cx="50323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65" name="Oval 9">
            <a:extLst>
              <a:ext uri="{FF2B5EF4-FFF2-40B4-BE49-F238E27FC236}">
                <a16:creationId xmlns:a16="http://schemas.microsoft.com/office/drawing/2014/main" id="{630D3651-9643-375A-43CB-9A4431574A75}"/>
              </a:ext>
            </a:extLst>
          </p:cNvPr>
          <p:cNvSpPr>
            <a:spLocks noChangeAspect="1" noChangeArrowheads="1"/>
          </p:cNvSpPr>
          <p:nvPr/>
        </p:nvSpPr>
        <p:spPr bwMode="auto">
          <a:xfrm>
            <a:off x="3976689" y="3765550"/>
            <a:ext cx="503237"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6" name="Text Box 10">
            <a:extLst>
              <a:ext uri="{FF2B5EF4-FFF2-40B4-BE49-F238E27FC236}">
                <a16:creationId xmlns:a16="http://schemas.microsoft.com/office/drawing/2014/main" id="{7188D4D1-6AE3-DC32-0DFE-A1D300D7E561}"/>
              </a:ext>
            </a:extLst>
          </p:cNvPr>
          <p:cNvSpPr txBox="1">
            <a:spLocks noChangeAspect="1" noChangeArrowheads="1"/>
          </p:cNvSpPr>
          <p:nvPr/>
        </p:nvSpPr>
        <p:spPr bwMode="auto">
          <a:xfrm>
            <a:off x="4041775"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67" name="Oval 11">
            <a:extLst>
              <a:ext uri="{FF2B5EF4-FFF2-40B4-BE49-F238E27FC236}">
                <a16:creationId xmlns:a16="http://schemas.microsoft.com/office/drawing/2014/main" id="{A1D7922C-97D8-06D2-3911-D1222E226FEF}"/>
              </a:ext>
            </a:extLst>
          </p:cNvPr>
          <p:cNvSpPr>
            <a:spLocks noChangeAspect="1" noChangeArrowheads="1"/>
          </p:cNvSpPr>
          <p:nvPr/>
        </p:nvSpPr>
        <p:spPr bwMode="auto">
          <a:xfrm>
            <a:off x="5232400" y="5441950"/>
            <a:ext cx="503238"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8" name="Text Box 12">
            <a:extLst>
              <a:ext uri="{FF2B5EF4-FFF2-40B4-BE49-F238E27FC236}">
                <a16:creationId xmlns:a16="http://schemas.microsoft.com/office/drawing/2014/main" id="{45A35C0A-4AA6-AE09-2BA1-C914F3063D28}"/>
              </a:ext>
            </a:extLst>
          </p:cNvPr>
          <p:cNvSpPr txBox="1">
            <a:spLocks noChangeAspect="1" noChangeArrowheads="1"/>
          </p:cNvSpPr>
          <p:nvPr/>
        </p:nvSpPr>
        <p:spPr bwMode="auto">
          <a:xfrm>
            <a:off x="5297488" y="5521325"/>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69" name="Line 21">
            <a:extLst>
              <a:ext uri="{FF2B5EF4-FFF2-40B4-BE49-F238E27FC236}">
                <a16:creationId xmlns:a16="http://schemas.microsoft.com/office/drawing/2014/main" id="{9E44F9D4-2027-8634-37AD-A0ABE297550F}"/>
              </a:ext>
            </a:extLst>
          </p:cNvPr>
          <p:cNvSpPr>
            <a:spLocks noChangeAspect="1" noChangeShapeType="1"/>
          </p:cNvSpPr>
          <p:nvPr/>
        </p:nvSpPr>
        <p:spPr bwMode="auto">
          <a:xfrm>
            <a:off x="3306763" y="4197350"/>
            <a:ext cx="0" cy="641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0" name="Oval 3">
            <a:extLst>
              <a:ext uri="{FF2B5EF4-FFF2-40B4-BE49-F238E27FC236}">
                <a16:creationId xmlns:a16="http://schemas.microsoft.com/office/drawing/2014/main" id="{994D94D8-FFBF-6419-406C-A9B51ED53941}"/>
              </a:ext>
            </a:extLst>
          </p:cNvPr>
          <p:cNvSpPr>
            <a:spLocks noChangeAspect="1" noChangeArrowheads="1"/>
          </p:cNvSpPr>
          <p:nvPr/>
        </p:nvSpPr>
        <p:spPr bwMode="auto">
          <a:xfrm>
            <a:off x="3054350" y="3765550"/>
            <a:ext cx="503238"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71" name="Text Box 4">
            <a:extLst>
              <a:ext uri="{FF2B5EF4-FFF2-40B4-BE49-F238E27FC236}">
                <a16:creationId xmlns:a16="http://schemas.microsoft.com/office/drawing/2014/main" id="{2532F3E1-1704-2D67-698D-B74B0891F062}"/>
              </a:ext>
            </a:extLst>
          </p:cNvPr>
          <p:cNvSpPr txBox="1">
            <a:spLocks noChangeAspect="1" noChangeArrowheads="1"/>
          </p:cNvSpPr>
          <p:nvPr/>
        </p:nvSpPr>
        <p:spPr bwMode="auto">
          <a:xfrm>
            <a:off x="3119438"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72" name="Oval 7">
            <a:extLst>
              <a:ext uri="{FF2B5EF4-FFF2-40B4-BE49-F238E27FC236}">
                <a16:creationId xmlns:a16="http://schemas.microsoft.com/office/drawing/2014/main" id="{9B59ED1F-1C41-DA21-145B-44476FCB197B}"/>
              </a:ext>
            </a:extLst>
          </p:cNvPr>
          <p:cNvSpPr>
            <a:spLocks noChangeAspect="1" noChangeArrowheads="1"/>
          </p:cNvSpPr>
          <p:nvPr/>
        </p:nvSpPr>
        <p:spPr bwMode="auto">
          <a:xfrm>
            <a:off x="3035300" y="4838700"/>
            <a:ext cx="501650"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73" name="Text Box 8">
            <a:extLst>
              <a:ext uri="{FF2B5EF4-FFF2-40B4-BE49-F238E27FC236}">
                <a16:creationId xmlns:a16="http://schemas.microsoft.com/office/drawing/2014/main" id="{6B8C7215-B567-8D71-0592-5C403C071002}"/>
              </a:ext>
            </a:extLst>
          </p:cNvPr>
          <p:cNvSpPr txBox="1">
            <a:spLocks noChangeAspect="1" noChangeArrowheads="1"/>
          </p:cNvSpPr>
          <p:nvPr/>
        </p:nvSpPr>
        <p:spPr bwMode="auto">
          <a:xfrm>
            <a:off x="3098800" y="4918075"/>
            <a:ext cx="5032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Tree>
    <p:extLst>
      <p:ext uri="{BB962C8B-B14F-4D97-AF65-F5344CB8AC3E}">
        <p14:creationId xmlns:p14="http://schemas.microsoft.com/office/powerpoint/2010/main" val="365669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dissolve">
                                      <p:cBhvr>
                                        <p:cTn id="10" dur="500"/>
                                        <p:tgtEl>
                                          <p:spTgt spid="55"/>
                                        </p:tgtEl>
                                      </p:cBhvr>
                                    </p:animEffect>
                                  </p:childTnLst>
                                </p:cTn>
                              </p:par>
                              <p:par>
                                <p:cTn id="11" presetID="9"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dissolve">
                                      <p:cBhvr>
                                        <p:cTn id="1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7B87-0923-E5CA-72B9-DB140CE75140}"/>
              </a:ext>
            </a:extLst>
          </p:cNvPr>
          <p:cNvSpPr>
            <a:spLocks noGrp="1"/>
          </p:cNvSpPr>
          <p:nvPr>
            <p:ph type="title"/>
          </p:nvPr>
        </p:nvSpPr>
        <p:spPr/>
        <p:txBody>
          <a:bodyPr/>
          <a:lstStyle/>
          <a:p>
            <a:r>
              <a:rPr lang="en-US" dirty="0"/>
              <a:t>Vertical Constraint Graph</a:t>
            </a:r>
          </a:p>
        </p:txBody>
      </p:sp>
      <p:grpSp>
        <p:nvGrpSpPr>
          <p:cNvPr id="4" name="Group 77">
            <a:extLst>
              <a:ext uri="{FF2B5EF4-FFF2-40B4-BE49-F238E27FC236}">
                <a16:creationId xmlns:a16="http://schemas.microsoft.com/office/drawing/2014/main" id="{833D7CF7-0622-F70A-073C-8882FC8CCAA9}"/>
              </a:ext>
            </a:extLst>
          </p:cNvPr>
          <p:cNvGrpSpPr>
            <a:grpSpLocks noChangeAspect="1"/>
          </p:cNvGrpSpPr>
          <p:nvPr/>
        </p:nvGrpSpPr>
        <p:grpSpPr bwMode="auto">
          <a:xfrm>
            <a:off x="3259139" y="1831975"/>
            <a:ext cx="4200525" cy="63500"/>
            <a:chOff x="459" y="725"/>
            <a:chExt cx="2993" cy="0"/>
          </a:xfrm>
        </p:grpSpPr>
        <p:sp>
          <p:nvSpPr>
            <p:cNvPr id="5" name="Line 78">
              <a:extLst>
                <a:ext uri="{FF2B5EF4-FFF2-40B4-BE49-F238E27FC236}">
                  <a16:creationId xmlns:a16="http://schemas.microsoft.com/office/drawing/2014/main" id="{131DDC2D-7236-8FB8-B45D-D000A7C38161}"/>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 name="Line 79">
              <a:extLst>
                <a:ext uri="{FF2B5EF4-FFF2-40B4-BE49-F238E27FC236}">
                  <a16:creationId xmlns:a16="http://schemas.microsoft.com/office/drawing/2014/main" id="{AC5EEC35-2514-D45C-FC43-E1D7F376CA95}"/>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 name="Line 80">
              <a:extLst>
                <a:ext uri="{FF2B5EF4-FFF2-40B4-BE49-F238E27FC236}">
                  <a16:creationId xmlns:a16="http://schemas.microsoft.com/office/drawing/2014/main" id="{8148FE2F-B48E-D4CF-4F13-6CB90CDBFCAE}"/>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 name="Line 81">
              <a:extLst>
                <a:ext uri="{FF2B5EF4-FFF2-40B4-BE49-F238E27FC236}">
                  <a16:creationId xmlns:a16="http://schemas.microsoft.com/office/drawing/2014/main" id="{B369F73A-E2D1-06A9-2C93-D4FA965C67E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9" name="Line 82">
              <a:extLst>
                <a:ext uri="{FF2B5EF4-FFF2-40B4-BE49-F238E27FC236}">
                  <a16:creationId xmlns:a16="http://schemas.microsoft.com/office/drawing/2014/main" id="{6BAEEFD7-4FE9-0D7B-A20E-67224357C164}"/>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0" name="Line 83">
              <a:extLst>
                <a:ext uri="{FF2B5EF4-FFF2-40B4-BE49-F238E27FC236}">
                  <a16:creationId xmlns:a16="http://schemas.microsoft.com/office/drawing/2014/main" id="{44D5AF8B-41D4-0642-9763-3A928B0238A2}"/>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1" name="Line 84">
              <a:extLst>
                <a:ext uri="{FF2B5EF4-FFF2-40B4-BE49-F238E27FC236}">
                  <a16:creationId xmlns:a16="http://schemas.microsoft.com/office/drawing/2014/main" id="{F97EC3C3-6AB4-A633-E6A7-93DB667946F6}"/>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2" name="Line 85">
              <a:extLst>
                <a:ext uri="{FF2B5EF4-FFF2-40B4-BE49-F238E27FC236}">
                  <a16:creationId xmlns:a16="http://schemas.microsoft.com/office/drawing/2014/main" id="{EA805071-5D51-4345-7845-5D28B4733F4B}"/>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3" name="Line 86">
              <a:extLst>
                <a:ext uri="{FF2B5EF4-FFF2-40B4-BE49-F238E27FC236}">
                  <a16:creationId xmlns:a16="http://schemas.microsoft.com/office/drawing/2014/main" id="{7F2550AD-BF04-4500-C4F5-6C57D1B4C2BD}"/>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4" name="Line 87">
              <a:extLst>
                <a:ext uri="{FF2B5EF4-FFF2-40B4-BE49-F238E27FC236}">
                  <a16:creationId xmlns:a16="http://schemas.microsoft.com/office/drawing/2014/main" id="{2484EA6E-97D8-4FDC-7689-DD9419C19BFD}"/>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5" name="Line 88">
              <a:extLst>
                <a:ext uri="{FF2B5EF4-FFF2-40B4-BE49-F238E27FC236}">
                  <a16:creationId xmlns:a16="http://schemas.microsoft.com/office/drawing/2014/main" id="{AC0DA444-3615-AB4F-B576-3A3CE09A4A7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16" name="Text Box 89">
            <a:extLst>
              <a:ext uri="{FF2B5EF4-FFF2-40B4-BE49-F238E27FC236}">
                <a16:creationId xmlns:a16="http://schemas.microsoft.com/office/drawing/2014/main" id="{AC032175-0265-053E-1CE7-25ED598C764A}"/>
              </a:ext>
            </a:extLst>
          </p:cNvPr>
          <p:cNvSpPr txBox="1">
            <a:spLocks noChangeAspect="1" noChangeArrowheads="1"/>
          </p:cNvSpPr>
          <p:nvPr/>
        </p:nvSpPr>
        <p:spPr bwMode="auto">
          <a:xfrm>
            <a:off x="3113089" y="1514475"/>
            <a:ext cx="320675"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17" name="Text Box 90">
            <a:extLst>
              <a:ext uri="{FF2B5EF4-FFF2-40B4-BE49-F238E27FC236}">
                <a16:creationId xmlns:a16="http://schemas.microsoft.com/office/drawing/2014/main" id="{8D8F5FD9-FDA6-1A61-C09F-C20E21AAACDB}"/>
              </a:ext>
            </a:extLst>
          </p:cNvPr>
          <p:cNvSpPr txBox="1">
            <a:spLocks noChangeAspect="1" noChangeArrowheads="1"/>
          </p:cNvSpPr>
          <p:nvPr/>
        </p:nvSpPr>
        <p:spPr bwMode="auto">
          <a:xfrm>
            <a:off x="3473450"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18" name="Text Box 91">
            <a:extLst>
              <a:ext uri="{FF2B5EF4-FFF2-40B4-BE49-F238E27FC236}">
                <a16:creationId xmlns:a16="http://schemas.microsoft.com/office/drawing/2014/main" id="{365B5DC4-CC2A-2449-4E27-A2D55AF1636F}"/>
              </a:ext>
            </a:extLst>
          </p:cNvPr>
          <p:cNvSpPr txBox="1">
            <a:spLocks noChangeAspect="1" noChangeArrowheads="1"/>
          </p:cNvSpPr>
          <p:nvPr/>
        </p:nvSpPr>
        <p:spPr bwMode="auto">
          <a:xfrm>
            <a:off x="38639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19" name="Text Box 92">
            <a:extLst>
              <a:ext uri="{FF2B5EF4-FFF2-40B4-BE49-F238E27FC236}">
                <a16:creationId xmlns:a16="http://schemas.microsoft.com/office/drawing/2014/main" id="{C16D7128-6DE4-3F52-007B-BDA5AEFC5078}"/>
              </a:ext>
            </a:extLst>
          </p:cNvPr>
          <p:cNvSpPr txBox="1">
            <a:spLocks noChangeAspect="1" noChangeArrowheads="1"/>
          </p:cNvSpPr>
          <p:nvPr/>
        </p:nvSpPr>
        <p:spPr bwMode="auto">
          <a:xfrm>
            <a:off x="4243389" y="1514475"/>
            <a:ext cx="31908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20" name="Text Box 93">
            <a:extLst>
              <a:ext uri="{FF2B5EF4-FFF2-40B4-BE49-F238E27FC236}">
                <a16:creationId xmlns:a16="http://schemas.microsoft.com/office/drawing/2014/main" id="{C36EBE54-627D-AE09-8C86-63D40AAF415D}"/>
              </a:ext>
            </a:extLst>
          </p:cNvPr>
          <p:cNvSpPr txBox="1">
            <a:spLocks noChangeAspect="1" noChangeArrowheads="1"/>
          </p:cNvSpPr>
          <p:nvPr/>
        </p:nvSpPr>
        <p:spPr bwMode="auto">
          <a:xfrm>
            <a:off x="4638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21" name="Text Box 94">
            <a:extLst>
              <a:ext uri="{FF2B5EF4-FFF2-40B4-BE49-F238E27FC236}">
                <a16:creationId xmlns:a16="http://schemas.microsoft.com/office/drawing/2014/main" id="{8049EB89-F48E-6CF8-3255-6E62FEA1BD2E}"/>
              </a:ext>
            </a:extLst>
          </p:cNvPr>
          <p:cNvSpPr txBox="1">
            <a:spLocks noChangeAspect="1" noChangeArrowheads="1"/>
          </p:cNvSpPr>
          <p:nvPr/>
        </p:nvSpPr>
        <p:spPr bwMode="auto">
          <a:xfrm>
            <a:off x="5400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22" name="Text Box 95">
            <a:extLst>
              <a:ext uri="{FF2B5EF4-FFF2-40B4-BE49-F238E27FC236}">
                <a16:creationId xmlns:a16="http://schemas.microsoft.com/office/drawing/2014/main" id="{0E6755A3-084E-AAAB-F4FB-A32FAE75DCC4}"/>
              </a:ext>
            </a:extLst>
          </p:cNvPr>
          <p:cNvSpPr txBox="1">
            <a:spLocks noChangeAspect="1" noChangeArrowheads="1"/>
          </p:cNvSpPr>
          <p:nvPr/>
        </p:nvSpPr>
        <p:spPr bwMode="auto">
          <a:xfrm>
            <a:off x="50196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23" name="Text Box 96">
            <a:extLst>
              <a:ext uri="{FF2B5EF4-FFF2-40B4-BE49-F238E27FC236}">
                <a16:creationId xmlns:a16="http://schemas.microsoft.com/office/drawing/2014/main" id="{592E31DC-2F43-BC9E-6C1A-0560602CEBE2}"/>
              </a:ext>
            </a:extLst>
          </p:cNvPr>
          <p:cNvSpPr txBox="1">
            <a:spLocks noChangeAspect="1" noChangeArrowheads="1"/>
          </p:cNvSpPr>
          <p:nvPr/>
        </p:nvSpPr>
        <p:spPr bwMode="auto">
          <a:xfrm>
            <a:off x="5781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4" name="Text Box 97">
            <a:extLst>
              <a:ext uri="{FF2B5EF4-FFF2-40B4-BE49-F238E27FC236}">
                <a16:creationId xmlns:a16="http://schemas.microsoft.com/office/drawing/2014/main" id="{E071DD73-A70F-2930-8507-7045B578CB16}"/>
              </a:ext>
            </a:extLst>
          </p:cNvPr>
          <p:cNvSpPr txBox="1">
            <a:spLocks noChangeAspect="1" noChangeArrowheads="1"/>
          </p:cNvSpPr>
          <p:nvPr/>
        </p:nvSpPr>
        <p:spPr bwMode="auto">
          <a:xfrm>
            <a:off x="61499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25" name="Text Box 98">
            <a:extLst>
              <a:ext uri="{FF2B5EF4-FFF2-40B4-BE49-F238E27FC236}">
                <a16:creationId xmlns:a16="http://schemas.microsoft.com/office/drawing/2014/main" id="{2E7837C3-1FD9-F87A-6AF4-E2102EEB3D7F}"/>
              </a:ext>
            </a:extLst>
          </p:cNvPr>
          <p:cNvSpPr txBox="1">
            <a:spLocks noChangeAspect="1" noChangeArrowheads="1"/>
          </p:cNvSpPr>
          <p:nvPr/>
        </p:nvSpPr>
        <p:spPr bwMode="auto">
          <a:xfrm>
            <a:off x="6543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6" name="Text Box 99">
            <a:extLst>
              <a:ext uri="{FF2B5EF4-FFF2-40B4-BE49-F238E27FC236}">
                <a16:creationId xmlns:a16="http://schemas.microsoft.com/office/drawing/2014/main" id="{F6A900C9-4D56-3642-5D13-1116400ECEB5}"/>
              </a:ext>
            </a:extLst>
          </p:cNvPr>
          <p:cNvSpPr txBox="1">
            <a:spLocks noChangeAspect="1" noChangeArrowheads="1"/>
          </p:cNvSpPr>
          <p:nvPr/>
        </p:nvSpPr>
        <p:spPr bwMode="auto">
          <a:xfrm>
            <a:off x="6924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7" name="Rectangle 100">
            <a:extLst>
              <a:ext uri="{FF2B5EF4-FFF2-40B4-BE49-F238E27FC236}">
                <a16:creationId xmlns:a16="http://schemas.microsoft.com/office/drawing/2014/main" id="{3CCA23E7-3D8B-35E6-2187-D1A34EA55C03}"/>
              </a:ext>
            </a:extLst>
          </p:cNvPr>
          <p:cNvSpPr>
            <a:spLocks noChangeAspect="1" noChangeArrowheads="1"/>
          </p:cNvSpPr>
          <p:nvPr/>
        </p:nvSpPr>
        <p:spPr bwMode="auto">
          <a:xfrm>
            <a:off x="7113589" y="1789114"/>
            <a:ext cx="422275" cy="84137"/>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nvGrpSpPr>
          <p:cNvPr id="28" name="Group 102">
            <a:extLst>
              <a:ext uri="{FF2B5EF4-FFF2-40B4-BE49-F238E27FC236}">
                <a16:creationId xmlns:a16="http://schemas.microsoft.com/office/drawing/2014/main" id="{BC7F28EA-FE0B-C79D-742F-70C12714F89D}"/>
              </a:ext>
            </a:extLst>
          </p:cNvPr>
          <p:cNvGrpSpPr>
            <a:grpSpLocks/>
          </p:cNvGrpSpPr>
          <p:nvPr/>
        </p:nvGrpSpPr>
        <p:grpSpPr bwMode="auto">
          <a:xfrm>
            <a:off x="3098801" y="2205041"/>
            <a:ext cx="4437063" cy="407988"/>
            <a:chOff x="902" y="1689"/>
            <a:chExt cx="2795" cy="257"/>
          </a:xfrm>
        </p:grpSpPr>
        <p:grpSp>
          <p:nvGrpSpPr>
            <p:cNvPr id="29" name="Group 103">
              <a:extLst>
                <a:ext uri="{FF2B5EF4-FFF2-40B4-BE49-F238E27FC236}">
                  <a16:creationId xmlns:a16="http://schemas.microsoft.com/office/drawing/2014/main" id="{21E957B8-8475-DEEC-6083-041F2E511F47}"/>
                </a:ext>
              </a:extLst>
            </p:cNvPr>
            <p:cNvGrpSpPr>
              <a:grpSpLocks noChangeAspect="1"/>
            </p:cNvGrpSpPr>
            <p:nvPr/>
          </p:nvGrpSpPr>
          <p:grpSpPr bwMode="auto">
            <a:xfrm>
              <a:off x="992" y="1710"/>
              <a:ext cx="2647" cy="39"/>
              <a:chOff x="459" y="725"/>
              <a:chExt cx="2993" cy="0"/>
            </a:xfrm>
          </p:grpSpPr>
          <p:sp>
            <p:nvSpPr>
              <p:cNvPr id="42" name="Line 104">
                <a:extLst>
                  <a:ext uri="{FF2B5EF4-FFF2-40B4-BE49-F238E27FC236}">
                    <a16:creationId xmlns:a16="http://schemas.microsoft.com/office/drawing/2014/main" id="{DB4A7AA8-FBA5-3FE1-C714-9E6B0D4FD98D}"/>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3" name="Line 105">
                <a:extLst>
                  <a:ext uri="{FF2B5EF4-FFF2-40B4-BE49-F238E27FC236}">
                    <a16:creationId xmlns:a16="http://schemas.microsoft.com/office/drawing/2014/main" id="{FFD609BB-6125-E0B2-E956-66C69C734F64}"/>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4" name="Line 106">
                <a:extLst>
                  <a:ext uri="{FF2B5EF4-FFF2-40B4-BE49-F238E27FC236}">
                    <a16:creationId xmlns:a16="http://schemas.microsoft.com/office/drawing/2014/main" id="{7E38B958-958F-F916-A99E-F406377C6DC6}"/>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5" name="Line 107">
                <a:extLst>
                  <a:ext uri="{FF2B5EF4-FFF2-40B4-BE49-F238E27FC236}">
                    <a16:creationId xmlns:a16="http://schemas.microsoft.com/office/drawing/2014/main" id="{84533349-5194-F044-BD59-A2E75D610535}"/>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6" name="Line 108">
                <a:extLst>
                  <a:ext uri="{FF2B5EF4-FFF2-40B4-BE49-F238E27FC236}">
                    <a16:creationId xmlns:a16="http://schemas.microsoft.com/office/drawing/2014/main" id="{51638121-6200-CBA4-5D10-B0BA45CE56F7}"/>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7" name="Line 109">
                <a:extLst>
                  <a:ext uri="{FF2B5EF4-FFF2-40B4-BE49-F238E27FC236}">
                    <a16:creationId xmlns:a16="http://schemas.microsoft.com/office/drawing/2014/main" id="{8FCB2128-FCCA-1EBE-D025-C3976359DDAE}"/>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8" name="Line 110">
                <a:extLst>
                  <a:ext uri="{FF2B5EF4-FFF2-40B4-BE49-F238E27FC236}">
                    <a16:creationId xmlns:a16="http://schemas.microsoft.com/office/drawing/2014/main" id="{BE371ED0-CB3B-1D7C-2A51-AD0CC24E1F21}"/>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9" name="Line 111">
                <a:extLst>
                  <a:ext uri="{FF2B5EF4-FFF2-40B4-BE49-F238E27FC236}">
                    <a16:creationId xmlns:a16="http://schemas.microsoft.com/office/drawing/2014/main" id="{008858A1-2B70-2FB7-67F2-8D2E98D93BC6}"/>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0" name="Line 112">
                <a:extLst>
                  <a:ext uri="{FF2B5EF4-FFF2-40B4-BE49-F238E27FC236}">
                    <a16:creationId xmlns:a16="http://schemas.microsoft.com/office/drawing/2014/main" id="{8D6E437C-9919-995A-F17B-A057971ACA79}"/>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1" name="Line 113">
                <a:extLst>
                  <a:ext uri="{FF2B5EF4-FFF2-40B4-BE49-F238E27FC236}">
                    <a16:creationId xmlns:a16="http://schemas.microsoft.com/office/drawing/2014/main" id="{99C991B4-7E9A-F64B-C611-FDE28ADDB330}"/>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2" name="Line 114">
                <a:extLst>
                  <a:ext uri="{FF2B5EF4-FFF2-40B4-BE49-F238E27FC236}">
                    <a16:creationId xmlns:a16="http://schemas.microsoft.com/office/drawing/2014/main" id="{BA903C70-A59D-4F68-6DF8-ED2112018450}"/>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30" name="Text Box 115">
              <a:extLst>
                <a:ext uri="{FF2B5EF4-FFF2-40B4-BE49-F238E27FC236}">
                  <a16:creationId xmlns:a16="http://schemas.microsoft.com/office/drawing/2014/main" id="{2CCE2B4E-06C6-BE18-01E7-5C608826C147}"/>
                </a:ext>
              </a:extLst>
            </p:cNvPr>
            <p:cNvSpPr txBox="1">
              <a:spLocks noChangeAspect="1" noChangeArrowheads="1"/>
            </p:cNvSpPr>
            <p:nvPr/>
          </p:nvSpPr>
          <p:spPr bwMode="auto">
            <a:xfrm>
              <a:off x="90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1" name="Text Box 116">
              <a:extLst>
                <a:ext uri="{FF2B5EF4-FFF2-40B4-BE49-F238E27FC236}">
                  <a16:creationId xmlns:a16="http://schemas.microsoft.com/office/drawing/2014/main" id="{BC7DD575-B64F-A2E2-075F-5FCB44AC551B}"/>
                </a:ext>
              </a:extLst>
            </p:cNvPr>
            <p:cNvSpPr txBox="1">
              <a:spLocks noChangeAspect="1" noChangeArrowheads="1"/>
            </p:cNvSpPr>
            <p:nvPr/>
          </p:nvSpPr>
          <p:spPr bwMode="auto">
            <a:xfrm>
              <a:off x="114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2" name="Text Box 117">
              <a:extLst>
                <a:ext uri="{FF2B5EF4-FFF2-40B4-BE49-F238E27FC236}">
                  <a16:creationId xmlns:a16="http://schemas.microsoft.com/office/drawing/2014/main" id="{8F451422-58CB-85CC-6223-F9CFCC0721AB}"/>
                </a:ext>
              </a:extLst>
            </p:cNvPr>
            <p:cNvSpPr txBox="1">
              <a:spLocks noChangeAspect="1" noChangeArrowheads="1"/>
            </p:cNvSpPr>
            <p:nvPr/>
          </p:nvSpPr>
          <p:spPr bwMode="auto">
            <a:xfrm>
              <a:off x="1384" y="1710"/>
              <a:ext cx="20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33" name="Text Box 118">
              <a:extLst>
                <a:ext uri="{FF2B5EF4-FFF2-40B4-BE49-F238E27FC236}">
                  <a16:creationId xmlns:a16="http://schemas.microsoft.com/office/drawing/2014/main" id="{96D10F16-644A-0099-290E-AC408AF05383}"/>
                </a:ext>
              </a:extLst>
            </p:cNvPr>
            <p:cNvSpPr txBox="1">
              <a:spLocks noChangeAspect="1" noChangeArrowheads="1"/>
            </p:cNvSpPr>
            <p:nvPr/>
          </p:nvSpPr>
          <p:spPr bwMode="auto">
            <a:xfrm>
              <a:off x="162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4" name="Text Box 119">
              <a:extLst>
                <a:ext uri="{FF2B5EF4-FFF2-40B4-BE49-F238E27FC236}">
                  <a16:creationId xmlns:a16="http://schemas.microsoft.com/office/drawing/2014/main" id="{01C19CD3-8073-2C0D-92E5-4D98F9E6A0D4}"/>
                </a:ext>
              </a:extLst>
            </p:cNvPr>
            <p:cNvSpPr txBox="1">
              <a:spLocks noChangeAspect="1" noChangeArrowheads="1"/>
            </p:cNvSpPr>
            <p:nvPr/>
          </p:nvSpPr>
          <p:spPr bwMode="auto">
            <a:xfrm>
              <a:off x="186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35" name="Text Box 120">
              <a:extLst>
                <a:ext uri="{FF2B5EF4-FFF2-40B4-BE49-F238E27FC236}">
                  <a16:creationId xmlns:a16="http://schemas.microsoft.com/office/drawing/2014/main" id="{AE2337D1-7F50-34CE-B406-F25DAE7D2720}"/>
                </a:ext>
              </a:extLst>
            </p:cNvPr>
            <p:cNvSpPr txBox="1">
              <a:spLocks noChangeAspect="1" noChangeArrowheads="1"/>
            </p:cNvSpPr>
            <p:nvPr/>
          </p:nvSpPr>
          <p:spPr bwMode="auto">
            <a:xfrm>
              <a:off x="2103"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6" name="Text Box 121">
              <a:extLst>
                <a:ext uri="{FF2B5EF4-FFF2-40B4-BE49-F238E27FC236}">
                  <a16:creationId xmlns:a16="http://schemas.microsoft.com/office/drawing/2014/main" id="{39B4FB74-0E75-268B-39A5-67602EED2989}"/>
                </a:ext>
              </a:extLst>
            </p:cNvPr>
            <p:cNvSpPr txBox="1">
              <a:spLocks noChangeAspect="1" noChangeArrowheads="1"/>
            </p:cNvSpPr>
            <p:nvPr/>
          </p:nvSpPr>
          <p:spPr bwMode="auto">
            <a:xfrm>
              <a:off x="235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37" name="Text Box 122">
              <a:extLst>
                <a:ext uri="{FF2B5EF4-FFF2-40B4-BE49-F238E27FC236}">
                  <a16:creationId xmlns:a16="http://schemas.microsoft.com/office/drawing/2014/main" id="{29E65CD5-0BEF-6471-3A6B-1AEB6A617094}"/>
                </a:ext>
              </a:extLst>
            </p:cNvPr>
            <p:cNvSpPr txBox="1">
              <a:spLocks noChangeAspect="1" noChangeArrowheads="1"/>
            </p:cNvSpPr>
            <p:nvPr/>
          </p:nvSpPr>
          <p:spPr bwMode="auto">
            <a:xfrm>
              <a:off x="259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38" name="Text Box 123">
              <a:extLst>
                <a:ext uri="{FF2B5EF4-FFF2-40B4-BE49-F238E27FC236}">
                  <a16:creationId xmlns:a16="http://schemas.microsoft.com/office/drawing/2014/main" id="{F74F43AF-13F6-C474-3D89-96DA11CFFFFD}"/>
                </a:ext>
              </a:extLst>
            </p:cNvPr>
            <p:cNvSpPr txBox="1">
              <a:spLocks noChangeAspect="1" noChangeArrowheads="1"/>
            </p:cNvSpPr>
            <p:nvPr/>
          </p:nvSpPr>
          <p:spPr bwMode="auto">
            <a:xfrm>
              <a:off x="307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39" name="Text Box 124">
              <a:extLst>
                <a:ext uri="{FF2B5EF4-FFF2-40B4-BE49-F238E27FC236}">
                  <a16:creationId xmlns:a16="http://schemas.microsoft.com/office/drawing/2014/main" id="{16A6B345-9492-2CD4-46EA-12612AD3619A}"/>
                </a:ext>
              </a:extLst>
            </p:cNvPr>
            <p:cNvSpPr txBox="1">
              <a:spLocks noChangeAspect="1" noChangeArrowheads="1"/>
            </p:cNvSpPr>
            <p:nvPr/>
          </p:nvSpPr>
          <p:spPr bwMode="auto">
            <a:xfrm>
              <a:off x="331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40" name="Text Box 125">
              <a:extLst>
                <a:ext uri="{FF2B5EF4-FFF2-40B4-BE49-F238E27FC236}">
                  <a16:creationId xmlns:a16="http://schemas.microsoft.com/office/drawing/2014/main" id="{4A643682-E1E0-ED79-2E5B-70D9E890EAE9}"/>
                </a:ext>
              </a:extLst>
            </p:cNvPr>
            <p:cNvSpPr txBox="1">
              <a:spLocks noChangeAspect="1" noChangeArrowheads="1"/>
            </p:cNvSpPr>
            <p:nvPr/>
          </p:nvSpPr>
          <p:spPr bwMode="auto">
            <a:xfrm>
              <a:off x="2819" y="1702"/>
              <a:ext cx="3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41" name="Rectangle 126">
              <a:extLst>
                <a:ext uri="{FF2B5EF4-FFF2-40B4-BE49-F238E27FC236}">
                  <a16:creationId xmlns:a16="http://schemas.microsoft.com/office/drawing/2014/main" id="{BFF40DAE-190C-0F42-86EA-A728068856E1}"/>
                </a:ext>
              </a:extLst>
            </p:cNvPr>
            <p:cNvSpPr>
              <a:spLocks noChangeAspect="1" noChangeArrowheads="1"/>
            </p:cNvSpPr>
            <p:nvPr/>
          </p:nvSpPr>
          <p:spPr bwMode="auto">
            <a:xfrm>
              <a:off x="3431" y="1689"/>
              <a:ext cx="266" cy="42"/>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sp>
        <p:nvSpPr>
          <p:cNvPr id="53" name="Oval 17">
            <a:extLst>
              <a:ext uri="{FF2B5EF4-FFF2-40B4-BE49-F238E27FC236}">
                <a16:creationId xmlns:a16="http://schemas.microsoft.com/office/drawing/2014/main" id="{DF4A5E2E-FF11-39DD-F285-3D80D7D8E96C}"/>
              </a:ext>
            </a:extLst>
          </p:cNvPr>
          <p:cNvSpPr>
            <a:spLocks noChangeAspect="1" noChangeArrowheads="1"/>
          </p:cNvSpPr>
          <p:nvPr/>
        </p:nvSpPr>
        <p:spPr bwMode="auto">
          <a:xfrm>
            <a:off x="5842000" y="1724701"/>
            <a:ext cx="198438" cy="519351"/>
          </a:xfrm>
          <a:prstGeom prst="ellipse">
            <a:avLst/>
          </a:prstGeom>
          <a:noFill/>
          <a:ln w="28575">
            <a:solidFill>
              <a:srgbClr val="CC00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54" name="Oval 17">
            <a:extLst>
              <a:ext uri="{FF2B5EF4-FFF2-40B4-BE49-F238E27FC236}">
                <a16:creationId xmlns:a16="http://schemas.microsoft.com/office/drawing/2014/main" id="{BC24827A-D00A-2F00-429A-F8B10FB96645}"/>
              </a:ext>
            </a:extLst>
          </p:cNvPr>
          <p:cNvSpPr>
            <a:spLocks noChangeAspect="1" noChangeArrowheads="1"/>
          </p:cNvSpPr>
          <p:nvPr/>
        </p:nvSpPr>
        <p:spPr bwMode="auto">
          <a:xfrm>
            <a:off x="6105525" y="5432425"/>
            <a:ext cx="501650"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55" name="Text Box 18">
            <a:extLst>
              <a:ext uri="{FF2B5EF4-FFF2-40B4-BE49-F238E27FC236}">
                <a16:creationId xmlns:a16="http://schemas.microsoft.com/office/drawing/2014/main" id="{029CE0F4-2DEE-A741-5099-F1FEEB5663C5}"/>
              </a:ext>
            </a:extLst>
          </p:cNvPr>
          <p:cNvSpPr txBox="1">
            <a:spLocks noChangeAspect="1" noChangeArrowheads="1"/>
          </p:cNvSpPr>
          <p:nvPr/>
        </p:nvSpPr>
        <p:spPr bwMode="auto">
          <a:xfrm>
            <a:off x="6169025" y="5511800"/>
            <a:ext cx="5032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56" name="Oval 15">
            <a:extLst>
              <a:ext uri="{FF2B5EF4-FFF2-40B4-BE49-F238E27FC236}">
                <a16:creationId xmlns:a16="http://schemas.microsoft.com/office/drawing/2014/main" id="{22971A06-DCAA-EA70-9883-B6AA83311630}"/>
              </a:ext>
            </a:extLst>
          </p:cNvPr>
          <p:cNvSpPr>
            <a:spLocks noChangeAspect="1" noChangeArrowheads="1"/>
          </p:cNvSpPr>
          <p:nvPr/>
        </p:nvSpPr>
        <p:spPr bwMode="auto">
          <a:xfrm>
            <a:off x="5232400" y="3765550"/>
            <a:ext cx="503238"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57" name="Text Box 16">
            <a:extLst>
              <a:ext uri="{FF2B5EF4-FFF2-40B4-BE49-F238E27FC236}">
                <a16:creationId xmlns:a16="http://schemas.microsoft.com/office/drawing/2014/main" id="{CA473D61-F0A2-18D4-6799-50C44C151D79}"/>
              </a:ext>
            </a:extLst>
          </p:cNvPr>
          <p:cNvSpPr txBox="1">
            <a:spLocks noChangeAspect="1" noChangeArrowheads="1"/>
          </p:cNvSpPr>
          <p:nvPr/>
        </p:nvSpPr>
        <p:spPr bwMode="auto">
          <a:xfrm>
            <a:off x="5297488"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58" name="Line 22">
            <a:extLst>
              <a:ext uri="{FF2B5EF4-FFF2-40B4-BE49-F238E27FC236}">
                <a16:creationId xmlns:a16="http://schemas.microsoft.com/office/drawing/2014/main" id="{2846E5F4-DC20-CF51-88D4-70DE9C93B13A}"/>
              </a:ext>
            </a:extLst>
          </p:cNvPr>
          <p:cNvSpPr>
            <a:spLocks noChangeAspect="1" noChangeShapeType="1"/>
          </p:cNvSpPr>
          <p:nvPr/>
        </p:nvSpPr>
        <p:spPr bwMode="auto">
          <a:xfrm>
            <a:off x="5500688" y="4267200"/>
            <a:ext cx="0" cy="3365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9" name="Oval 13">
            <a:extLst>
              <a:ext uri="{FF2B5EF4-FFF2-40B4-BE49-F238E27FC236}">
                <a16:creationId xmlns:a16="http://schemas.microsoft.com/office/drawing/2014/main" id="{7BBFFD88-B484-B772-4C2D-1B10CE8FD22F}"/>
              </a:ext>
            </a:extLst>
          </p:cNvPr>
          <p:cNvSpPr>
            <a:spLocks noChangeAspect="1" noChangeArrowheads="1"/>
          </p:cNvSpPr>
          <p:nvPr/>
        </p:nvSpPr>
        <p:spPr bwMode="auto">
          <a:xfrm>
            <a:off x="5232400" y="4603750"/>
            <a:ext cx="503238"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0" name="Text Box 14">
            <a:extLst>
              <a:ext uri="{FF2B5EF4-FFF2-40B4-BE49-F238E27FC236}">
                <a16:creationId xmlns:a16="http://schemas.microsoft.com/office/drawing/2014/main" id="{2350D367-4430-8572-5042-00B0A13551F0}"/>
              </a:ext>
            </a:extLst>
          </p:cNvPr>
          <p:cNvSpPr txBox="1">
            <a:spLocks noChangeAspect="1" noChangeArrowheads="1"/>
          </p:cNvSpPr>
          <p:nvPr/>
        </p:nvSpPr>
        <p:spPr bwMode="auto">
          <a:xfrm>
            <a:off x="5297488" y="4683125"/>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61" name="Line 23">
            <a:extLst>
              <a:ext uri="{FF2B5EF4-FFF2-40B4-BE49-F238E27FC236}">
                <a16:creationId xmlns:a16="http://schemas.microsoft.com/office/drawing/2014/main" id="{53342C50-7E2D-EC49-19B1-4911EF3B436C}"/>
              </a:ext>
            </a:extLst>
          </p:cNvPr>
          <p:cNvSpPr>
            <a:spLocks noChangeAspect="1" noChangeShapeType="1"/>
          </p:cNvSpPr>
          <p:nvPr/>
        </p:nvSpPr>
        <p:spPr bwMode="auto">
          <a:xfrm>
            <a:off x="5500688" y="5106988"/>
            <a:ext cx="0" cy="3349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 name="Line 82">
            <a:extLst>
              <a:ext uri="{FF2B5EF4-FFF2-40B4-BE49-F238E27FC236}">
                <a16:creationId xmlns:a16="http://schemas.microsoft.com/office/drawing/2014/main" id="{011B385A-7EB3-9059-D6C0-2AC91FB494CF}"/>
              </a:ext>
            </a:extLst>
          </p:cNvPr>
          <p:cNvSpPr>
            <a:spLocks noChangeShapeType="1"/>
          </p:cNvSpPr>
          <p:nvPr/>
        </p:nvSpPr>
        <p:spPr bwMode="auto">
          <a:xfrm>
            <a:off x="3336925" y="4127500"/>
            <a:ext cx="763588" cy="763588"/>
          </a:xfrm>
          <a:prstGeom prst="line">
            <a:avLst/>
          </a:prstGeom>
          <a:noFill/>
          <a:ln w="63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p>
            <a:endParaRPr lang="en-US"/>
          </a:p>
        </p:txBody>
      </p:sp>
      <p:sp>
        <p:nvSpPr>
          <p:cNvPr id="63" name="Line 83">
            <a:extLst>
              <a:ext uri="{FF2B5EF4-FFF2-40B4-BE49-F238E27FC236}">
                <a16:creationId xmlns:a16="http://schemas.microsoft.com/office/drawing/2014/main" id="{A47B4D38-3B9E-5280-5494-B4E11DA9BD9A}"/>
              </a:ext>
            </a:extLst>
          </p:cNvPr>
          <p:cNvSpPr>
            <a:spLocks noChangeShapeType="1"/>
          </p:cNvSpPr>
          <p:nvPr/>
        </p:nvSpPr>
        <p:spPr bwMode="auto">
          <a:xfrm flipH="1">
            <a:off x="3536951" y="5084763"/>
            <a:ext cx="644525" cy="0"/>
          </a:xfrm>
          <a:prstGeom prst="line">
            <a:avLst/>
          </a:prstGeom>
          <a:noFill/>
          <a:ln w="63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p>
            <a:endParaRPr lang="en-US"/>
          </a:p>
        </p:txBody>
      </p:sp>
      <p:sp>
        <p:nvSpPr>
          <p:cNvPr id="64" name="Line 21">
            <a:extLst>
              <a:ext uri="{FF2B5EF4-FFF2-40B4-BE49-F238E27FC236}">
                <a16:creationId xmlns:a16="http://schemas.microsoft.com/office/drawing/2014/main" id="{85AA8F52-B983-7C0A-D7CE-383333BE06E6}"/>
              </a:ext>
            </a:extLst>
          </p:cNvPr>
          <p:cNvSpPr>
            <a:spLocks noChangeAspect="1" noChangeShapeType="1"/>
          </p:cNvSpPr>
          <p:nvPr/>
        </p:nvSpPr>
        <p:spPr bwMode="auto">
          <a:xfrm>
            <a:off x="4241800" y="4189413"/>
            <a:ext cx="0" cy="641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5" name="Oval 5">
            <a:extLst>
              <a:ext uri="{FF2B5EF4-FFF2-40B4-BE49-F238E27FC236}">
                <a16:creationId xmlns:a16="http://schemas.microsoft.com/office/drawing/2014/main" id="{A290ADD4-E4B1-9513-DBF7-0333CF580CD3}"/>
              </a:ext>
            </a:extLst>
          </p:cNvPr>
          <p:cNvSpPr>
            <a:spLocks noChangeAspect="1" noChangeArrowheads="1"/>
          </p:cNvSpPr>
          <p:nvPr/>
        </p:nvSpPr>
        <p:spPr bwMode="auto">
          <a:xfrm>
            <a:off x="3986213" y="4843463"/>
            <a:ext cx="501650"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6" name="Text Box 6">
            <a:extLst>
              <a:ext uri="{FF2B5EF4-FFF2-40B4-BE49-F238E27FC236}">
                <a16:creationId xmlns:a16="http://schemas.microsoft.com/office/drawing/2014/main" id="{2E31AEA5-23C5-F039-9ED9-1CDDC5131BFA}"/>
              </a:ext>
            </a:extLst>
          </p:cNvPr>
          <p:cNvSpPr txBox="1">
            <a:spLocks noChangeAspect="1" noChangeArrowheads="1"/>
          </p:cNvSpPr>
          <p:nvPr/>
        </p:nvSpPr>
        <p:spPr bwMode="auto">
          <a:xfrm>
            <a:off x="4049714" y="4921250"/>
            <a:ext cx="50323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67" name="Oval 9">
            <a:extLst>
              <a:ext uri="{FF2B5EF4-FFF2-40B4-BE49-F238E27FC236}">
                <a16:creationId xmlns:a16="http://schemas.microsoft.com/office/drawing/2014/main" id="{25399480-8E77-447E-47FA-A4F98FA1F37B}"/>
              </a:ext>
            </a:extLst>
          </p:cNvPr>
          <p:cNvSpPr>
            <a:spLocks noChangeAspect="1" noChangeArrowheads="1"/>
          </p:cNvSpPr>
          <p:nvPr/>
        </p:nvSpPr>
        <p:spPr bwMode="auto">
          <a:xfrm>
            <a:off x="3976689" y="3765550"/>
            <a:ext cx="503237"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8" name="Text Box 10">
            <a:extLst>
              <a:ext uri="{FF2B5EF4-FFF2-40B4-BE49-F238E27FC236}">
                <a16:creationId xmlns:a16="http://schemas.microsoft.com/office/drawing/2014/main" id="{70CC3BD5-C256-BA80-3E62-78C25C5AC2FB}"/>
              </a:ext>
            </a:extLst>
          </p:cNvPr>
          <p:cNvSpPr txBox="1">
            <a:spLocks noChangeAspect="1" noChangeArrowheads="1"/>
          </p:cNvSpPr>
          <p:nvPr/>
        </p:nvSpPr>
        <p:spPr bwMode="auto">
          <a:xfrm>
            <a:off x="4041775"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69" name="Oval 11">
            <a:extLst>
              <a:ext uri="{FF2B5EF4-FFF2-40B4-BE49-F238E27FC236}">
                <a16:creationId xmlns:a16="http://schemas.microsoft.com/office/drawing/2014/main" id="{03CC884E-6436-A275-E304-FB749AB23763}"/>
              </a:ext>
            </a:extLst>
          </p:cNvPr>
          <p:cNvSpPr>
            <a:spLocks noChangeAspect="1" noChangeArrowheads="1"/>
          </p:cNvSpPr>
          <p:nvPr/>
        </p:nvSpPr>
        <p:spPr bwMode="auto">
          <a:xfrm>
            <a:off x="5232400" y="5441950"/>
            <a:ext cx="503238"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70" name="Text Box 12">
            <a:extLst>
              <a:ext uri="{FF2B5EF4-FFF2-40B4-BE49-F238E27FC236}">
                <a16:creationId xmlns:a16="http://schemas.microsoft.com/office/drawing/2014/main" id="{FB170A11-76E2-334A-EA8A-9BCE8590E8D0}"/>
              </a:ext>
            </a:extLst>
          </p:cNvPr>
          <p:cNvSpPr txBox="1">
            <a:spLocks noChangeAspect="1" noChangeArrowheads="1"/>
          </p:cNvSpPr>
          <p:nvPr/>
        </p:nvSpPr>
        <p:spPr bwMode="auto">
          <a:xfrm>
            <a:off x="5297488" y="5521325"/>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71" name="Line 21">
            <a:extLst>
              <a:ext uri="{FF2B5EF4-FFF2-40B4-BE49-F238E27FC236}">
                <a16:creationId xmlns:a16="http://schemas.microsoft.com/office/drawing/2014/main" id="{73728C41-7DE9-390E-F714-4DBBA672E825}"/>
              </a:ext>
            </a:extLst>
          </p:cNvPr>
          <p:cNvSpPr>
            <a:spLocks noChangeAspect="1" noChangeShapeType="1"/>
          </p:cNvSpPr>
          <p:nvPr/>
        </p:nvSpPr>
        <p:spPr bwMode="auto">
          <a:xfrm>
            <a:off x="3306763" y="4197350"/>
            <a:ext cx="0" cy="641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 name="Oval 3">
            <a:extLst>
              <a:ext uri="{FF2B5EF4-FFF2-40B4-BE49-F238E27FC236}">
                <a16:creationId xmlns:a16="http://schemas.microsoft.com/office/drawing/2014/main" id="{D1EFBCE5-E3C2-8799-A24C-0F2CEF718758}"/>
              </a:ext>
            </a:extLst>
          </p:cNvPr>
          <p:cNvSpPr>
            <a:spLocks noChangeAspect="1" noChangeArrowheads="1"/>
          </p:cNvSpPr>
          <p:nvPr/>
        </p:nvSpPr>
        <p:spPr bwMode="auto">
          <a:xfrm>
            <a:off x="3054350" y="3765550"/>
            <a:ext cx="503238"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73" name="Text Box 4">
            <a:extLst>
              <a:ext uri="{FF2B5EF4-FFF2-40B4-BE49-F238E27FC236}">
                <a16:creationId xmlns:a16="http://schemas.microsoft.com/office/drawing/2014/main" id="{308D4EB2-087F-C2B6-36AC-369793D3B26A}"/>
              </a:ext>
            </a:extLst>
          </p:cNvPr>
          <p:cNvSpPr txBox="1">
            <a:spLocks noChangeAspect="1" noChangeArrowheads="1"/>
          </p:cNvSpPr>
          <p:nvPr/>
        </p:nvSpPr>
        <p:spPr bwMode="auto">
          <a:xfrm>
            <a:off x="3119438"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74" name="Oval 7">
            <a:extLst>
              <a:ext uri="{FF2B5EF4-FFF2-40B4-BE49-F238E27FC236}">
                <a16:creationId xmlns:a16="http://schemas.microsoft.com/office/drawing/2014/main" id="{530EA90B-1425-5097-64A6-A6C989280F35}"/>
              </a:ext>
            </a:extLst>
          </p:cNvPr>
          <p:cNvSpPr>
            <a:spLocks noChangeAspect="1" noChangeArrowheads="1"/>
          </p:cNvSpPr>
          <p:nvPr/>
        </p:nvSpPr>
        <p:spPr bwMode="auto">
          <a:xfrm>
            <a:off x="3035300" y="4838700"/>
            <a:ext cx="501650"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75" name="Text Box 8">
            <a:extLst>
              <a:ext uri="{FF2B5EF4-FFF2-40B4-BE49-F238E27FC236}">
                <a16:creationId xmlns:a16="http://schemas.microsoft.com/office/drawing/2014/main" id="{11851E34-A07A-6CA4-AA99-07A74644F44C}"/>
              </a:ext>
            </a:extLst>
          </p:cNvPr>
          <p:cNvSpPr txBox="1">
            <a:spLocks noChangeAspect="1" noChangeArrowheads="1"/>
          </p:cNvSpPr>
          <p:nvPr/>
        </p:nvSpPr>
        <p:spPr bwMode="auto">
          <a:xfrm>
            <a:off x="3098800" y="4918075"/>
            <a:ext cx="5032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Tree>
    <p:extLst>
      <p:ext uri="{BB962C8B-B14F-4D97-AF65-F5344CB8AC3E}">
        <p14:creationId xmlns:p14="http://schemas.microsoft.com/office/powerpoint/2010/main" val="115970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dissolv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AED48-42F8-BE5C-C9C7-395F23D21231}"/>
              </a:ext>
            </a:extLst>
          </p:cNvPr>
          <p:cNvSpPr>
            <a:spLocks noGrp="1"/>
          </p:cNvSpPr>
          <p:nvPr>
            <p:ph type="title"/>
          </p:nvPr>
        </p:nvSpPr>
        <p:spPr/>
        <p:txBody>
          <a:bodyPr/>
          <a:lstStyle/>
          <a:p>
            <a:r>
              <a:rPr lang="en-US" dirty="0"/>
              <a:t>Vertical Constraint Graph – Final </a:t>
            </a:r>
          </a:p>
        </p:txBody>
      </p:sp>
      <p:sp>
        <p:nvSpPr>
          <p:cNvPr id="4" name="Oval 3">
            <a:extLst>
              <a:ext uri="{FF2B5EF4-FFF2-40B4-BE49-F238E27FC236}">
                <a16:creationId xmlns:a16="http://schemas.microsoft.com/office/drawing/2014/main" id="{DE2335E6-A64C-A445-B715-202A3EC01942}"/>
              </a:ext>
            </a:extLst>
          </p:cNvPr>
          <p:cNvSpPr>
            <a:spLocks noChangeAspect="1" noChangeArrowheads="1"/>
          </p:cNvSpPr>
          <p:nvPr/>
        </p:nvSpPr>
        <p:spPr bwMode="auto">
          <a:xfrm>
            <a:off x="3054350" y="3765550"/>
            <a:ext cx="503238" cy="50165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Text Box 4">
            <a:extLst>
              <a:ext uri="{FF2B5EF4-FFF2-40B4-BE49-F238E27FC236}">
                <a16:creationId xmlns:a16="http://schemas.microsoft.com/office/drawing/2014/main" id="{0C22E3E1-835A-93FC-1209-4AD90188ED44}"/>
              </a:ext>
            </a:extLst>
          </p:cNvPr>
          <p:cNvSpPr txBox="1">
            <a:spLocks noChangeAspect="1" noChangeArrowheads="1"/>
          </p:cNvSpPr>
          <p:nvPr/>
        </p:nvSpPr>
        <p:spPr bwMode="auto">
          <a:xfrm>
            <a:off x="3119438" y="3843338"/>
            <a:ext cx="501650"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6" name="Oval 5">
            <a:extLst>
              <a:ext uri="{FF2B5EF4-FFF2-40B4-BE49-F238E27FC236}">
                <a16:creationId xmlns:a16="http://schemas.microsoft.com/office/drawing/2014/main" id="{26475860-47BA-F175-5BC1-0A2BFF674D54}"/>
              </a:ext>
            </a:extLst>
          </p:cNvPr>
          <p:cNvSpPr>
            <a:spLocks noChangeAspect="1" noChangeArrowheads="1"/>
          </p:cNvSpPr>
          <p:nvPr/>
        </p:nvSpPr>
        <p:spPr bwMode="auto">
          <a:xfrm>
            <a:off x="3727450" y="4594225"/>
            <a:ext cx="501650" cy="50165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Text Box 6">
            <a:extLst>
              <a:ext uri="{FF2B5EF4-FFF2-40B4-BE49-F238E27FC236}">
                <a16:creationId xmlns:a16="http://schemas.microsoft.com/office/drawing/2014/main" id="{9C7125F1-77FC-BE39-8796-9DFC2ACE629B}"/>
              </a:ext>
            </a:extLst>
          </p:cNvPr>
          <p:cNvSpPr txBox="1">
            <a:spLocks noChangeAspect="1" noChangeArrowheads="1"/>
          </p:cNvSpPr>
          <p:nvPr/>
        </p:nvSpPr>
        <p:spPr bwMode="auto">
          <a:xfrm>
            <a:off x="3790950" y="4672013"/>
            <a:ext cx="503238"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E</a:t>
            </a:r>
          </a:p>
        </p:txBody>
      </p:sp>
      <p:sp>
        <p:nvSpPr>
          <p:cNvPr id="8" name="Oval 7">
            <a:extLst>
              <a:ext uri="{FF2B5EF4-FFF2-40B4-BE49-F238E27FC236}">
                <a16:creationId xmlns:a16="http://schemas.microsoft.com/office/drawing/2014/main" id="{091F8637-A7C1-685A-54AF-91048A035853}"/>
              </a:ext>
            </a:extLst>
          </p:cNvPr>
          <p:cNvSpPr>
            <a:spLocks noChangeAspect="1" noChangeArrowheads="1"/>
          </p:cNvSpPr>
          <p:nvPr/>
        </p:nvSpPr>
        <p:spPr bwMode="auto">
          <a:xfrm>
            <a:off x="3727450" y="5432425"/>
            <a:ext cx="501650" cy="503238"/>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Text Box 8">
            <a:extLst>
              <a:ext uri="{FF2B5EF4-FFF2-40B4-BE49-F238E27FC236}">
                <a16:creationId xmlns:a16="http://schemas.microsoft.com/office/drawing/2014/main" id="{D25E45C3-022D-8360-3FA0-0950D41CE519}"/>
              </a:ext>
            </a:extLst>
          </p:cNvPr>
          <p:cNvSpPr txBox="1">
            <a:spLocks noChangeAspect="1" noChangeArrowheads="1"/>
          </p:cNvSpPr>
          <p:nvPr/>
        </p:nvSpPr>
        <p:spPr bwMode="auto">
          <a:xfrm>
            <a:off x="3790950" y="5511800"/>
            <a:ext cx="503238"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C</a:t>
            </a:r>
          </a:p>
        </p:txBody>
      </p:sp>
      <p:sp>
        <p:nvSpPr>
          <p:cNvPr id="10" name="Oval 9">
            <a:extLst>
              <a:ext uri="{FF2B5EF4-FFF2-40B4-BE49-F238E27FC236}">
                <a16:creationId xmlns:a16="http://schemas.microsoft.com/office/drawing/2014/main" id="{0190EE8D-A5D4-BF77-5E38-CC65DF16F9C6}"/>
              </a:ext>
            </a:extLst>
          </p:cNvPr>
          <p:cNvSpPr>
            <a:spLocks noChangeAspect="1" noChangeArrowheads="1"/>
          </p:cNvSpPr>
          <p:nvPr/>
        </p:nvSpPr>
        <p:spPr bwMode="auto">
          <a:xfrm>
            <a:off x="4395789" y="3765550"/>
            <a:ext cx="503237" cy="50165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Text Box 10">
            <a:extLst>
              <a:ext uri="{FF2B5EF4-FFF2-40B4-BE49-F238E27FC236}">
                <a16:creationId xmlns:a16="http://schemas.microsoft.com/office/drawing/2014/main" id="{2ECBCE66-A780-1844-D7F1-17FB074946E9}"/>
              </a:ext>
            </a:extLst>
          </p:cNvPr>
          <p:cNvSpPr txBox="1">
            <a:spLocks noChangeAspect="1" noChangeArrowheads="1"/>
          </p:cNvSpPr>
          <p:nvPr/>
        </p:nvSpPr>
        <p:spPr bwMode="auto">
          <a:xfrm>
            <a:off x="4460875" y="3843338"/>
            <a:ext cx="501650"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D</a:t>
            </a:r>
          </a:p>
        </p:txBody>
      </p:sp>
      <p:sp>
        <p:nvSpPr>
          <p:cNvPr id="12" name="Oval 11">
            <a:extLst>
              <a:ext uri="{FF2B5EF4-FFF2-40B4-BE49-F238E27FC236}">
                <a16:creationId xmlns:a16="http://schemas.microsoft.com/office/drawing/2014/main" id="{1F318069-6097-9E72-5B2D-E28886DCF923}"/>
              </a:ext>
            </a:extLst>
          </p:cNvPr>
          <p:cNvSpPr>
            <a:spLocks noChangeAspect="1" noChangeArrowheads="1"/>
          </p:cNvSpPr>
          <p:nvPr/>
        </p:nvSpPr>
        <p:spPr bwMode="auto">
          <a:xfrm>
            <a:off x="5232400" y="5441950"/>
            <a:ext cx="503238" cy="503238"/>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Text Box 12">
            <a:extLst>
              <a:ext uri="{FF2B5EF4-FFF2-40B4-BE49-F238E27FC236}">
                <a16:creationId xmlns:a16="http://schemas.microsoft.com/office/drawing/2014/main" id="{47F32524-2268-5C21-AEEA-AA049C821FFE}"/>
              </a:ext>
            </a:extLst>
          </p:cNvPr>
          <p:cNvSpPr txBox="1">
            <a:spLocks noChangeAspect="1" noChangeArrowheads="1"/>
          </p:cNvSpPr>
          <p:nvPr/>
        </p:nvSpPr>
        <p:spPr bwMode="auto">
          <a:xfrm>
            <a:off x="5297488" y="5521325"/>
            <a:ext cx="501650"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14" name="Oval 13">
            <a:extLst>
              <a:ext uri="{FF2B5EF4-FFF2-40B4-BE49-F238E27FC236}">
                <a16:creationId xmlns:a16="http://schemas.microsoft.com/office/drawing/2014/main" id="{AE3209D2-929E-A600-DFE8-A6CF3A9431F5}"/>
              </a:ext>
            </a:extLst>
          </p:cNvPr>
          <p:cNvSpPr>
            <a:spLocks noChangeAspect="1" noChangeArrowheads="1"/>
          </p:cNvSpPr>
          <p:nvPr/>
        </p:nvSpPr>
        <p:spPr bwMode="auto">
          <a:xfrm>
            <a:off x="5232400" y="4603750"/>
            <a:ext cx="503238" cy="503238"/>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Text Box 14">
            <a:extLst>
              <a:ext uri="{FF2B5EF4-FFF2-40B4-BE49-F238E27FC236}">
                <a16:creationId xmlns:a16="http://schemas.microsoft.com/office/drawing/2014/main" id="{1A6953A6-59F4-5823-21E2-44E44EEAEDE8}"/>
              </a:ext>
            </a:extLst>
          </p:cNvPr>
          <p:cNvSpPr txBox="1">
            <a:spLocks noChangeAspect="1" noChangeArrowheads="1"/>
          </p:cNvSpPr>
          <p:nvPr/>
        </p:nvSpPr>
        <p:spPr bwMode="auto">
          <a:xfrm>
            <a:off x="5297488" y="4683125"/>
            <a:ext cx="501650"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F</a:t>
            </a:r>
          </a:p>
        </p:txBody>
      </p:sp>
      <p:sp>
        <p:nvSpPr>
          <p:cNvPr id="16" name="Oval 15">
            <a:extLst>
              <a:ext uri="{FF2B5EF4-FFF2-40B4-BE49-F238E27FC236}">
                <a16:creationId xmlns:a16="http://schemas.microsoft.com/office/drawing/2014/main" id="{C9313169-AEDF-8527-315A-3E2110DFCAB8}"/>
              </a:ext>
            </a:extLst>
          </p:cNvPr>
          <p:cNvSpPr>
            <a:spLocks noChangeAspect="1" noChangeArrowheads="1"/>
          </p:cNvSpPr>
          <p:nvPr/>
        </p:nvSpPr>
        <p:spPr bwMode="auto">
          <a:xfrm>
            <a:off x="5232400" y="3765550"/>
            <a:ext cx="503238" cy="50165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Text Box 16">
            <a:extLst>
              <a:ext uri="{FF2B5EF4-FFF2-40B4-BE49-F238E27FC236}">
                <a16:creationId xmlns:a16="http://schemas.microsoft.com/office/drawing/2014/main" id="{21FABCA9-8B38-5BF8-E722-9A0570AEC874}"/>
              </a:ext>
            </a:extLst>
          </p:cNvPr>
          <p:cNvSpPr txBox="1">
            <a:spLocks noChangeAspect="1" noChangeArrowheads="1"/>
          </p:cNvSpPr>
          <p:nvPr/>
        </p:nvSpPr>
        <p:spPr bwMode="auto">
          <a:xfrm>
            <a:off x="5297488" y="3843338"/>
            <a:ext cx="501650"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G</a:t>
            </a:r>
          </a:p>
        </p:txBody>
      </p:sp>
      <p:sp>
        <p:nvSpPr>
          <p:cNvPr id="18" name="Oval 17">
            <a:extLst>
              <a:ext uri="{FF2B5EF4-FFF2-40B4-BE49-F238E27FC236}">
                <a16:creationId xmlns:a16="http://schemas.microsoft.com/office/drawing/2014/main" id="{0D0C1AC1-7A42-1B76-2729-4E98C4B51013}"/>
              </a:ext>
            </a:extLst>
          </p:cNvPr>
          <p:cNvSpPr>
            <a:spLocks noChangeAspect="1" noChangeArrowheads="1"/>
          </p:cNvSpPr>
          <p:nvPr/>
        </p:nvSpPr>
        <p:spPr bwMode="auto">
          <a:xfrm>
            <a:off x="6105525" y="5432425"/>
            <a:ext cx="501650" cy="503238"/>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Text Box 18">
            <a:extLst>
              <a:ext uri="{FF2B5EF4-FFF2-40B4-BE49-F238E27FC236}">
                <a16:creationId xmlns:a16="http://schemas.microsoft.com/office/drawing/2014/main" id="{02DFFE0D-A4D7-4346-1A24-957528173897}"/>
              </a:ext>
            </a:extLst>
          </p:cNvPr>
          <p:cNvSpPr txBox="1">
            <a:spLocks noChangeAspect="1" noChangeArrowheads="1"/>
          </p:cNvSpPr>
          <p:nvPr/>
        </p:nvSpPr>
        <p:spPr bwMode="auto">
          <a:xfrm>
            <a:off x="6169025" y="5511800"/>
            <a:ext cx="503238"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H</a:t>
            </a:r>
          </a:p>
        </p:txBody>
      </p:sp>
      <p:sp>
        <p:nvSpPr>
          <p:cNvPr id="20" name="Line 19">
            <a:extLst>
              <a:ext uri="{FF2B5EF4-FFF2-40B4-BE49-F238E27FC236}">
                <a16:creationId xmlns:a16="http://schemas.microsoft.com/office/drawing/2014/main" id="{473BB4A3-A367-3196-F96A-5CE3D4006772}"/>
              </a:ext>
            </a:extLst>
          </p:cNvPr>
          <p:cNvSpPr>
            <a:spLocks noChangeAspect="1" noChangeShapeType="1"/>
          </p:cNvSpPr>
          <p:nvPr/>
        </p:nvSpPr>
        <p:spPr bwMode="auto">
          <a:xfrm>
            <a:off x="3557588" y="4167189"/>
            <a:ext cx="336550" cy="4270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20">
            <a:extLst>
              <a:ext uri="{FF2B5EF4-FFF2-40B4-BE49-F238E27FC236}">
                <a16:creationId xmlns:a16="http://schemas.microsoft.com/office/drawing/2014/main" id="{964F8D69-8400-42D5-1EFF-5E79297313D4}"/>
              </a:ext>
            </a:extLst>
          </p:cNvPr>
          <p:cNvSpPr>
            <a:spLocks noChangeAspect="1" noChangeShapeType="1"/>
          </p:cNvSpPr>
          <p:nvPr/>
        </p:nvSpPr>
        <p:spPr bwMode="auto">
          <a:xfrm flipH="1">
            <a:off x="4059238" y="4167189"/>
            <a:ext cx="368300" cy="4270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1">
            <a:extLst>
              <a:ext uri="{FF2B5EF4-FFF2-40B4-BE49-F238E27FC236}">
                <a16:creationId xmlns:a16="http://schemas.microsoft.com/office/drawing/2014/main" id="{ED57864C-2C23-DF6C-07C8-D43D74568126}"/>
              </a:ext>
            </a:extLst>
          </p:cNvPr>
          <p:cNvSpPr>
            <a:spLocks noChangeAspect="1" noChangeShapeType="1"/>
          </p:cNvSpPr>
          <p:nvPr/>
        </p:nvSpPr>
        <p:spPr bwMode="auto">
          <a:xfrm>
            <a:off x="3986213" y="5095875"/>
            <a:ext cx="0" cy="3365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2">
            <a:extLst>
              <a:ext uri="{FF2B5EF4-FFF2-40B4-BE49-F238E27FC236}">
                <a16:creationId xmlns:a16="http://schemas.microsoft.com/office/drawing/2014/main" id="{969740BA-709E-428F-B712-C29474AD2B45}"/>
              </a:ext>
            </a:extLst>
          </p:cNvPr>
          <p:cNvSpPr>
            <a:spLocks noChangeAspect="1" noChangeShapeType="1"/>
          </p:cNvSpPr>
          <p:nvPr/>
        </p:nvSpPr>
        <p:spPr bwMode="auto">
          <a:xfrm>
            <a:off x="5500688" y="4267200"/>
            <a:ext cx="0" cy="3365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3">
            <a:extLst>
              <a:ext uri="{FF2B5EF4-FFF2-40B4-BE49-F238E27FC236}">
                <a16:creationId xmlns:a16="http://schemas.microsoft.com/office/drawing/2014/main" id="{2EBE195B-3D41-D700-3A99-BE5EB9EB1994}"/>
              </a:ext>
            </a:extLst>
          </p:cNvPr>
          <p:cNvSpPr>
            <a:spLocks noChangeAspect="1" noChangeShapeType="1"/>
          </p:cNvSpPr>
          <p:nvPr/>
        </p:nvSpPr>
        <p:spPr bwMode="auto">
          <a:xfrm>
            <a:off x="5500688" y="5106988"/>
            <a:ext cx="0" cy="3349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AutoShape 24">
            <a:extLst>
              <a:ext uri="{FF2B5EF4-FFF2-40B4-BE49-F238E27FC236}">
                <a16:creationId xmlns:a16="http://schemas.microsoft.com/office/drawing/2014/main" id="{023CDD26-972E-088F-2461-0197E5533910}"/>
              </a:ext>
            </a:extLst>
          </p:cNvPr>
          <p:cNvSpPr>
            <a:spLocks noChangeAspect="1" noChangeArrowheads="1"/>
          </p:cNvSpPr>
          <p:nvPr/>
        </p:nvSpPr>
        <p:spPr bwMode="auto">
          <a:xfrm rot="5400000">
            <a:off x="4704558" y="2690020"/>
            <a:ext cx="319087" cy="701675"/>
          </a:xfrm>
          <a:prstGeom prst="rightArrow">
            <a:avLst>
              <a:gd name="adj1" fmla="val 50000"/>
              <a:gd name="adj2" fmla="val 25000"/>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6" name="Group 77">
            <a:extLst>
              <a:ext uri="{FF2B5EF4-FFF2-40B4-BE49-F238E27FC236}">
                <a16:creationId xmlns:a16="http://schemas.microsoft.com/office/drawing/2014/main" id="{4C8E60F9-B90C-C07F-2EE9-FE9C62804BFD}"/>
              </a:ext>
            </a:extLst>
          </p:cNvPr>
          <p:cNvGrpSpPr>
            <a:grpSpLocks noChangeAspect="1"/>
          </p:cNvGrpSpPr>
          <p:nvPr/>
        </p:nvGrpSpPr>
        <p:grpSpPr bwMode="auto">
          <a:xfrm>
            <a:off x="3259139" y="1831975"/>
            <a:ext cx="4200525" cy="63500"/>
            <a:chOff x="459" y="725"/>
            <a:chExt cx="2993" cy="0"/>
          </a:xfrm>
        </p:grpSpPr>
        <p:sp>
          <p:nvSpPr>
            <p:cNvPr id="27" name="Line 78">
              <a:extLst>
                <a:ext uri="{FF2B5EF4-FFF2-40B4-BE49-F238E27FC236}">
                  <a16:creationId xmlns:a16="http://schemas.microsoft.com/office/drawing/2014/main" id="{FE70C2DF-0F27-6EE6-E913-F345C8742063}"/>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79">
              <a:extLst>
                <a:ext uri="{FF2B5EF4-FFF2-40B4-BE49-F238E27FC236}">
                  <a16:creationId xmlns:a16="http://schemas.microsoft.com/office/drawing/2014/main" id="{9938D9BC-4BCD-90C6-3265-3637A370204E}"/>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80">
              <a:extLst>
                <a:ext uri="{FF2B5EF4-FFF2-40B4-BE49-F238E27FC236}">
                  <a16:creationId xmlns:a16="http://schemas.microsoft.com/office/drawing/2014/main" id="{AE61FDE5-8DB0-9593-5140-4433C496F768}"/>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81">
              <a:extLst>
                <a:ext uri="{FF2B5EF4-FFF2-40B4-BE49-F238E27FC236}">
                  <a16:creationId xmlns:a16="http://schemas.microsoft.com/office/drawing/2014/main" id="{A948465F-E095-2272-046E-5A327E7B30D9}"/>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82">
              <a:extLst>
                <a:ext uri="{FF2B5EF4-FFF2-40B4-BE49-F238E27FC236}">
                  <a16:creationId xmlns:a16="http://schemas.microsoft.com/office/drawing/2014/main" id="{3D788F82-5D67-62AA-0BCA-47C0DF8413D9}"/>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83">
              <a:extLst>
                <a:ext uri="{FF2B5EF4-FFF2-40B4-BE49-F238E27FC236}">
                  <a16:creationId xmlns:a16="http://schemas.microsoft.com/office/drawing/2014/main" id="{E346F230-E9AD-6C7D-C914-0DD786209B7F}"/>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84">
              <a:extLst>
                <a:ext uri="{FF2B5EF4-FFF2-40B4-BE49-F238E27FC236}">
                  <a16:creationId xmlns:a16="http://schemas.microsoft.com/office/drawing/2014/main" id="{9FCF5E26-07D2-D361-A8A3-C5E8BAE68411}"/>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85">
              <a:extLst>
                <a:ext uri="{FF2B5EF4-FFF2-40B4-BE49-F238E27FC236}">
                  <a16:creationId xmlns:a16="http://schemas.microsoft.com/office/drawing/2014/main" id="{85E03756-EA6F-F064-A984-82959112D219}"/>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86">
              <a:extLst>
                <a:ext uri="{FF2B5EF4-FFF2-40B4-BE49-F238E27FC236}">
                  <a16:creationId xmlns:a16="http://schemas.microsoft.com/office/drawing/2014/main" id="{EFC9F71E-128F-280B-2871-F0D1C076B3FA}"/>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87">
              <a:extLst>
                <a:ext uri="{FF2B5EF4-FFF2-40B4-BE49-F238E27FC236}">
                  <a16:creationId xmlns:a16="http://schemas.microsoft.com/office/drawing/2014/main" id="{C3AA2805-1831-77DE-D43C-1AA013634960}"/>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88">
              <a:extLst>
                <a:ext uri="{FF2B5EF4-FFF2-40B4-BE49-F238E27FC236}">
                  <a16:creationId xmlns:a16="http://schemas.microsoft.com/office/drawing/2014/main" id="{22D5A93B-3248-E720-4370-CB05794EC16F}"/>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8" name="Text Box 89">
            <a:extLst>
              <a:ext uri="{FF2B5EF4-FFF2-40B4-BE49-F238E27FC236}">
                <a16:creationId xmlns:a16="http://schemas.microsoft.com/office/drawing/2014/main" id="{5303BBAF-350A-3FE4-ED84-53B4C1D19C34}"/>
              </a:ext>
            </a:extLst>
          </p:cNvPr>
          <p:cNvSpPr txBox="1">
            <a:spLocks noChangeAspect="1" noChangeArrowheads="1"/>
          </p:cNvSpPr>
          <p:nvPr/>
        </p:nvSpPr>
        <p:spPr bwMode="auto">
          <a:xfrm>
            <a:off x="3113089" y="1514475"/>
            <a:ext cx="320675"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39" name="Text Box 90">
            <a:extLst>
              <a:ext uri="{FF2B5EF4-FFF2-40B4-BE49-F238E27FC236}">
                <a16:creationId xmlns:a16="http://schemas.microsoft.com/office/drawing/2014/main" id="{231CCE98-B265-6AA2-0793-22969E475AC5}"/>
              </a:ext>
            </a:extLst>
          </p:cNvPr>
          <p:cNvSpPr txBox="1">
            <a:spLocks noChangeAspect="1" noChangeArrowheads="1"/>
          </p:cNvSpPr>
          <p:nvPr/>
        </p:nvSpPr>
        <p:spPr bwMode="auto">
          <a:xfrm>
            <a:off x="3473450" y="1514475"/>
            <a:ext cx="319088"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40" name="Text Box 91">
            <a:extLst>
              <a:ext uri="{FF2B5EF4-FFF2-40B4-BE49-F238E27FC236}">
                <a16:creationId xmlns:a16="http://schemas.microsoft.com/office/drawing/2014/main" id="{86D03CB3-7E60-CD8F-8997-69C3EEACE636}"/>
              </a:ext>
            </a:extLst>
          </p:cNvPr>
          <p:cNvSpPr txBox="1">
            <a:spLocks noChangeAspect="1" noChangeArrowheads="1"/>
          </p:cNvSpPr>
          <p:nvPr/>
        </p:nvSpPr>
        <p:spPr bwMode="auto">
          <a:xfrm>
            <a:off x="3863975" y="1514475"/>
            <a:ext cx="317500"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41" name="Text Box 92">
            <a:extLst>
              <a:ext uri="{FF2B5EF4-FFF2-40B4-BE49-F238E27FC236}">
                <a16:creationId xmlns:a16="http://schemas.microsoft.com/office/drawing/2014/main" id="{0D1DCC9E-C03D-9C51-DF1C-B2DC4705C3C5}"/>
              </a:ext>
            </a:extLst>
          </p:cNvPr>
          <p:cNvSpPr txBox="1">
            <a:spLocks noChangeAspect="1" noChangeArrowheads="1"/>
          </p:cNvSpPr>
          <p:nvPr/>
        </p:nvSpPr>
        <p:spPr bwMode="auto">
          <a:xfrm>
            <a:off x="4243389" y="1514475"/>
            <a:ext cx="319087"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42" name="Text Box 93">
            <a:extLst>
              <a:ext uri="{FF2B5EF4-FFF2-40B4-BE49-F238E27FC236}">
                <a16:creationId xmlns:a16="http://schemas.microsoft.com/office/drawing/2014/main" id="{E13993D8-8EB5-1FFB-90BE-FEBE8B494749}"/>
              </a:ext>
            </a:extLst>
          </p:cNvPr>
          <p:cNvSpPr txBox="1">
            <a:spLocks noChangeAspect="1" noChangeArrowheads="1"/>
          </p:cNvSpPr>
          <p:nvPr/>
        </p:nvSpPr>
        <p:spPr bwMode="auto">
          <a:xfrm>
            <a:off x="4638675" y="1514475"/>
            <a:ext cx="319088"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43" name="Text Box 94">
            <a:extLst>
              <a:ext uri="{FF2B5EF4-FFF2-40B4-BE49-F238E27FC236}">
                <a16:creationId xmlns:a16="http://schemas.microsoft.com/office/drawing/2014/main" id="{10F9B64B-C98B-8CB2-75B3-85BA3E02790C}"/>
              </a:ext>
            </a:extLst>
          </p:cNvPr>
          <p:cNvSpPr txBox="1">
            <a:spLocks noChangeAspect="1" noChangeArrowheads="1"/>
          </p:cNvSpPr>
          <p:nvPr/>
        </p:nvSpPr>
        <p:spPr bwMode="auto">
          <a:xfrm>
            <a:off x="5400675" y="1514475"/>
            <a:ext cx="319088"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44" name="Text Box 95">
            <a:extLst>
              <a:ext uri="{FF2B5EF4-FFF2-40B4-BE49-F238E27FC236}">
                <a16:creationId xmlns:a16="http://schemas.microsoft.com/office/drawing/2014/main" id="{F2C78919-A0B1-0663-FB52-1E35AB6D58D0}"/>
              </a:ext>
            </a:extLst>
          </p:cNvPr>
          <p:cNvSpPr txBox="1">
            <a:spLocks noChangeAspect="1" noChangeArrowheads="1"/>
          </p:cNvSpPr>
          <p:nvPr/>
        </p:nvSpPr>
        <p:spPr bwMode="auto">
          <a:xfrm>
            <a:off x="5019675" y="1514475"/>
            <a:ext cx="317500"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45" name="Text Box 96">
            <a:extLst>
              <a:ext uri="{FF2B5EF4-FFF2-40B4-BE49-F238E27FC236}">
                <a16:creationId xmlns:a16="http://schemas.microsoft.com/office/drawing/2014/main" id="{517ED2D0-93C0-DD07-5E38-D456563777F4}"/>
              </a:ext>
            </a:extLst>
          </p:cNvPr>
          <p:cNvSpPr txBox="1">
            <a:spLocks noChangeAspect="1" noChangeArrowheads="1"/>
          </p:cNvSpPr>
          <p:nvPr/>
        </p:nvSpPr>
        <p:spPr bwMode="auto">
          <a:xfrm>
            <a:off x="5781675" y="1514475"/>
            <a:ext cx="319088"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46" name="Text Box 97">
            <a:extLst>
              <a:ext uri="{FF2B5EF4-FFF2-40B4-BE49-F238E27FC236}">
                <a16:creationId xmlns:a16="http://schemas.microsoft.com/office/drawing/2014/main" id="{28F55A2D-85E2-DA77-2757-5C485009CC0F}"/>
              </a:ext>
            </a:extLst>
          </p:cNvPr>
          <p:cNvSpPr txBox="1">
            <a:spLocks noChangeAspect="1" noChangeArrowheads="1"/>
          </p:cNvSpPr>
          <p:nvPr/>
        </p:nvSpPr>
        <p:spPr bwMode="auto">
          <a:xfrm>
            <a:off x="6149975" y="1514475"/>
            <a:ext cx="319088"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47" name="Text Box 98">
            <a:extLst>
              <a:ext uri="{FF2B5EF4-FFF2-40B4-BE49-F238E27FC236}">
                <a16:creationId xmlns:a16="http://schemas.microsoft.com/office/drawing/2014/main" id="{09AFC288-E791-8951-0368-A0A28C59D909}"/>
              </a:ext>
            </a:extLst>
          </p:cNvPr>
          <p:cNvSpPr txBox="1">
            <a:spLocks noChangeAspect="1" noChangeArrowheads="1"/>
          </p:cNvSpPr>
          <p:nvPr/>
        </p:nvSpPr>
        <p:spPr bwMode="auto">
          <a:xfrm>
            <a:off x="6543675" y="1514475"/>
            <a:ext cx="477838"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48" name="Text Box 99">
            <a:extLst>
              <a:ext uri="{FF2B5EF4-FFF2-40B4-BE49-F238E27FC236}">
                <a16:creationId xmlns:a16="http://schemas.microsoft.com/office/drawing/2014/main" id="{5E0E331F-09A8-899F-F618-AB77500EAB16}"/>
              </a:ext>
            </a:extLst>
          </p:cNvPr>
          <p:cNvSpPr txBox="1">
            <a:spLocks noChangeAspect="1" noChangeArrowheads="1"/>
          </p:cNvSpPr>
          <p:nvPr/>
        </p:nvSpPr>
        <p:spPr bwMode="auto">
          <a:xfrm>
            <a:off x="6924675" y="1514475"/>
            <a:ext cx="477838"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49" name="Rectangle 100">
            <a:extLst>
              <a:ext uri="{FF2B5EF4-FFF2-40B4-BE49-F238E27FC236}">
                <a16:creationId xmlns:a16="http://schemas.microsoft.com/office/drawing/2014/main" id="{BCBEB2D8-49E6-EE2E-FFC6-22F4EFEBDDD1}"/>
              </a:ext>
            </a:extLst>
          </p:cNvPr>
          <p:cNvSpPr>
            <a:spLocks noChangeAspect="1" noChangeArrowheads="1"/>
          </p:cNvSpPr>
          <p:nvPr/>
        </p:nvSpPr>
        <p:spPr bwMode="auto">
          <a:xfrm>
            <a:off x="7113589" y="1789114"/>
            <a:ext cx="422275" cy="84137"/>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0" name="Group 102">
            <a:extLst>
              <a:ext uri="{FF2B5EF4-FFF2-40B4-BE49-F238E27FC236}">
                <a16:creationId xmlns:a16="http://schemas.microsoft.com/office/drawing/2014/main" id="{F0D57401-CA90-B79E-D67B-C20B3096E542}"/>
              </a:ext>
            </a:extLst>
          </p:cNvPr>
          <p:cNvGrpSpPr>
            <a:grpSpLocks/>
          </p:cNvGrpSpPr>
          <p:nvPr/>
        </p:nvGrpSpPr>
        <p:grpSpPr bwMode="auto">
          <a:xfrm>
            <a:off x="3098801" y="2205041"/>
            <a:ext cx="4437063" cy="407988"/>
            <a:chOff x="902" y="1689"/>
            <a:chExt cx="2795" cy="257"/>
          </a:xfrm>
        </p:grpSpPr>
        <p:grpSp>
          <p:nvGrpSpPr>
            <p:cNvPr id="51" name="Group 103">
              <a:extLst>
                <a:ext uri="{FF2B5EF4-FFF2-40B4-BE49-F238E27FC236}">
                  <a16:creationId xmlns:a16="http://schemas.microsoft.com/office/drawing/2014/main" id="{911AA1F1-1A0D-BBE2-D560-3E979F3BC6A8}"/>
                </a:ext>
              </a:extLst>
            </p:cNvPr>
            <p:cNvGrpSpPr>
              <a:grpSpLocks noChangeAspect="1"/>
            </p:cNvGrpSpPr>
            <p:nvPr/>
          </p:nvGrpSpPr>
          <p:grpSpPr bwMode="auto">
            <a:xfrm>
              <a:off x="992" y="1710"/>
              <a:ext cx="2647" cy="39"/>
              <a:chOff x="459" y="725"/>
              <a:chExt cx="2993" cy="0"/>
            </a:xfrm>
          </p:grpSpPr>
          <p:sp>
            <p:nvSpPr>
              <p:cNvPr id="64" name="Line 104">
                <a:extLst>
                  <a:ext uri="{FF2B5EF4-FFF2-40B4-BE49-F238E27FC236}">
                    <a16:creationId xmlns:a16="http://schemas.microsoft.com/office/drawing/2014/main" id="{C7133B45-6A1D-00E4-4D57-0232A6924FC3}"/>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 name="Line 105">
                <a:extLst>
                  <a:ext uri="{FF2B5EF4-FFF2-40B4-BE49-F238E27FC236}">
                    <a16:creationId xmlns:a16="http://schemas.microsoft.com/office/drawing/2014/main" id="{EAE3D7B9-5F55-1AEC-1E1E-EBDBAC326A22}"/>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 name="Line 106">
                <a:extLst>
                  <a:ext uri="{FF2B5EF4-FFF2-40B4-BE49-F238E27FC236}">
                    <a16:creationId xmlns:a16="http://schemas.microsoft.com/office/drawing/2014/main" id="{04C5C64A-9FC1-F1FC-35F9-32CE39DEA5C8}"/>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 name="Line 107">
                <a:extLst>
                  <a:ext uri="{FF2B5EF4-FFF2-40B4-BE49-F238E27FC236}">
                    <a16:creationId xmlns:a16="http://schemas.microsoft.com/office/drawing/2014/main" id="{7E0113ED-E55D-9217-70C9-2F4A6C8892E4}"/>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Line 108">
                <a:extLst>
                  <a:ext uri="{FF2B5EF4-FFF2-40B4-BE49-F238E27FC236}">
                    <a16:creationId xmlns:a16="http://schemas.microsoft.com/office/drawing/2014/main" id="{220F8228-84B6-ACAC-1D39-E191FCA9A3F5}"/>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 name="Line 109">
                <a:extLst>
                  <a:ext uri="{FF2B5EF4-FFF2-40B4-BE49-F238E27FC236}">
                    <a16:creationId xmlns:a16="http://schemas.microsoft.com/office/drawing/2014/main" id="{62826FD2-3B03-A8E9-24E5-0A251048F665}"/>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 name="Line 110">
                <a:extLst>
                  <a:ext uri="{FF2B5EF4-FFF2-40B4-BE49-F238E27FC236}">
                    <a16:creationId xmlns:a16="http://schemas.microsoft.com/office/drawing/2014/main" id="{06058AFB-7E65-89FA-E457-B2D6E549C697}"/>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 name="Line 111">
                <a:extLst>
                  <a:ext uri="{FF2B5EF4-FFF2-40B4-BE49-F238E27FC236}">
                    <a16:creationId xmlns:a16="http://schemas.microsoft.com/office/drawing/2014/main" id="{29DD143A-3FCD-1A58-F9E9-8303618A1EFD}"/>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 name="Line 112">
                <a:extLst>
                  <a:ext uri="{FF2B5EF4-FFF2-40B4-BE49-F238E27FC236}">
                    <a16:creationId xmlns:a16="http://schemas.microsoft.com/office/drawing/2014/main" id="{0F4797B1-8262-685A-D665-8CD8BA5D6079}"/>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 name="Line 113">
                <a:extLst>
                  <a:ext uri="{FF2B5EF4-FFF2-40B4-BE49-F238E27FC236}">
                    <a16:creationId xmlns:a16="http://schemas.microsoft.com/office/drawing/2014/main" id="{D4974E6E-F80C-C64F-CB73-568FCE28FE9D}"/>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 name="Line 114">
                <a:extLst>
                  <a:ext uri="{FF2B5EF4-FFF2-40B4-BE49-F238E27FC236}">
                    <a16:creationId xmlns:a16="http://schemas.microsoft.com/office/drawing/2014/main" id="{C97A3208-1B28-5ED4-9967-136C94FFEEDC}"/>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2" name="Text Box 115">
              <a:extLst>
                <a:ext uri="{FF2B5EF4-FFF2-40B4-BE49-F238E27FC236}">
                  <a16:creationId xmlns:a16="http://schemas.microsoft.com/office/drawing/2014/main" id="{31ABCB43-B295-4C59-6502-93CA882F3820}"/>
                </a:ext>
              </a:extLst>
            </p:cNvPr>
            <p:cNvSpPr txBox="1">
              <a:spLocks noChangeAspect="1" noChangeArrowheads="1"/>
            </p:cNvSpPr>
            <p:nvPr/>
          </p:nvSpPr>
          <p:spPr bwMode="auto">
            <a:xfrm>
              <a:off x="902" y="1710"/>
              <a:ext cx="20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53" name="Text Box 116">
              <a:extLst>
                <a:ext uri="{FF2B5EF4-FFF2-40B4-BE49-F238E27FC236}">
                  <a16:creationId xmlns:a16="http://schemas.microsoft.com/office/drawing/2014/main" id="{8E7E4129-2363-05A6-43A6-2D71A0E78C36}"/>
                </a:ext>
              </a:extLst>
            </p:cNvPr>
            <p:cNvSpPr txBox="1">
              <a:spLocks noChangeAspect="1" noChangeArrowheads="1"/>
            </p:cNvSpPr>
            <p:nvPr/>
          </p:nvSpPr>
          <p:spPr bwMode="auto">
            <a:xfrm>
              <a:off x="1142" y="1710"/>
              <a:ext cx="20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54" name="Text Box 117">
              <a:extLst>
                <a:ext uri="{FF2B5EF4-FFF2-40B4-BE49-F238E27FC236}">
                  <a16:creationId xmlns:a16="http://schemas.microsoft.com/office/drawing/2014/main" id="{9A69DE75-1406-E84F-FF03-2D71BF1ACCF3}"/>
                </a:ext>
              </a:extLst>
            </p:cNvPr>
            <p:cNvSpPr txBox="1">
              <a:spLocks noChangeAspect="1" noChangeArrowheads="1"/>
            </p:cNvSpPr>
            <p:nvPr/>
          </p:nvSpPr>
          <p:spPr bwMode="auto">
            <a:xfrm>
              <a:off x="1384" y="1710"/>
              <a:ext cx="200"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55" name="Text Box 118">
              <a:extLst>
                <a:ext uri="{FF2B5EF4-FFF2-40B4-BE49-F238E27FC236}">
                  <a16:creationId xmlns:a16="http://schemas.microsoft.com/office/drawing/2014/main" id="{F2769A6A-094D-F809-D8A3-98A622E98FF2}"/>
                </a:ext>
              </a:extLst>
            </p:cNvPr>
            <p:cNvSpPr txBox="1">
              <a:spLocks noChangeAspect="1" noChangeArrowheads="1"/>
            </p:cNvSpPr>
            <p:nvPr/>
          </p:nvSpPr>
          <p:spPr bwMode="auto">
            <a:xfrm>
              <a:off x="1622" y="1710"/>
              <a:ext cx="202"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56" name="Text Box 119">
              <a:extLst>
                <a:ext uri="{FF2B5EF4-FFF2-40B4-BE49-F238E27FC236}">
                  <a16:creationId xmlns:a16="http://schemas.microsoft.com/office/drawing/2014/main" id="{89CC7207-DBEE-D934-FE6E-C4BFCFE8E68F}"/>
                </a:ext>
              </a:extLst>
            </p:cNvPr>
            <p:cNvSpPr txBox="1">
              <a:spLocks noChangeAspect="1" noChangeArrowheads="1"/>
            </p:cNvSpPr>
            <p:nvPr/>
          </p:nvSpPr>
          <p:spPr bwMode="auto">
            <a:xfrm>
              <a:off x="1862" y="1710"/>
              <a:ext cx="20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57" name="Text Box 120">
              <a:extLst>
                <a:ext uri="{FF2B5EF4-FFF2-40B4-BE49-F238E27FC236}">
                  <a16:creationId xmlns:a16="http://schemas.microsoft.com/office/drawing/2014/main" id="{EEE587DA-9A2F-A1CB-1495-BA292B67A6F7}"/>
                </a:ext>
              </a:extLst>
            </p:cNvPr>
            <p:cNvSpPr txBox="1">
              <a:spLocks noChangeAspect="1" noChangeArrowheads="1"/>
            </p:cNvSpPr>
            <p:nvPr/>
          </p:nvSpPr>
          <p:spPr bwMode="auto">
            <a:xfrm>
              <a:off x="2103" y="1710"/>
              <a:ext cx="20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58" name="Text Box 121">
              <a:extLst>
                <a:ext uri="{FF2B5EF4-FFF2-40B4-BE49-F238E27FC236}">
                  <a16:creationId xmlns:a16="http://schemas.microsoft.com/office/drawing/2014/main" id="{BE51CB30-A872-7808-D5D2-69D8B26883C4}"/>
                </a:ext>
              </a:extLst>
            </p:cNvPr>
            <p:cNvSpPr txBox="1">
              <a:spLocks noChangeAspect="1" noChangeArrowheads="1"/>
            </p:cNvSpPr>
            <p:nvPr/>
          </p:nvSpPr>
          <p:spPr bwMode="auto">
            <a:xfrm>
              <a:off x="2352" y="1710"/>
              <a:ext cx="20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59" name="Text Box 122">
              <a:extLst>
                <a:ext uri="{FF2B5EF4-FFF2-40B4-BE49-F238E27FC236}">
                  <a16:creationId xmlns:a16="http://schemas.microsoft.com/office/drawing/2014/main" id="{029A33A5-BE43-D66B-F457-D5F9342D3A01}"/>
                </a:ext>
              </a:extLst>
            </p:cNvPr>
            <p:cNvSpPr txBox="1">
              <a:spLocks noChangeAspect="1" noChangeArrowheads="1"/>
            </p:cNvSpPr>
            <p:nvPr/>
          </p:nvSpPr>
          <p:spPr bwMode="auto">
            <a:xfrm>
              <a:off x="2592" y="1710"/>
              <a:ext cx="20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60" name="Text Box 123">
              <a:extLst>
                <a:ext uri="{FF2B5EF4-FFF2-40B4-BE49-F238E27FC236}">
                  <a16:creationId xmlns:a16="http://schemas.microsoft.com/office/drawing/2014/main" id="{C5DE552C-E605-F544-5EF1-21515C34E9C9}"/>
                </a:ext>
              </a:extLst>
            </p:cNvPr>
            <p:cNvSpPr txBox="1">
              <a:spLocks noChangeAspect="1" noChangeArrowheads="1"/>
            </p:cNvSpPr>
            <p:nvPr/>
          </p:nvSpPr>
          <p:spPr bwMode="auto">
            <a:xfrm>
              <a:off x="3072" y="1710"/>
              <a:ext cx="20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61" name="Text Box 124">
              <a:extLst>
                <a:ext uri="{FF2B5EF4-FFF2-40B4-BE49-F238E27FC236}">
                  <a16:creationId xmlns:a16="http://schemas.microsoft.com/office/drawing/2014/main" id="{3171E18A-899A-FE51-1E04-D95FAC7E6D14}"/>
                </a:ext>
              </a:extLst>
            </p:cNvPr>
            <p:cNvSpPr txBox="1">
              <a:spLocks noChangeAspect="1" noChangeArrowheads="1"/>
            </p:cNvSpPr>
            <p:nvPr/>
          </p:nvSpPr>
          <p:spPr bwMode="auto">
            <a:xfrm>
              <a:off x="3312" y="1710"/>
              <a:ext cx="202"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62" name="Text Box 125">
              <a:extLst>
                <a:ext uri="{FF2B5EF4-FFF2-40B4-BE49-F238E27FC236}">
                  <a16:creationId xmlns:a16="http://schemas.microsoft.com/office/drawing/2014/main" id="{B006233B-3984-CF95-A10C-5EE47FAC5A4B}"/>
                </a:ext>
              </a:extLst>
            </p:cNvPr>
            <p:cNvSpPr txBox="1">
              <a:spLocks noChangeAspect="1" noChangeArrowheads="1"/>
            </p:cNvSpPr>
            <p:nvPr/>
          </p:nvSpPr>
          <p:spPr bwMode="auto">
            <a:xfrm>
              <a:off x="2819" y="1702"/>
              <a:ext cx="30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63" name="Rectangle 126">
              <a:extLst>
                <a:ext uri="{FF2B5EF4-FFF2-40B4-BE49-F238E27FC236}">
                  <a16:creationId xmlns:a16="http://schemas.microsoft.com/office/drawing/2014/main" id="{50912E97-457E-47CF-6B49-7DF3549E16AE}"/>
                </a:ext>
              </a:extLst>
            </p:cNvPr>
            <p:cNvSpPr>
              <a:spLocks noChangeAspect="1" noChangeArrowheads="1"/>
            </p:cNvSpPr>
            <p:nvPr/>
          </p:nvSpPr>
          <p:spPr bwMode="auto">
            <a:xfrm>
              <a:off x="3431" y="1689"/>
              <a:ext cx="266" cy="42"/>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607113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DA6F7-10CB-F5DB-ABA9-C9310F65C374}"/>
              </a:ext>
            </a:extLst>
          </p:cNvPr>
          <p:cNvSpPr>
            <a:spLocks noGrp="1"/>
          </p:cNvSpPr>
          <p:nvPr>
            <p:ph type="title"/>
          </p:nvPr>
        </p:nvSpPr>
        <p:spPr/>
        <p:txBody>
          <a:bodyPr>
            <a:normAutofit/>
          </a:bodyPr>
          <a:lstStyle/>
          <a:p>
            <a:r>
              <a:rPr lang="en-US" dirty="0"/>
              <a:t>Recap: Global and Detailed Routing</a:t>
            </a:r>
          </a:p>
        </p:txBody>
      </p:sp>
      <p:sp>
        <p:nvSpPr>
          <p:cNvPr id="3" name="Rectangle 79">
            <a:extLst>
              <a:ext uri="{FF2B5EF4-FFF2-40B4-BE49-F238E27FC236}">
                <a16:creationId xmlns:a16="http://schemas.microsoft.com/office/drawing/2014/main" id="{A9EA6201-D02C-F9C4-72C7-4E470BA791C8}"/>
              </a:ext>
            </a:extLst>
          </p:cNvPr>
          <p:cNvSpPr>
            <a:spLocks noChangeArrowheads="1"/>
          </p:cNvSpPr>
          <p:nvPr/>
        </p:nvSpPr>
        <p:spPr bwMode="auto">
          <a:xfrm>
            <a:off x="2325915" y="2132013"/>
            <a:ext cx="3182938" cy="2947987"/>
          </a:xfrm>
          <a:prstGeom prst="rect">
            <a:avLst/>
          </a:prstGeom>
          <a:solidFill>
            <a:srgbClr val="EAEAEA"/>
          </a:solidFill>
          <a:ln w="9525">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ectangle 80">
            <a:extLst>
              <a:ext uri="{FF2B5EF4-FFF2-40B4-BE49-F238E27FC236}">
                <a16:creationId xmlns:a16="http://schemas.microsoft.com/office/drawing/2014/main" id="{59B42190-143D-9599-10FF-002074C15B49}"/>
              </a:ext>
            </a:extLst>
          </p:cNvPr>
          <p:cNvSpPr>
            <a:spLocks noChangeArrowheads="1"/>
          </p:cNvSpPr>
          <p:nvPr/>
        </p:nvSpPr>
        <p:spPr bwMode="auto">
          <a:xfrm rot="16200000">
            <a:off x="4236472" y="3937794"/>
            <a:ext cx="595312" cy="1085850"/>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Rectangle 81">
            <a:extLst>
              <a:ext uri="{FF2B5EF4-FFF2-40B4-BE49-F238E27FC236}">
                <a16:creationId xmlns:a16="http://schemas.microsoft.com/office/drawing/2014/main" id="{FF8B6DAE-6DBA-D491-3B83-AD7EFD365541}"/>
              </a:ext>
            </a:extLst>
          </p:cNvPr>
          <p:cNvSpPr>
            <a:spLocks noChangeArrowheads="1"/>
          </p:cNvSpPr>
          <p:nvPr/>
        </p:nvSpPr>
        <p:spPr bwMode="auto">
          <a:xfrm>
            <a:off x="2984728" y="3798888"/>
            <a:ext cx="660400" cy="871537"/>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82">
            <a:extLst>
              <a:ext uri="{FF2B5EF4-FFF2-40B4-BE49-F238E27FC236}">
                <a16:creationId xmlns:a16="http://schemas.microsoft.com/office/drawing/2014/main" id="{999D3766-CA7F-C85D-E398-E2EE386FD876}"/>
              </a:ext>
            </a:extLst>
          </p:cNvPr>
          <p:cNvSpPr>
            <a:spLocks noChangeArrowheads="1"/>
          </p:cNvSpPr>
          <p:nvPr/>
        </p:nvSpPr>
        <p:spPr bwMode="auto">
          <a:xfrm flipH="1">
            <a:off x="2322740" y="2132013"/>
            <a:ext cx="3186113" cy="29479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Rectangle 83">
            <a:extLst>
              <a:ext uri="{FF2B5EF4-FFF2-40B4-BE49-F238E27FC236}">
                <a16:creationId xmlns:a16="http://schemas.microsoft.com/office/drawing/2014/main" id="{61DEE90E-22DD-51AA-FEB6-766051128A01}"/>
              </a:ext>
            </a:extLst>
          </p:cNvPr>
          <p:cNvSpPr>
            <a:spLocks noChangeArrowheads="1"/>
          </p:cNvSpPr>
          <p:nvPr/>
        </p:nvSpPr>
        <p:spPr bwMode="auto">
          <a:xfrm>
            <a:off x="2818040" y="2565400"/>
            <a:ext cx="660400" cy="871538"/>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84">
            <a:extLst>
              <a:ext uri="{FF2B5EF4-FFF2-40B4-BE49-F238E27FC236}">
                <a16:creationId xmlns:a16="http://schemas.microsoft.com/office/drawing/2014/main" id="{F311B076-CDD8-4F70-994D-F4A276432858}"/>
              </a:ext>
            </a:extLst>
          </p:cNvPr>
          <p:cNvSpPr>
            <a:spLocks noChangeArrowheads="1"/>
          </p:cNvSpPr>
          <p:nvPr/>
        </p:nvSpPr>
        <p:spPr bwMode="auto">
          <a:xfrm rot="16200000">
            <a:off x="4234090" y="2676525"/>
            <a:ext cx="785813" cy="1109663"/>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85">
            <a:extLst>
              <a:ext uri="{FF2B5EF4-FFF2-40B4-BE49-F238E27FC236}">
                <a16:creationId xmlns:a16="http://schemas.microsoft.com/office/drawing/2014/main" id="{ACEB73C0-4DF2-7234-EE82-6E9AB56805A4}"/>
              </a:ext>
            </a:extLst>
          </p:cNvPr>
          <p:cNvSpPr>
            <a:spLocks noChangeShapeType="1"/>
          </p:cNvSpPr>
          <p:nvPr/>
        </p:nvSpPr>
        <p:spPr bwMode="auto">
          <a:xfrm>
            <a:off x="4078515" y="2135188"/>
            <a:ext cx="0" cy="20478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86">
            <a:extLst>
              <a:ext uri="{FF2B5EF4-FFF2-40B4-BE49-F238E27FC236}">
                <a16:creationId xmlns:a16="http://schemas.microsoft.com/office/drawing/2014/main" id="{BEC4533C-CFF0-228F-FBBC-DF57F1BD5515}"/>
              </a:ext>
            </a:extLst>
          </p:cNvPr>
          <p:cNvSpPr>
            <a:spLocks noChangeShapeType="1"/>
          </p:cNvSpPr>
          <p:nvPr/>
        </p:nvSpPr>
        <p:spPr bwMode="auto">
          <a:xfrm>
            <a:off x="2335440" y="2568575"/>
            <a:ext cx="31623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87">
            <a:extLst>
              <a:ext uri="{FF2B5EF4-FFF2-40B4-BE49-F238E27FC236}">
                <a16:creationId xmlns:a16="http://schemas.microsoft.com/office/drawing/2014/main" id="{AFACF961-74F1-D5B8-F4B5-E828900DBF51}"/>
              </a:ext>
            </a:extLst>
          </p:cNvPr>
          <p:cNvSpPr>
            <a:spLocks noChangeShapeType="1"/>
          </p:cNvSpPr>
          <p:nvPr/>
        </p:nvSpPr>
        <p:spPr bwMode="auto">
          <a:xfrm>
            <a:off x="2816453" y="2139950"/>
            <a:ext cx="0" cy="29337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88">
            <a:extLst>
              <a:ext uri="{FF2B5EF4-FFF2-40B4-BE49-F238E27FC236}">
                <a16:creationId xmlns:a16="http://schemas.microsoft.com/office/drawing/2014/main" id="{8BA8E8BD-30FF-781D-05FB-7ED504C3635E}"/>
              </a:ext>
            </a:extLst>
          </p:cNvPr>
          <p:cNvSpPr>
            <a:spLocks noChangeShapeType="1"/>
          </p:cNvSpPr>
          <p:nvPr/>
        </p:nvSpPr>
        <p:spPr bwMode="auto">
          <a:xfrm>
            <a:off x="2321153" y="3430588"/>
            <a:ext cx="17526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89">
            <a:extLst>
              <a:ext uri="{FF2B5EF4-FFF2-40B4-BE49-F238E27FC236}">
                <a16:creationId xmlns:a16="http://schemas.microsoft.com/office/drawing/2014/main" id="{B0CDFF73-99FA-A0D7-BD56-9EC5AA8859FF}"/>
              </a:ext>
            </a:extLst>
          </p:cNvPr>
          <p:cNvSpPr>
            <a:spLocks noChangeShapeType="1"/>
          </p:cNvSpPr>
          <p:nvPr/>
        </p:nvSpPr>
        <p:spPr bwMode="auto">
          <a:xfrm>
            <a:off x="3483203" y="2139950"/>
            <a:ext cx="0" cy="16573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90">
            <a:extLst>
              <a:ext uri="{FF2B5EF4-FFF2-40B4-BE49-F238E27FC236}">
                <a16:creationId xmlns:a16="http://schemas.microsoft.com/office/drawing/2014/main" id="{C1E4D03D-21DD-506F-0D88-80642A0DF16E}"/>
              </a:ext>
            </a:extLst>
          </p:cNvPr>
          <p:cNvSpPr>
            <a:spLocks noChangeShapeType="1"/>
          </p:cNvSpPr>
          <p:nvPr/>
        </p:nvSpPr>
        <p:spPr bwMode="auto">
          <a:xfrm>
            <a:off x="2321153" y="3792538"/>
            <a:ext cx="317658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91">
            <a:extLst>
              <a:ext uri="{FF2B5EF4-FFF2-40B4-BE49-F238E27FC236}">
                <a16:creationId xmlns:a16="http://schemas.microsoft.com/office/drawing/2014/main" id="{C4AAC3E9-032F-689A-9EA4-4DF7F3308050}"/>
              </a:ext>
            </a:extLst>
          </p:cNvPr>
          <p:cNvSpPr>
            <a:spLocks noChangeShapeType="1"/>
          </p:cNvSpPr>
          <p:nvPr/>
        </p:nvSpPr>
        <p:spPr bwMode="auto">
          <a:xfrm>
            <a:off x="2983140" y="3430588"/>
            <a:ext cx="0" cy="16383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92">
            <a:extLst>
              <a:ext uri="{FF2B5EF4-FFF2-40B4-BE49-F238E27FC236}">
                <a16:creationId xmlns:a16="http://schemas.microsoft.com/office/drawing/2014/main" id="{763FBD5A-F0CF-7E42-E3F9-B742C8970CFA}"/>
              </a:ext>
            </a:extLst>
          </p:cNvPr>
          <p:cNvSpPr>
            <a:spLocks noChangeShapeType="1"/>
          </p:cNvSpPr>
          <p:nvPr/>
        </p:nvSpPr>
        <p:spPr bwMode="auto">
          <a:xfrm>
            <a:off x="2321153" y="4668838"/>
            <a:ext cx="167163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93">
            <a:extLst>
              <a:ext uri="{FF2B5EF4-FFF2-40B4-BE49-F238E27FC236}">
                <a16:creationId xmlns:a16="http://schemas.microsoft.com/office/drawing/2014/main" id="{49F53A5A-A887-6C17-78CF-5A20FB228582}"/>
              </a:ext>
            </a:extLst>
          </p:cNvPr>
          <p:cNvSpPr>
            <a:spLocks noChangeShapeType="1"/>
          </p:cNvSpPr>
          <p:nvPr/>
        </p:nvSpPr>
        <p:spPr bwMode="auto">
          <a:xfrm>
            <a:off x="3645128" y="2130425"/>
            <a:ext cx="0" cy="29384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94">
            <a:extLst>
              <a:ext uri="{FF2B5EF4-FFF2-40B4-BE49-F238E27FC236}">
                <a16:creationId xmlns:a16="http://schemas.microsoft.com/office/drawing/2014/main" id="{128C77F1-C0F5-D0DD-A0A5-35D91922B6A1}"/>
              </a:ext>
            </a:extLst>
          </p:cNvPr>
          <p:cNvSpPr>
            <a:spLocks noChangeShapeType="1"/>
          </p:cNvSpPr>
          <p:nvPr/>
        </p:nvSpPr>
        <p:spPr bwMode="auto">
          <a:xfrm>
            <a:off x="3478440" y="2844800"/>
            <a:ext cx="2024063"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95">
            <a:extLst>
              <a:ext uri="{FF2B5EF4-FFF2-40B4-BE49-F238E27FC236}">
                <a16:creationId xmlns:a16="http://schemas.microsoft.com/office/drawing/2014/main" id="{2AACF3E3-6954-2AC3-FFA5-01B01D5709C8}"/>
              </a:ext>
            </a:extLst>
          </p:cNvPr>
          <p:cNvSpPr>
            <a:spLocks noChangeShapeType="1"/>
          </p:cNvSpPr>
          <p:nvPr/>
        </p:nvSpPr>
        <p:spPr bwMode="auto">
          <a:xfrm>
            <a:off x="2325915" y="3630613"/>
            <a:ext cx="318135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96">
            <a:extLst>
              <a:ext uri="{FF2B5EF4-FFF2-40B4-BE49-F238E27FC236}">
                <a16:creationId xmlns:a16="http://schemas.microsoft.com/office/drawing/2014/main" id="{237B94E1-78E4-BA7A-A1E4-66F19B2964DB}"/>
              </a:ext>
            </a:extLst>
          </p:cNvPr>
          <p:cNvSpPr>
            <a:spLocks noChangeShapeType="1"/>
          </p:cNvSpPr>
          <p:nvPr/>
        </p:nvSpPr>
        <p:spPr bwMode="auto">
          <a:xfrm>
            <a:off x="3645128" y="4183063"/>
            <a:ext cx="185737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97">
            <a:extLst>
              <a:ext uri="{FF2B5EF4-FFF2-40B4-BE49-F238E27FC236}">
                <a16:creationId xmlns:a16="http://schemas.microsoft.com/office/drawing/2014/main" id="{5FFDC50E-B269-1DAB-4D45-A98F9C1F970B}"/>
              </a:ext>
            </a:extLst>
          </p:cNvPr>
          <p:cNvSpPr>
            <a:spLocks noChangeShapeType="1"/>
          </p:cNvSpPr>
          <p:nvPr/>
        </p:nvSpPr>
        <p:spPr bwMode="auto">
          <a:xfrm>
            <a:off x="3992790" y="4183063"/>
            <a:ext cx="0" cy="89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98">
            <a:extLst>
              <a:ext uri="{FF2B5EF4-FFF2-40B4-BE49-F238E27FC236}">
                <a16:creationId xmlns:a16="http://schemas.microsoft.com/office/drawing/2014/main" id="{FDB67872-3F87-1B1E-62AD-F20DE27E369D}"/>
              </a:ext>
            </a:extLst>
          </p:cNvPr>
          <p:cNvSpPr>
            <a:spLocks noChangeArrowheads="1"/>
          </p:cNvSpPr>
          <p:nvPr/>
        </p:nvSpPr>
        <p:spPr bwMode="auto">
          <a:xfrm>
            <a:off x="2816453" y="2720975"/>
            <a:ext cx="46037"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6" name="Group 99">
            <a:extLst>
              <a:ext uri="{FF2B5EF4-FFF2-40B4-BE49-F238E27FC236}">
                <a16:creationId xmlns:a16="http://schemas.microsoft.com/office/drawing/2014/main" id="{23745826-B1B3-E86E-FEC8-76D471A85336}"/>
              </a:ext>
            </a:extLst>
          </p:cNvPr>
          <p:cNvGrpSpPr>
            <a:grpSpLocks/>
          </p:cNvGrpSpPr>
          <p:nvPr/>
        </p:nvGrpSpPr>
        <p:grpSpPr bwMode="auto">
          <a:xfrm>
            <a:off x="2840265" y="2611438"/>
            <a:ext cx="457200" cy="388937"/>
            <a:chOff x="318" y="1866"/>
            <a:chExt cx="288" cy="245"/>
          </a:xfrm>
        </p:grpSpPr>
        <p:sp>
          <p:nvSpPr>
            <p:cNvPr id="27" name="Text Box 100">
              <a:extLst>
                <a:ext uri="{FF2B5EF4-FFF2-40B4-BE49-F238E27FC236}">
                  <a16:creationId xmlns:a16="http://schemas.microsoft.com/office/drawing/2014/main" id="{94E3BA7F-28E3-22E1-26BA-2BE1EF1ABD3D}"/>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3</a:t>
              </a:r>
              <a:endParaRPr lang="en-US" altLang="zh-CN" sz="1800" i="1">
                <a:ea typeface="宋体" panose="02010600030101010101" pitchFamily="2" charset="-122"/>
              </a:endParaRPr>
            </a:p>
          </p:txBody>
        </p:sp>
        <p:sp>
          <p:nvSpPr>
            <p:cNvPr id="28" name="Oval 101">
              <a:extLst>
                <a:ext uri="{FF2B5EF4-FFF2-40B4-BE49-F238E27FC236}">
                  <a16:creationId xmlns:a16="http://schemas.microsoft.com/office/drawing/2014/main" id="{BF643A60-DC63-FFF8-7286-D3D2CEB15104}"/>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9" name="Group 102">
            <a:extLst>
              <a:ext uri="{FF2B5EF4-FFF2-40B4-BE49-F238E27FC236}">
                <a16:creationId xmlns:a16="http://schemas.microsoft.com/office/drawing/2014/main" id="{729C3B95-0463-86C4-C256-F1B59AFA1C80}"/>
              </a:ext>
            </a:extLst>
          </p:cNvPr>
          <p:cNvGrpSpPr>
            <a:grpSpLocks/>
          </p:cNvGrpSpPr>
          <p:nvPr/>
        </p:nvGrpSpPr>
        <p:grpSpPr bwMode="auto">
          <a:xfrm>
            <a:off x="3006953" y="3797300"/>
            <a:ext cx="457200" cy="388938"/>
            <a:chOff x="318" y="1866"/>
            <a:chExt cx="288" cy="245"/>
          </a:xfrm>
        </p:grpSpPr>
        <p:sp>
          <p:nvSpPr>
            <p:cNvPr id="30" name="Text Box 103">
              <a:extLst>
                <a:ext uri="{FF2B5EF4-FFF2-40B4-BE49-F238E27FC236}">
                  <a16:creationId xmlns:a16="http://schemas.microsoft.com/office/drawing/2014/main" id="{6CA91C4A-1F49-C6BA-160F-56E241A64481}"/>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3</a:t>
              </a:r>
              <a:endParaRPr lang="en-US" altLang="zh-CN" sz="1800" i="1">
                <a:ea typeface="宋体" panose="02010600030101010101" pitchFamily="2" charset="-122"/>
              </a:endParaRPr>
            </a:p>
          </p:txBody>
        </p:sp>
        <p:sp>
          <p:nvSpPr>
            <p:cNvPr id="31" name="Oval 104">
              <a:extLst>
                <a:ext uri="{FF2B5EF4-FFF2-40B4-BE49-F238E27FC236}">
                  <a16:creationId xmlns:a16="http://schemas.microsoft.com/office/drawing/2014/main" id="{7D4EFCAB-1041-4D36-DF92-5243773B0851}"/>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2" name="Rectangle 105">
            <a:extLst>
              <a:ext uri="{FF2B5EF4-FFF2-40B4-BE49-F238E27FC236}">
                <a16:creationId xmlns:a16="http://schemas.microsoft.com/office/drawing/2014/main" id="{6AD92A0B-6F2B-4EA2-9FE2-9B47CF9A3085}"/>
              </a:ext>
            </a:extLst>
          </p:cNvPr>
          <p:cNvSpPr>
            <a:spLocks noChangeArrowheads="1"/>
          </p:cNvSpPr>
          <p:nvPr/>
        </p:nvSpPr>
        <p:spPr bwMode="auto">
          <a:xfrm>
            <a:off x="2983140" y="3916363"/>
            <a:ext cx="46038"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3" name="Group 106">
            <a:extLst>
              <a:ext uri="{FF2B5EF4-FFF2-40B4-BE49-F238E27FC236}">
                <a16:creationId xmlns:a16="http://schemas.microsoft.com/office/drawing/2014/main" id="{039FE81D-DDCA-AA11-4200-D09764FBC746}"/>
              </a:ext>
            </a:extLst>
          </p:cNvPr>
          <p:cNvGrpSpPr>
            <a:grpSpLocks/>
          </p:cNvGrpSpPr>
          <p:nvPr/>
        </p:nvGrpSpPr>
        <p:grpSpPr bwMode="auto">
          <a:xfrm>
            <a:off x="3154590" y="4206875"/>
            <a:ext cx="457200" cy="388938"/>
            <a:chOff x="318" y="1866"/>
            <a:chExt cx="288" cy="245"/>
          </a:xfrm>
        </p:grpSpPr>
        <p:sp>
          <p:nvSpPr>
            <p:cNvPr id="34" name="Text Box 107">
              <a:extLst>
                <a:ext uri="{FF2B5EF4-FFF2-40B4-BE49-F238E27FC236}">
                  <a16:creationId xmlns:a16="http://schemas.microsoft.com/office/drawing/2014/main" id="{9CC5F0C4-AF79-03A1-3FF6-CFB648E0B341}"/>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1</a:t>
              </a:r>
              <a:endParaRPr lang="en-US" altLang="zh-CN" sz="1800" i="1">
                <a:ea typeface="宋体" panose="02010600030101010101" pitchFamily="2" charset="-122"/>
              </a:endParaRPr>
            </a:p>
          </p:txBody>
        </p:sp>
        <p:sp>
          <p:nvSpPr>
            <p:cNvPr id="35" name="Oval 108">
              <a:extLst>
                <a:ext uri="{FF2B5EF4-FFF2-40B4-BE49-F238E27FC236}">
                  <a16:creationId xmlns:a16="http://schemas.microsoft.com/office/drawing/2014/main" id="{8CDF068C-92C4-25F5-85A4-9DEBD91F8974}"/>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6" name="Rectangle 109">
            <a:extLst>
              <a:ext uri="{FF2B5EF4-FFF2-40B4-BE49-F238E27FC236}">
                <a16:creationId xmlns:a16="http://schemas.microsoft.com/office/drawing/2014/main" id="{F70A556E-5803-D22D-7C84-8842C6782F4C}"/>
              </a:ext>
            </a:extLst>
          </p:cNvPr>
          <p:cNvSpPr>
            <a:spLocks noChangeArrowheads="1"/>
          </p:cNvSpPr>
          <p:nvPr/>
        </p:nvSpPr>
        <p:spPr bwMode="auto">
          <a:xfrm>
            <a:off x="3597503" y="4325938"/>
            <a:ext cx="46037"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7" name="Group 110">
            <a:extLst>
              <a:ext uri="{FF2B5EF4-FFF2-40B4-BE49-F238E27FC236}">
                <a16:creationId xmlns:a16="http://schemas.microsoft.com/office/drawing/2014/main" id="{8908331F-04DD-30EB-EEB2-A511CDA7D140}"/>
              </a:ext>
            </a:extLst>
          </p:cNvPr>
          <p:cNvGrpSpPr>
            <a:grpSpLocks/>
          </p:cNvGrpSpPr>
          <p:nvPr/>
        </p:nvGrpSpPr>
        <p:grpSpPr bwMode="auto">
          <a:xfrm>
            <a:off x="4592865" y="4278313"/>
            <a:ext cx="457200" cy="388937"/>
            <a:chOff x="318" y="1866"/>
            <a:chExt cx="288" cy="245"/>
          </a:xfrm>
        </p:grpSpPr>
        <p:sp>
          <p:nvSpPr>
            <p:cNvPr id="38" name="Text Box 111">
              <a:extLst>
                <a:ext uri="{FF2B5EF4-FFF2-40B4-BE49-F238E27FC236}">
                  <a16:creationId xmlns:a16="http://schemas.microsoft.com/office/drawing/2014/main" id="{02981B9A-0028-BF0A-64C1-7EF098AFA77D}"/>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2</a:t>
              </a:r>
              <a:endParaRPr lang="en-US" altLang="zh-CN" sz="1800" i="1">
                <a:ea typeface="宋体" panose="02010600030101010101" pitchFamily="2" charset="-122"/>
              </a:endParaRPr>
            </a:p>
          </p:txBody>
        </p:sp>
        <p:sp>
          <p:nvSpPr>
            <p:cNvPr id="39" name="Oval 112">
              <a:extLst>
                <a:ext uri="{FF2B5EF4-FFF2-40B4-BE49-F238E27FC236}">
                  <a16:creationId xmlns:a16="http://schemas.microsoft.com/office/drawing/2014/main" id="{35C408E1-9B91-7B51-2B2A-793A159867F2}"/>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3">
            <a:extLst>
              <a:ext uri="{FF2B5EF4-FFF2-40B4-BE49-F238E27FC236}">
                <a16:creationId xmlns:a16="http://schemas.microsoft.com/office/drawing/2014/main" id="{122EF10F-68F2-6A5A-7025-0D2299E4BFAB}"/>
              </a:ext>
            </a:extLst>
          </p:cNvPr>
          <p:cNvSpPr>
            <a:spLocks noChangeShapeType="1"/>
          </p:cNvSpPr>
          <p:nvPr/>
        </p:nvSpPr>
        <p:spPr bwMode="auto">
          <a:xfrm>
            <a:off x="2321153" y="4778375"/>
            <a:ext cx="317658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114">
            <a:extLst>
              <a:ext uri="{FF2B5EF4-FFF2-40B4-BE49-F238E27FC236}">
                <a16:creationId xmlns:a16="http://schemas.microsoft.com/office/drawing/2014/main" id="{0D67C66B-A503-4AA6-1C4C-9DACE921AD70}"/>
              </a:ext>
            </a:extLst>
          </p:cNvPr>
          <p:cNvSpPr>
            <a:spLocks noChangeShapeType="1"/>
          </p:cNvSpPr>
          <p:nvPr/>
        </p:nvSpPr>
        <p:spPr bwMode="auto">
          <a:xfrm>
            <a:off x="5078640" y="3630613"/>
            <a:ext cx="0" cy="14478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2" name="Group 115">
            <a:extLst>
              <a:ext uri="{FF2B5EF4-FFF2-40B4-BE49-F238E27FC236}">
                <a16:creationId xmlns:a16="http://schemas.microsoft.com/office/drawing/2014/main" id="{6E2308C9-1181-BD1A-3947-EB901D8005D8}"/>
              </a:ext>
            </a:extLst>
          </p:cNvPr>
          <p:cNvGrpSpPr>
            <a:grpSpLocks/>
          </p:cNvGrpSpPr>
          <p:nvPr/>
        </p:nvGrpSpPr>
        <p:grpSpPr bwMode="auto">
          <a:xfrm>
            <a:off x="4021365" y="4278313"/>
            <a:ext cx="457200" cy="388937"/>
            <a:chOff x="318" y="1866"/>
            <a:chExt cx="288" cy="245"/>
          </a:xfrm>
        </p:grpSpPr>
        <p:sp>
          <p:nvSpPr>
            <p:cNvPr id="43" name="Text Box 116">
              <a:extLst>
                <a:ext uri="{FF2B5EF4-FFF2-40B4-BE49-F238E27FC236}">
                  <a16:creationId xmlns:a16="http://schemas.microsoft.com/office/drawing/2014/main" id="{D5A39216-FB23-7712-ADD8-973AF8A87734}"/>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1</a:t>
              </a:r>
              <a:endParaRPr lang="en-US" altLang="zh-CN" sz="1800" i="1">
                <a:ea typeface="宋体" panose="02010600030101010101" pitchFamily="2" charset="-122"/>
              </a:endParaRPr>
            </a:p>
          </p:txBody>
        </p:sp>
        <p:sp>
          <p:nvSpPr>
            <p:cNvPr id="44" name="Oval 117">
              <a:extLst>
                <a:ext uri="{FF2B5EF4-FFF2-40B4-BE49-F238E27FC236}">
                  <a16:creationId xmlns:a16="http://schemas.microsoft.com/office/drawing/2014/main" id="{F34C1EA1-4230-6F20-9EA4-ECDD5F87C8CB}"/>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5" name="Group 118">
            <a:extLst>
              <a:ext uri="{FF2B5EF4-FFF2-40B4-BE49-F238E27FC236}">
                <a16:creationId xmlns:a16="http://schemas.microsoft.com/office/drawing/2014/main" id="{3E643986-CBD8-E349-02C8-5EB44ECD0F56}"/>
              </a:ext>
            </a:extLst>
          </p:cNvPr>
          <p:cNvGrpSpPr>
            <a:grpSpLocks/>
          </p:cNvGrpSpPr>
          <p:nvPr/>
        </p:nvGrpSpPr>
        <p:grpSpPr bwMode="auto">
          <a:xfrm>
            <a:off x="4107090" y="3221038"/>
            <a:ext cx="457200" cy="388937"/>
            <a:chOff x="318" y="1866"/>
            <a:chExt cx="288" cy="245"/>
          </a:xfrm>
        </p:grpSpPr>
        <p:sp>
          <p:nvSpPr>
            <p:cNvPr id="46" name="Text Box 119">
              <a:extLst>
                <a:ext uri="{FF2B5EF4-FFF2-40B4-BE49-F238E27FC236}">
                  <a16:creationId xmlns:a16="http://schemas.microsoft.com/office/drawing/2014/main" id="{D88B0A54-8E2C-BCF6-0A91-137B6C2A3152}"/>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3</a:t>
              </a:r>
              <a:endParaRPr lang="en-US" altLang="zh-CN" sz="1800" i="1">
                <a:ea typeface="宋体" panose="02010600030101010101" pitchFamily="2" charset="-122"/>
              </a:endParaRPr>
            </a:p>
          </p:txBody>
        </p:sp>
        <p:sp>
          <p:nvSpPr>
            <p:cNvPr id="47" name="Oval 120">
              <a:extLst>
                <a:ext uri="{FF2B5EF4-FFF2-40B4-BE49-F238E27FC236}">
                  <a16:creationId xmlns:a16="http://schemas.microsoft.com/office/drawing/2014/main" id="{8FAFB931-67DA-B660-D248-4741E7378080}"/>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 name="Group 121">
            <a:extLst>
              <a:ext uri="{FF2B5EF4-FFF2-40B4-BE49-F238E27FC236}">
                <a16:creationId xmlns:a16="http://schemas.microsoft.com/office/drawing/2014/main" id="{94F40FE8-DB12-A1D2-1AED-00E18EE4571B}"/>
              </a:ext>
            </a:extLst>
          </p:cNvPr>
          <p:cNvGrpSpPr>
            <a:grpSpLocks/>
          </p:cNvGrpSpPr>
          <p:nvPr/>
        </p:nvGrpSpPr>
        <p:grpSpPr bwMode="auto">
          <a:xfrm>
            <a:off x="4097565" y="2835275"/>
            <a:ext cx="457200" cy="388938"/>
            <a:chOff x="318" y="1866"/>
            <a:chExt cx="288" cy="245"/>
          </a:xfrm>
        </p:grpSpPr>
        <p:sp>
          <p:nvSpPr>
            <p:cNvPr id="49" name="Text Box 122">
              <a:extLst>
                <a:ext uri="{FF2B5EF4-FFF2-40B4-BE49-F238E27FC236}">
                  <a16:creationId xmlns:a16="http://schemas.microsoft.com/office/drawing/2014/main" id="{FC6DCDC0-6BE9-5478-68AA-EECB356B2861}"/>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1</a:t>
              </a:r>
              <a:endParaRPr lang="en-US" altLang="zh-CN" sz="1800" i="1">
                <a:ea typeface="宋体" panose="02010600030101010101" pitchFamily="2" charset="-122"/>
              </a:endParaRPr>
            </a:p>
          </p:txBody>
        </p:sp>
        <p:sp>
          <p:nvSpPr>
            <p:cNvPr id="50" name="Oval 123">
              <a:extLst>
                <a:ext uri="{FF2B5EF4-FFF2-40B4-BE49-F238E27FC236}">
                  <a16:creationId xmlns:a16="http://schemas.microsoft.com/office/drawing/2014/main" id="{9D15BC2F-F5FF-B55A-CBDB-F63BE516E7FA}"/>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1" name="Group 124">
            <a:extLst>
              <a:ext uri="{FF2B5EF4-FFF2-40B4-BE49-F238E27FC236}">
                <a16:creationId xmlns:a16="http://schemas.microsoft.com/office/drawing/2014/main" id="{F34655B7-92BD-027C-DF0F-2781983DC217}"/>
              </a:ext>
            </a:extLst>
          </p:cNvPr>
          <p:cNvGrpSpPr>
            <a:grpSpLocks/>
          </p:cNvGrpSpPr>
          <p:nvPr/>
        </p:nvGrpSpPr>
        <p:grpSpPr bwMode="auto">
          <a:xfrm>
            <a:off x="4683353" y="3016250"/>
            <a:ext cx="457200" cy="388938"/>
            <a:chOff x="318" y="1866"/>
            <a:chExt cx="288" cy="245"/>
          </a:xfrm>
        </p:grpSpPr>
        <p:sp>
          <p:nvSpPr>
            <p:cNvPr id="52" name="Text Box 125">
              <a:extLst>
                <a:ext uri="{FF2B5EF4-FFF2-40B4-BE49-F238E27FC236}">
                  <a16:creationId xmlns:a16="http://schemas.microsoft.com/office/drawing/2014/main" id="{BDB73334-E718-6055-002B-A601F0EDD5A0}"/>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2</a:t>
              </a:r>
              <a:endParaRPr lang="en-US" altLang="zh-CN" sz="1800" i="1">
                <a:ea typeface="宋体" panose="02010600030101010101" pitchFamily="2" charset="-122"/>
              </a:endParaRPr>
            </a:p>
          </p:txBody>
        </p:sp>
        <p:sp>
          <p:nvSpPr>
            <p:cNvPr id="53" name="Oval 126">
              <a:extLst>
                <a:ext uri="{FF2B5EF4-FFF2-40B4-BE49-F238E27FC236}">
                  <a16:creationId xmlns:a16="http://schemas.microsoft.com/office/drawing/2014/main" id="{150DE35D-B5B7-AF43-4E75-B0CD5D4BF571}"/>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4" name="Line 127">
            <a:extLst>
              <a:ext uri="{FF2B5EF4-FFF2-40B4-BE49-F238E27FC236}">
                <a16:creationId xmlns:a16="http://schemas.microsoft.com/office/drawing/2014/main" id="{864D1F5D-40E4-6884-AEAE-02A105C3BFFA}"/>
              </a:ext>
            </a:extLst>
          </p:cNvPr>
          <p:cNvSpPr>
            <a:spLocks noChangeShapeType="1"/>
          </p:cNvSpPr>
          <p:nvPr/>
        </p:nvSpPr>
        <p:spPr bwMode="auto">
          <a:xfrm>
            <a:off x="5183415" y="2139950"/>
            <a:ext cx="0" cy="29384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Freeform 128">
            <a:extLst>
              <a:ext uri="{FF2B5EF4-FFF2-40B4-BE49-F238E27FC236}">
                <a16:creationId xmlns:a16="http://schemas.microsoft.com/office/drawing/2014/main" id="{9862FFC3-5210-67D5-A810-5588B04D8AC3}"/>
              </a:ext>
            </a:extLst>
          </p:cNvPr>
          <p:cNvSpPr>
            <a:spLocks/>
          </p:cNvSpPr>
          <p:nvPr/>
        </p:nvSpPr>
        <p:spPr bwMode="auto">
          <a:xfrm>
            <a:off x="2583090" y="2811463"/>
            <a:ext cx="419100" cy="1209675"/>
          </a:xfrm>
          <a:custGeom>
            <a:avLst/>
            <a:gdLst>
              <a:gd name="T0" fmla="*/ 156 w 264"/>
              <a:gd name="T1" fmla="*/ 0 h 762"/>
              <a:gd name="T2" fmla="*/ 0 w 264"/>
              <a:gd name="T3" fmla="*/ 0 h 762"/>
              <a:gd name="T4" fmla="*/ 0 w 264"/>
              <a:gd name="T5" fmla="*/ 762 h 762"/>
              <a:gd name="T6" fmla="*/ 264 w 264"/>
              <a:gd name="T7" fmla="*/ 762 h 762"/>
            </a:gdLst>
            <a:ahLst/>
            <a:cxnLst>
              <a:cxn ang="0">
                <a:pos x="T0" y="T1"/>
              </a:cxn>
              <a:cxn ang="0">
                <a:pos x="T2" y="T3"/>
              </a:cxn>
              <a:cxn ang="0">
                <a:pos x="T4" y="T5"/>
              </a:cxn>
              <a:cxn ang="0">
                <a:pos x="T6" y="T7"/>
              </a:cxn>
            </a:cxnLst>
            <a:rect l="0" t="0" r="r" b="b"/>
            <a:pathLst>
              <a:path w="264" h="762">
                <a:moveTo>
                  <a:pt x="156" y="0"/>
                </a:moveTo>
                <a:lnTo>
                  <a:pt x="0" y="0"/>
                </a:lnTo>
                <a:lnTo>
                  <a:pt x="0" y="762"/>
                </a:lnTo>
                <a:lnTo>
                  <a:pt x="264" y="762"/>
                </a:lnTo>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Rectangle 129">
            <a:extLst>
              <a:ext uri="{FF2B5EF4-FFF2-40B4-BE49-F238E27FC236}">
                <a16:creationId xmlns:a16="http://schemas.microsoft.com/office/drawing/2014/main" id="{02637986-EF83-29A4-95B2-338818E97500}"/>
              </a:ext>
            </a:extLst>
          </p:cNvPr>
          <p:cNvSpPr>
            <a:spLocks noChangeArrowheads="1"/>
          </p:cNvSpPr>
          <p:nvPr/>
        </p:nvSpPr>
        <p:spPr bwMode="auto">
          <a:xfrm>
            <a:off x="4078515" y="3335338"/>
            <a:ext cx="46038"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Rectangle 130">
            <a:extLst>
              <a:ext uri="{FF2B5EF4-FFF2-40B4-BE49-F238E27FC236}">
                <a16:creationId xmlns:a16="http://schemas.microsoft.com/office/drawing/2014/main" id="{D87BA8C4-78FD-C622-F6DA-D2A068143058}"/>
              </a:ext>
            </a:extLst>
          </p:cNvPr>
          <p:cNvSpPr>
            <a:spLocks noChangeArrowheads="1"/>
          </p:cNvSpPr>
          <p:nvPr/>
        </p:nvSpPr>
        <p:spPr bwMode="auto">
          <a:xfrm>
            <a:off x="4078515" y="2911475"/>
            <a:ext cx="46038"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Rectangle 131">
            <a:extLst>
              <a:ext uri="{FF2B5EF4-FFF2-40B4-BE49-F238E27FC236}">
                <a16:creationId xmlns:a16="http://schemas.microsoft.com/office/drawing/2014/main" id="{3F942584-E238-5C38-5252-EE636018AAC8}"/>
              </a:ext>
            </a:extLst>
          </p:cNvPr>
          <p:cNvSpPr>
            <a:spLocks noChangeArrowheads="1"/>
          </p:cNvSpPr>
          <p:nvPr/>
        </p:nvSpPr>
        <p:spPr bwMode="auto">
          <a:xfrm>
            <a:off x="5135790" y="3140075"/>
            <a:ext cx="46038"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Rectangle 132">
            <a:extLst>
              <a:ext uri="{FF2B5EF4-FFF2-40B4-BE49-F238E27FC236}">
                <a16:creationId xmlns:a16="http://schemas.microsoft.com/office/drawing/2014/main" id="{9519ECE6-1334-A462-ADBD-BACF4A39C0A2}"/>
              </a:ext>
            </a:extLst>
          </p:cNvPr>
          <p:cNvSpPr>
            <a:spLocks noChangeArrowheads="1"/>
          </p:cNvSpPr>
          <p:nvPr/>
        </p:nvSpPr>
        <p:spPr bwMode="auto">
          <a:xfrm>
            <a:off x="5031015" y="4392613"/>
            <a:ext cx="46038"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Rectangle 133">
            <a:extLst>
              <a:ext uri="{FF2B5EF4-FFF2-40B4-BE49-F238E27FC236}">
                <a16:creationId xmlns:a16="http://schemas.microsoft.com/office/drawing/2014/main" id="{317C89A5-14D9-5035-B981-E7862B541EAF}"/>
              </a:ext>
            </a:extLst>
          </p:cNvPr>
          <p:cNvSpPr>
            <a:spLocks noChangeArrowheads="1"/>
          </p:cNvSpPr>
          <p:nvPr/>
        </p:nvSpPr>
        <p:spPr bwMode="auto">
          <a:xfrm>
            <a:off x="3992790" y="4402138"/>
            <a:ext cx="46038"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Freeform 134">
            <a:extLst>
              <a:ext uri="{FF2B5EF4-FFF2-40B4-BE49-F238E27FC236}">
                <a16:creationId xmlns:a16="http://schemas.microsoft.com/office/drawing/2014/main" id="{8DB312D2-977C-9064-4CCE-BD503FD9164A}"/>
              </a:ext>
            </a:extLst>
          </p:cNvPr>
          <p:cNvSpPr>
            <a:spLocks/>
          </p:cNvSpPr>
          <p:nvPr/>
        </p:nvSpPr>
        <p:spPr bwMode="auto">
          <a:xfrm>
            <a:off x="3616553" y="3011488"/>
            <a:ext cx="485775" cy="1404937"/>
          </a:xfrm>
          <a:custGeom>
            <a:avLst/>
            <a:gdLst>
              <a:gd name="T0" fmla="*/ 0 w 306"/>
              <a:gd name="T1" fmla="*/ 885 h 885"/>
              <a:gd name="T2" fmla="*/ 126 w 306"/>
              <a:gd name="T3" fmla="*/ 885 h 885"/>
              <a:gd name="T4" fmla="*/ 126 w 306"/>
              <a:gd name="T5" fmla="*/ 0 h 885"/>
              <a:gd name="T6" fmla="*/ 306 w 306"/>
              <a:gd name="T7" fmla="*/ 0 h 885"/>
            </a:gdLst>
            <a:ahLst/>
            <a:cxnLst>
              <a:cxn ang="0">
                <a:pos x="T0" y="T1"/>
              </a:cxn>
              <a:cxn ang="0">
                <a:pos x="T2" y="T3"/>
              </a:cxn>
              <a:cxn ang="0">
                <a:pos x="T4" y="T5"/>
              </a:cxn>
              <a:cxn ang="0">
                <a:pos x="T6" y="T7"/>
              </a:cxn>
            </a:cxnLst>
            <a:rect l="0" t="0" r="r" b="b"/>
            <a:pathLst>
              <a:path w="306" h="885">
                <a:moveTo>
                  <a:pt x="0" y="885"/>
                </a:moveTo>
                <a:lnTo>
                  <a:pt x="126" y="885"/>
                </a:lnTo>
                <a:lnTo>
                  <a:pt x="126" y="0"/>
                </a:lnTo>
                <a:lnTo>
                  <a:pt x="306" y="0"/>
                </a:lnTo>
              </a:path>
            </a:pathLst>
          </a:custGeom>
          <a:noFill/>
          <a:ln w="508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Freeform 135">
            <a:extLst>
              <a:ext uri="{FF2B5EF4-FFF2-40B4-BE49-F238E27FC236}">
                <a16:creationId xmlns:a16="http://schemas.microsoft.com/office/drawing/2014/main" id="{7AC6E3C0-6982-D6DE-C6F6-5DB0C4A77213}"/>
              </a:ext>
            </a:extLst>
          </p:cNvPr>
          <p:cNvSpPr>
            <a:spLocks/>
          </p:cNvSpPr>
          <p:nvPr/>
        </p:nvSpPr>
        <p:spPr bwMode="auto">
          <a:xfrm>
            <a:off x="3816578" y="4416425"/>
            <a:ext cx="200025" cy="76200"/>
          </a:xfrm>
          <a:custGeom>
            <a:avLst/>
            <a:gdLst>
              <a:gd name="T0" fmla="*/ 0 w 126"/>
              <a:gd name="T1" fmla="*/ 0 h 48"/>
              <a:gd name="T2" fmla="*/ 0 w 126"/>
              <a:gd name="T3" fmla="*/ 48 h 48"/>
              <a:gd name="T4" fmla="*/ 126 w 126"/>
              <a:gd name="T5" fmla="*/ 48 h 48"/>
            </a:gdLst>
            <a:ahLst/>
            <a:cxnLst>
              <a:cxn ang="0">
                <a:pos x="T0" y="T1"/>
              </a:cxn>
              <a:cxn ang="0">
                <a:pos x="T2" y="T3"/>
              </a:cxn>
              <a:cxn ang="0">
                <a:pos x="T4" y="T5"/>
              </a:cxn>
            </a:cxnLst>
            <a:rect l="0" t="0" r="r" b="b"/>
            <a:pathLst>
              <a:path w="126" h="48">
                <a:moveTo>
                  <a:pt x="0" y="0"/>
                </a:moveTo>
                <a:lnTo>
                  <a:pt x="0" y="48"/>
                </a:lnTo>
                <a:lnTo>
                  <a:pt x="126" y="48"/>
                </a:lnTo>
              </a:path>
            </a:pathLst>
          </a:custGeom>
          <a:noFill/>
          <a:ln w="508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Freeform 136">
            <a:extLst>
              <a:ext uri="{FF2B5EF4-FFF2-40B4-BE49-F238E27FC236}">
                <a16:creationId xmlns:a16="http://schemas.microsoft.com/office/drawing/2014/main" id="{A031FB3D-5772-DC6A-DFF4-71BEF4E4600E}"/>
              </a:ext>
            </a:extLst>
          </p:cNvPr>
          <p:cNvSpPr>
            <a:spLocks/>
          </p:cNvSpPr>
          <p:nvPr/>
        </p:nvSpPr>
        <p:spPr bwMode="auto">
          <a:xfrm>
            <a:off x="2583090" y="3392488"/>
            <a:ext cx="1490663" cy="319087"/>
          </a:xfrm>
          <a:custGeom>
            <a:avLst/>
            <a:gdLst>
              <a:gd name="T0" fmla="*/ 939 w 939"/>
              <a:gd name="T1" fmla="*/ 0 h 201"/>
              <a:gd name="T2" fmla="*/ 813 w 939"/>
              <a:gd name="T3" fmla="*/ 0 h 201"/>
              <a:gd name="T4" fmla="*/ 813 w 939"/>
              <a:gd name="T5" fmla="*/ 201 h 201"/>
              <a:gd name="T6" fmla="*/ 0 w 939"/>
              <a:gd name="T7" fmla="*/ 201 h 201"/>
            </a:gdLst>
            <a:ahLst/>
            <a:cxnLst>
              <a:cxn ang="0">
                <a:pos x="T0" y="T1"/>
              </a:cxn>
              <a:cxn ang="0">
                <a:pos x="T2" y="T3"/>
              </a:cxn>
              <a:cxn ang="0">
                <a:pos x="T4" y="T5"/>
              </a:cxn>
              <a:cxn ang="0">
                <a:pos x="T6" y="T7"/>
              </a:cxn>
            </a:cxnLst>
            <a:rect l="0" t="0" r="r" b="b"/>
            <a:pathLst>
              <a:path w="939" h="201">
                <a:moveTo>
                  <a:pt x="939" y="0"/>
                </a:moveTo>
                <a:lnTo>
                  <a:pt x="813" y="0"/>
                </a:lnTo>
                <a:lnTo>
                  <a:pt x="813" y="201"/>
                </a:lnTo>
                <a:lnTo>
                  <a:pt x="0" y="201"/>
                </a:lnTo>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 name="Freeform 137">
            <a:extLst>
              <a:ext uri="{FF2B5EF4-FFF2-40B4-BE49-F238E27FC236}">
                <a16:creationId xmlns:a16="http://schemas.microsoft.com/office/drawing/2014/main" id="{1383DA7C-2D61-D276-40C7-603595394226}"/>
              </a:ext>
            </a:extLst>
          </p:cNvPr>
          <p:cNvSpPr>
            <a:spLocks/>
          </p:cNvSpPr>
          <p:nvPr/>
        </p:nvSpPr>
        <p:spPr bwMode="auto">
          <a:xfrm>
            <a:off x="5054828" y="3225800"/>
            <a:ext cx="280987" cy="1262063"/>
          </a:xfrm>
          <a:custGeom>
            <a:avLst/>
            <a:gdLst>
              <a:gd name="T0" fmla="*/ 0 w 177"/>
              <a:gd name="T1" fmla="*/ 795 h 795"/>
              <a:gd name="T2" fmla="*/ 177 w 177"/>
              <a:gd name="T3" fmla="*/ 795 h 795"/>
              <a:gd name="T4" fmla="*/ 177 w 177"/>
              <a:gd name="T5" fmla="*/ 0 h 795"/>
              <a:gd name="T6" fmla="*/ 63 w 177"/>
              <a:gd name="T7" fmla="*/ 0 h 795"/>
            </a:gdLst>
            <a:ahLst/>
            <a:cxnLst>
              <a:cxn ang="0">
                <a:pos x="T0" y="T1"/>
              </a:cxn>
              <a:cxn ang="0">
                <a:pos x="T2" y="T3"/>
              </a:cxn>
              <a:cxn ang="0">
                <a:pos x="T4" y="T5"/>
              </a:cxn>
              <a:cxn ang="0">
                <a:pos x="T6" y="T7"/>
              </a:cxn>
            </a:cxnLst>
            <a:rect l="0" t="0" r="r" b="b"/>
            <a:pathLst>
              <a:path w="177" h="795">
                <a:moveTo>
                  <a:pt x="0" y="795"/>
                </a:moveTo>
                <a:lnTo>
                  <a:pt x="177" y="795"/>
                </a:lnTo>
                <a:lnTo>
                  <a:pt x="177" y="0"/>
                </a:lnTo>
                <a:lnTo>
                  <a:pt x="63" y="0"/>
                </a:lnTo>
              </a:path>
            </a:pathLst>
          </a:cu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 name="Rectangle 138">
            <a:extLst>
              <a:ext uri="{FF2B5EF4-FFF2-40B4-BE49-F238E27FC236}">
                <a16:creationId xmlns:a16="http://schemas.microsoft.com/office/drawing/2014/main" id="{10651047-C4FD-1912-6317-C6E622EFDF01}"/>
              </a:ext>
            </a:extLst>
          </p:cNvPr>
          <p:cNvSpPr>
            <a:spLocks noChangeArrowheads="1"/>
          </p:cNvSpPr>
          <p:nvPr/>
        </p:nvSpPr>
        <p:spPr bwMode="auto">
          <a:xfrm>
            <a:off x="6502628" y="2136775"/>
            <a:ext cx="3182937" cy="2947988"/>
          </a:xfrm>
          <a:prstGeom prst="rect">
            <a:avLst/>
          </a:prstGeom>
          <a:solidFill>
            <a:srgbClr val="EAEAEA"/>
          </a:solidFill>
          <a:ln w="9525">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7" name="Rectangle 139">
            <a:extLst>
              <a:ext uri="{FF2B5EF4-FFF2-40B4-BE49-F238E27FC236}">
                <a16:creationId xmlns:a16="http://schemas.microsoft.com/office/drawing/2014/main" id="{EC3F0138-E76E-6E2E-9B94-3715A249E69F}"/>
              </a:ext>
            </a:extLst>
          </p:cNvPr>
          <p:cNvSpPr>
            <a:spLocks noChangeArrowheads="1"/>
          </p:cNvSpPr>
          <p:nvPr/>
        </p:nvSpPr>
        <p:spPr bwMode="auto">
          <a:xfrm rot="16200000">
            <a:off x="8413183" y="3942557"/>
            <a:ext cx="595313" cy="1085850"/>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9" name="Rectangle 140">
            <a:extLst>
              <a:ext uri="{FF2B5EF4-FFF2-40B4-BE49-F238E27FC236}">
                <a16:creationId xmlns:a16="http://schemas.microsoft.com/office/drawing/2014/main" id="{B1D4102C-086B-AE20-539A-747CE1CB8FDA}"/>
              </a:ext>
            </a:extLst>
          </p:cNvPr>
          <p:cNvSpPr>
            <a:spLocks noChangeArrowheads="1"/>
          </p:cNvSpPr>
          <p:nvPr/>
        </p:nvSpPr>
        <p:spPr bwMode="auto">
          <a:xfrm>
            <a:off x="7161440" y="3803650"/>
            <a:ext cx="660400" cy="871538"/>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0" name="Rectangle 141">
            <a:extLst>
              <a:ext uri="{FF2B5EF4-FFF2-40B4-BE49-F238E27FC236}">
                <a16:creationId xmlns:a16="http://schemas.microsoft.com/office/drawing/2014/main" id="{CF76E4F4-D05D-D6F3-FE58-C27B4687D1DB}"/>
              </a:ext>
            </a:extLst>
          </p:cNvPr>
          <p:cNvSpPr>
            <a:spLocks noChangeArrowheads="1"/>
          </p:cNvSpPr>
          <p:nvPr/>
        </p:nvSpPr>
        <p:spPr bwMode="auto">
          <a:xfrm flipH="1">
            <a:off x="6499453" y="2136775"/>
            <a:ext cx="3186112" cy="29479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1" name="Rectangle 142">
            <a:extLst>
              <a:ext uri="{FF2B5EF4-FFF2-40B4-BE49-F238E27FC236}">
                <a16:creationId xmlns:a16="http://schemas.microsoft.com/office/drawing/2014/main" id="{55C25AB7-A0A2-919F-7251-8BD6C3306236}"/>
              </a:ext>
            </a:extLst>
          </p:cNvPr>
          <p:cNvSpPr>
            <a:spLocks noChangeArrowheads="1"/>
          </p:cNvSpPr>
          <p:nvPr/>
        </p:nvSpPr>
        <p:spPr bwMode="auto">
          <a:xfrm>
            <a:off x="6994753" y="2570163"/>
            <a:ext cx="660400" cy="871537"/>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2" name="Rectangle 143">
            <a:extLst>
              <a:ext uri="{FF2B5EF4-FFF2-40B4-BE49-F238E27FC236}">
                <a16:creationId xmlns:a16="http://schemas.microsoft.com/office/drawing/2014/main" id="{4AD3B6F5-31F5-E52A-F767-D2497C64CA8A}"/>
              </a:ext>
            </a:extLst>
          </p:cNvPr>
          <p:cNvSpPr>
            <a:spLocks noChangeArrowheads="1"/>
          </p:cNvSpPr>
          <p:nvPr/>
        </p:nvSpPr>
        <p:spPr bwMode="auto">
          <a:xfrm rot="16200000">
            <a:off x="8410803" y="2681288"/>
            <a:ext cx="785812" cy="1109662"/>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3" name="Rectangle 144">
            <a:extLst>
              <a:ext uri="{FF2B5EF4-FFF2-40B4-BE49-F238E27FC236}">
                <a16:creationId xmlns:a16="http://schemas.microsoft.com/office/drawing/2014/main" id="{6FEA5295-C035-6FE8-273E-7B31461238F7}"/>
              </a:ext>
            </a:extLst>
          </p:cNvPr>
          <p:cNvSpPr>
            <a:spLocks noChangeArrowheads="1"/>
          </p:cNvSpPr>
          <p:nvPr/>
        </p:nvSpPr>
        <p:spPr bwMode="auto">
          <a:xfrm>
            <a:off x="6993165" y="2725738"/>
            <a:ext cx="46038"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34" name="Group 145">
            <a:extLst>
              <a:ext uri="{FF2B5EF4-FFF2-40B4-BE49-F238E27FC236}">
                <a16:creationId xmlns:a16="http://schemas.microsoft.com/office/drawing/2014/main" id="{5FE3F1BF-932C-2FED-99FB-BD8E1BD31B1D}"/>
              </a:ext>
            </a:extLst>
          </p:cNvPr>
          <p:cNvGrpSpPr>
            <a:grpSpLocks/>
          </p:cNvGrpSpPr>
          <p:nvPr/>
        </p:nvGrpSpPr>
        <p:grpSpPr bwMode="auto">
          <a:xfrm>
            <a:off x="7016978" y="2616200"/>
            <a:ext cx="457200" cy="388938"/>
            <a:chOff x="318" y="1866"/>
            <a:chExt cx="288" cy="245"/>
          </a:xfrm>
        </p:grpSpPr>
        <p:sp>
          <p:nvSpPr>
            <p:cNvPr id="1035" name="Text Box 146">
              <a:extLst>
                <a:ext uri="{FF2B5EF4-FFF2-40B4-BE49-F238E27FC236}">
                  <a16:creationId xmlns:a16="http://schemas.microsoft.com/office/drawing/2014/main" id="{36FE97DE-6CC9-FDB0-7D70-5FFF70FB648C}"/>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3</a:t>
              </a:r>
              <a:endParaRPr lang="en-US" altLang="zh-CN" sz="1800" i="1">
                <a:ea typeface="宋体" panose="02010600030101010101" pitchFamily="2" charset="-122"/>
              </a:endParaRPr>
            </a:p>
          </p:txBody>
        </p:sp>
        <p:sp>
          <p:nvSpPr>
            <p:cNvPr id="1036" name="Oval 147">
              <a:extLst>
                <a:ext uri="{FF2B5EF4-FFF2-40B4-BE49-F238E27FC236}">
                  <a16:creationId xmlns:a16="http://schemas.microsoft.com/office/drawing/2014/main" id="{005CAA1E-59AF-D8DF-9EAF-FBB8D25945F0}"/>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37" name="Group 148">
            <a:extLst>
              <a:ext uri="{FF2B5EF4-FFF2-40B4-BE49-F238E27FC236}">
                <a16:creationId xmlns:a16="http://schemas.microsoft.com/office/drawing/2014/main" id="{C750BAC1-F63B-5ED8-1F7E-8CE4D154D083}"/>
              </a:ext>
            </a:extLst>
          </p:cNvPr>
          <p:cNvGrpSpPr>
            <a:grpSpLocks/>
          </p:cNvGrpSpPr>
          <p:nvPr/>
        </p:nvGrpSpPr>
        <p:grpSpPr bwMode="auto">
          <a:xfrm>
            <a:off x="7183665" y="3802063"/>
            <a:ext cx="457200" cy="388937"/>
            <a:chOff x="318" y="1866"/>
            <a:chExt cx="288" cy="245"/>
          </a:xfrm>
        </p:grpSpPr>
        <p:sp>
          <p:nvSpPr>
            <p:cNvPr id="1038" name="Text Box 149">
              <a:extLst>
                <a:ext uri="{FF2B5EF4-FFF2-40B4-BE49-F238E27FC236}">
                  <a16:creationId xmlns:a16="http://schemas.microsoft.com/office/drawing/2014/main" id="{AEC7A048-BD10-5979-802C-8B52785DF8DC}"/>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3</a:t>
              </a:r>
              <a:endParaRPr lang="en-US" altLang="zh-CN" sz="1800" i="1">
                <a:ea typeface="宋体" panose="02010600030101010101" pitchFamily="2" charset="-122"/>
              </a:endParaRPr>
            </a:p>
          </p:txBody>
        </p:sp>
        <p:sp>
          <p:nvSpPr>
            <p:cNvPr id="1039" name="Oval 150">
              <a:extLst>
                <a:ext uri="{FF2B5EF4-FFF2-40B4-BE49-F238E27FC236}">
                  <a16:creationId xmlns:a16="http://schemas.microsoft.com/office/drawing/2014/main" id="{B9C61FB1-15FF-EFA5-E9A0-3C004B74D56D}"/>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40" name="Rectangle 151">
            <a:extLst>
              <a:ext uri="{FF2B5EF4-FFF2-40B4-BE49-F238E27FC236}">
                <a16:creationId xmlns:a16="http://schemas.microsoft.com/office/drawing/2014/main" id="{BC7F6982-457A-E252-3C85-0016B61EFDFA}"/>
              </a:ext>
            </a:extLst>
          </p:cNvPr>
          <p:cNvSpPr>
            <a:spLocks noChangeArrowheads="1"/>
          </p:cNvSpPr>
          <p:nvPr/>
        </p:nvSpPr>
        <p:spPr bwMode="auto">
          <a:xfrm>
            <a:off x="7159853" y="3921125"/>
            <a:ext cx="46037"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41" name="Group 152">
            <a:extLst>
              <a:ext uri="{FF2B5EF4-FFF2-40B4-BE49-F238E27FC236}">
                <a16:creationId xmlns:a16="http://schemas.microsoft.com/office/drawing/2014/main" id="{873A17F0-1AE1-1E05-F32C-A33B815CCE38}"/>
              </a:ext>
            </a:extLst>
          </p:cNvPr>
          <p:cNvGrpSpPr>
            <a:grpSpLocks/>
          </p:cNvGrpSpPr>
          <p:nvPr/>
        </p:nvGrpSpPr>
        <p:grpSpPr bwMode="auto">
          <a:xfrm>
            <a:off x="7331303" y="4211638"/>
            <a:ext cx="457200" cy="388937"/>
            <a:chOff x="318" y="1866"/>
            <a:chExt cx="288" cy="245"/>
          </a:xfrm>
        </p:grpSpPr>
        <p:sp>
          <p:nvSpPr>
            <p:cNvPr id="1042" name="Text Box 153">
              <a:extLst>
                <a:ext uri="{FF2B5EF4-FFF2-40B4-BE49-F238E27FC236}">
                  <a16:creationId xmlns:a16="http://schemas.microsoft.com/office/drawing/2014/main" id="{F5A8B095-3828-CA48-2772-F18625F5AA29}"/>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1</a:t>
              </a:r>
              <a:endParaRPr lang="en-US" altLang="zh-CN" sz="1800" i="1">
                <a:ea typeface="宋体" panose="02010600030101010101" pitchFamily="2" charset="-122"/>
              </a:endParaRPr>
            </a:p>
          </p:txBody>
        </p:sp>
        <p:sp>
          <p:nvSpPr>
            <p:cNvPr id="1043" name="Oval 154">
              <a:extLst>
                <a:ext uri="{FF2B5EF4-FFF2-40B4-BE49-F238E27FC236}">
                  <a16:creationId xmlns:a16="http://schemas.microsoft.com/office/drawing/2014/main" id="{660297F4-BCAF-B00B-59A5-05AA860D8281}"/>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44" name="Rectangle 155">
            <a:extLst>
              <a:ext uri="{FF2B5EF4-FFF2-40B4-BE49-F238E27FC236}">
                <a16:creationId xmlns:a16="http://schemas.microsoft.com/office/drawing/2014/main" id="{D95CAB52-8D89-0851-630B-2477D99B5CF7}"/>
              </a:ext>
            </a:extLst>
          </p:cNvPr>
          <p:cNvSpPr>
            <a:spLocks noChangeArrowheads="1"/>
          </p:cNvSpPr>
          <p:nvPr/>
        </p:nvSpPr>
        <p:spPr bwMode="auto">
          <a:xfrm>
            <a:off x="7774215" y="4330700"/>
            <a:ext cx="46038"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45" name="Group 156">
            <a:extLst>
              <a:ext uri="{FF2B5EF4-FFF2-40B4-BE49-F238E27FC236}">
                <a16:creationId xmlns:a16="http://schemas.microsoft.com/office/drawing/2014/main" id="{BB4C1BCC-22E9-2204-C790-C2C1B5FEB7D5}"/>
              </a:ext>
            </a:extLst>
          </p:cNvPr>
          <p:cNvGrpSpPr>
            <a:grpSpLocks/>
          </p:cNvGrpSpPr>
          <p:nvPr/>
        </p:nvGrpSpPr>
        <p:grpSpPr bwMode="auto">
          <a:xfrm>
            <a:off x="8769578" y="4283075"/>
            <a:ext cx="457200" cy="388938"/>
            <a:chOff x="318" y="1866"/>
            <a:chExt cx="288" cy="245"/>
          </a:xfrm>
        </p:grpSpPr>
        <p:sp>
          <p:nvSpPr>
            <p:cNvPr id="1046" name="Text Box 157">
              <a:extLst>
                <a:ext uri="{FF2B5EF4-FFF2-40B4-BE49-F238E27FC236}">
                  <a16:creationId xmlns:a16="http://schemas.microsoft.com/office/drawing/2014/main" id="{D0B823FB-E32F-8BAB-E5EE-21D2F40F8A09}"/>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2</a:t>
              </a:r>
              <a:endParaRPr lang="en-US" altLang="zh-CN" sz="1800" i="1">
                <a:ea typeface="宋体" panose="02010600030101010101" pitchFamily="2" charset="-122"/>
              </a:endParaRPr>
            </a:p>
          </p:txBody>
        </p:sp>
        <p:sp>
          <p:nvSpPr>
            <p:cNvPr id="1047" name="Oval 158">
              <a:extLst>
                <a:ext uri="{FF2B5EF4-FFF2-40B4-BE49-F238E27FC236}">
                  <a16:creationId xmlns:a16="http://schemas.microsoft.com/office/drawing/2014/main" id="{24EFCC79-640F-F545-0BDB-073CA56A964D}"/>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48" name="Group 159">
            <a:extLst>
              <a:ext uri="{FF2B5EF4-FFF2-40B4-BE49-F238E27FC236}">
                <a16:creationId xmlns:a16="http://schemas.microsoft.com/office/drawing/2014/main" id="{1CB890AF-1E6C-E7E9-2424-EAB30C1F1A34}"/>
              </a:ext>
            </a:extLst>
          </p:cNvPr>
          <p:cNvGrpSpPr>
            <a:grpSpLocks/>
          </p:cNvGrpSpPr>
          <p:nvPr/>
        </p:nvGrpSpPr>
        <p:grpSpPr bwMode="auto">
          <a:xfrm>
            <a:off x="8198078" y="4283075"/>
            <a:ext cx="457200" cy="388938"/>
            <a:chOff x="318" y="1866"/>
            <a:chExt cx="288" cy="245"/>
          </a:xfrm>
        </p:grpSpPr>
        <p:sp>
          <p:nvSpPr>
            <p:cNvPr id="1049" name="Text Box 160">
              <a:extLst>
                <a:ext uri="{FF2B5EF4-FFF2-40B4-BE49-F238E27FC236}">
                  <a16:creationId xmlns:a16="http://schemas.microsoft.com/office/drawing/2014/main" id="{44B2A45E-001F-0959-FFC7-3502E7AAE37F}"/>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1</a:t>
              </a:r>
              <a:endParaRPr lang="en-US" altLang="zh-CN" sz="1800" i="1">
                <a:ea typeface="宋体" panose="02010600030101010101" pitchFamily="2" charset="-122"/>
              </a:endParaRPr>
            </a:p>
          </p:txBody>
        </p:sp>
        <p:sp>
          <p:nvSpPr>
            <p:cNvPr id="1050" name="Oval 161">
              <a:extLst>
                <a:ext uri="{FF2B5EF4-FFF2-40B4-BE49-F238E27FC236}">
                  <a16:creationId xmlns:a16="http://schemas.microsoft.com/office/drawing/2014/main" id="{747B1758-17C0-C3A7-078D-F3419907F657}"/>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51" name="Group 162">
            <a:extLst>
              <a:ext uri="{FF2B5EF4-FFF2-40B4-BE49-F238E27FC236}">
                <a16:creationId xmlns:a16="http://schemas.microsoft.com/office/drawing/2014/main" id="{8CB53A60-C494-71BC-DBB8-2DFC81E18EFD}"/>
              </a:ext>
            </a:extLst>
          </p:cNvPr>
          <p:cNvGrpSpPr>
            <a:grpSpLocks/>
          </p:cNvGrpSpPr>
          <p:nvPr/>
        </p:nvGrpSpPr>
        <p:grpSpPr bwMode="auto">
          <a:xfrm>
            <a:off x="8283803" y="3225800"/>
            <a:ext cx="457200" cy="388938"/>
            <a:chOff x="318" y="1866"/>
            <a:chExt cx="288" cy="245"/>
          </a:xfrm>
        </p:grpSpPr>
        <p:sp>
          <p:nvSpPr>
            <p:cNvPr id="1052" name="Text Box 163">
              <a:extLst>
                <a:ext uri="{FF2B5EF4-FFF2-40B4-BE49-F238E27FC236}">
                  <a16:creationId xmlns:a16="http://schemas.microsoft.com/office/drawing/2014/main" id="{E324243D-BA12-F95F-1DFD-1A166DAFEEE6}"/>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3</a:t>
              </a:r>
              <a:endParaRPr lang="en-US" altLang="zh-CN" sz="1800" i="1">
                <a:ea typeface="宋体" panose="02010600030101010101" pitchFamily="2" charset="-122"/>
              </a:endParaRPr>
            </a:p>
          </p:txBody>
        </p:sp>
        <p:sp>
          <p:nvSpPr>
            <p:cNvPr id="1053" name="Oval 164">
              <a:extLst>
                <a:ext uri="{FF2B5EF4-FFF2-40B4-BE49-F238E27FC236}">
                  <a16:creationId xmlns:a16="http://schemas.microsoft.com/office/drawing/2014/main" id="{44D8B530-2D8E-93A2-F74E-95B3161111B9}"/>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54" name="Group 165">
            <a:extLst>
              <a:ext uri="{FF2B5EF4-FFF2-40B4-BE49-F238E27FC236}">
                <a16:creationId xmlns:a16="http://schemas.microsoft.com/office/drawing/2014/main" id="{9E126A00-F795-4FEE-17BC-8D81BF6D104B}"/>
              </a:ext>
            </a:extLst>
          </p:cNvPr>
          <p:cNvGrpSpPr>
            <a:grpSpLocks/>
          </p:cNvGrpSpPr>
          <p:nvPr/>
        </p:nvGrpSpPr>
        <p:grpSpPr bwMode="auto">
          <a:xfrm>
            <a:off x="8274278" y="2840038"/>
            <a:ext cx="457200" cy="388937"/>
            <a:chOff x="318" y="1866"/>
            <a:chExt cx="288" cy="245"/>
          </a:xfrm>
        </p:grpSpPr>
        <p:sp>
          <p:nvSpPr>
            <p:cNvPr id="1055" name="Text Box 166">
              <a:extLst>
                <a:ext uri="{FF2B5EF4-FFF2-40B4-BE49-F238E27FC236}">
                  <a16:creationId xmlns:a16="http://schemas.microsoft.com/office/drawing/2014/main" id="{6669E98F-9AD4-8455-E2B9-10AE2E918E92}"/>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1</a:t>
              </a:r>
              <a:endParaRPr lang="en-US" altLang="zh-CN" sz="1800" i="1">
                <a:ea typeface="宋体" panose="02010600030101010101" pitchFamily="2" charset="-122"/>
              </a:endParaRPr>
            </a:p>
          </p:txBody>
        </p:sp>
        <p:sp>
          <p:nvSpPr>
            <p:cNvPr id="1056" name="Oval 167">
              <a:extLst>
                <a:ext uri="{FF2B5EF4-FFF2-40B4-BE49-F238E27FC236}">
                  <a16:creationId xmlns:a16="http://schemas.microsoft.com/office/drawing/2014/main" id="{E62624F3-71B6-AD60-FDEA-C2B4124D23B1}"/>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57" name="Group 168">
            <a:extLst>
              <a:ext uri="{FF2B5EF4-FFF2-40B4-BE49-F238E27FC236}">
                <a16:creationId xmlns:a16="http://schemas.microsoft.com/office/drawing/2014/main" id="{8E8E27BB-E64D-8D19-45C0-15EC1954BDE0}"/>
              </a:ext>
            </a:extLst>
          </p:cNvPr>
          <p:cNvGrpSpPr>
            <a:grpSpLocks/>
          </p:cNvGrpSpPr>
          <p:nvPr/>
        </p:nvGrpSpPr>
        <p:grpSpPr bwMode="auto">
          <a:xfrm>
            <a:off x="8860065" y="3021013"/>
            <a:ext cx="457200" cy="388937"/>
            <a:chOff x="318" y="1866"/>
            <a:chExt cx="288" cy="245"/>
          </a:xfrm>
        </p:grpSpPr>
        <p:sp>
          <p:nvSpPr>
            <p:cNvPr id="1058" name="Text Box 169">
              <a:extLst>
                <a:ext uri="{FF2B5EF4-FFF2-40B4-BE49-F238E27FC236}">
                  <a16:creationId xmlns:a16="http://schemas.microsoft.com/office/drawing/2014/main" id="{86389CFE-61F8-8740-85A3-E022849CD0ED}"/>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2</a:t>
              </a:r>
              <a:endParaRPr lang="en-US" altLang="zh-CN" sz="1800" i="1">
                <a:ea typeface="宋体" panose="02010600030101010101" pitchFamily="2" charset="-122"/>
              </a:endParaRPr>
            </a:p>
          </p:txBody>
        </p:sp>
        <p:sp>
          <p:nvSpPr>
            <p:cNvPr id="1059" name="Oval 170">
              <a:extLst>
                <a:ext uri="{FF2B5EF4-FFF2-40B4-BE49-F238E27FC236}">
                  <a16:creationId xmlns:a16="http://schemas.microsoft.com/office/drawing/2014/main" id="{619B66CE-8ECF-3710-2EE3-6BC25EEEA7BD}"/>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60" name="Rectangle 171">
            <a:extLst>
              <a:ext uri="{FF2B5EF4-FFF2-40B4-BE49-F238E27FC236}">
                <a16:creationId xmlns:a16="http://schemas.microsoft.com/office/drawing/2014/main" id="{98C3F42B-A573-2945-1F87-F41B5EF3DD3F}"/>
              </a:ext>
            </a:extLst>
          </p:cNvPr>
          <p:cNvSpPr>
            <a:spLocks noChangeArrowheads="1"/>
          </p:cNvSpPr>
          <p:nvPr/>
        </p:nvSpPr>
        <p:spPr bwMode="auto">
          <a:xfrm>
            <a:off x="8255228" y="3340100"/>
            <a:ext cx="46037"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1" name="Rectangle 172">
            <a:extLst>
              <a:ext uri="{FF2B5EF4-FFF2-40B4-BE49-F238E27FC236}">
                <a16:creationId xmlns:a16="http://schemas.microsoft.com/office/drawing/2014/main" id="{F36B4E18-80B6-BB7B-E8DC-3A1732855861}"/>
              </a:ext>
            </a:extLst>
          </p:cNvPr>
          <p:cNvSpPr>
            <a:spLocks noChangeArrowheads="1"/>
          </p:cNvSpPr>
          <p:nvPr/>
        </p:nvSpPr>
        <p:spPr bwMode="auto">
          <a:xfrm>
            <a:off x="8255228" y="2916238"/>
            <a:ext cx="46037"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2" name="Rectangle 173">
            <a:extLst>
              <a:ext uri="{FF2B5EF4-FFF2-40B4-BE49-F238E27FC236}">
                <a16:creationId xmlns:a16="http://schemas.microsoft.com/office/drawing/2014/main" id="{35DA01C6-376F-AFC2-5127-E96A9C02EF48}"/>
              </a:ext>
            </a:extLst>
          </p:cNvPr>
          <p:cNvSpPr>
            <a:spLocks noChangeArrowheads="1"/>
          </p:cNvSpPr>
          <p:nvPr/>
        </p:nvSpPr>
        <p:spPr bwMode="auto">
          <a:xfrm>
            <a:off x="9312503" y="3144838"/>
            <a:ext cx="46037"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3" name="Rectangle 174">
            <a:extLst>
              <a:ext uri="{FF2B5EF4-FFF2-40B4-BE49-F238E27FC236}">
                <a16:creationId xmlns:a16="http://schemas.microsoft.com/office/drawing/2014/main" id="{46F35527-3FBE-01EE-2277-5BC8B7B0F614}"/>
              </a:ext>
            </a:extLst>
          </p:cNvPr>
          <p:cNvSpPr>
            <a:spLocks noChangeArrowheads="1"/>
          </p:cNvSpPr>
          <p:nvPr/>
        </p:nvSpPr>
        <p:spPr bwMode="auto">
          <a:xfrm>
            <a:off x="9207728" y="4397375"/>
            <a:ext cx="46037"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4" name="Rectangle 175">
            <a:extLst>
              <a:ext uri="{FF2B5EF4-FFF2-40B4-BE49-F238E27FC236}">
                <a16:creationId xmlns:a16="http://schemas.microsoft.com/office/drawing/2014/main" id="{86C6CF0D-D68F-4C08-1381-41D2254FD505}"/>
              </a:ext>
            </a:extLst>
          </p:cNvPr>
          <p:cNvSpPr>
            <a:spLocks noChangeArrowheads="1"/>
          </p:cNvSpPr>
          <p:nvPr/>
        </p:nvSpPr>
        <p:spPr bwMode="auto">
          <a:xfrm>
            <a:off x="8169503" y="4406900"/>
            <a:ext cx="46037"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5" name="Freeform 176">
            <a:extLst>
              <a:ext uri="{FF2B5EF4-FFF2-40B4-BE49-F238E27FC236}">
                <a16:creationId xmlns:a16="http://schemas.microsoft.com/office/drawing/2014/main" id="{D6F024AF-0DDE-B450-92CB-7DE50ECF3E01}"/>
              </a:ext>
            </a:extLst>
          </p:cNvPr>
          <p:cNvSpPr>
            <a:spLocks/>
          </p:cNvSpPr>
          <p:nvPr/>
        </p:nvSpPr>
        <p:spPr bwMode="auto">
          <a:xfrm>
            <a:off x="7993290" y="4421188"/>
            <a:ext cx="200025" cy="76200"/>
          </a:xfrm>
          <a:custGeom>
            <a:avLst/>
            <a:gdLst>
              <a:gd name="T0" fmla="*/ 0 w 126"/>
              <a:gd name="T1" fmla="*/ 0 h 48"/>
              <a:gd name="T2" fmla="*/ 0 w 126"/>
              <a:gd name="T3" fmla="*/ 48 h 48"/>
              <a:gd name="T4" fmla="*/ 126 w 126"/>
              <a:gd name="T5" fmla="*/ 48 h 48"/>
            </a:gdLst>
            <a:ahLst/>
            <a:cxnLst>
              <a:cxn ang="0">
                <a:pos x="T0" y="T1"/>
              </a:cxn>
              <a:cxn ang="0">
                <a:pos x="T2" y="T3"/>
              </a:cxn>
              <a:cxn ang="0">
                <a:pos x="T4" y="T5"/>
              </a:cxn>
            </a:cxnLst>
            <a:rect l="0" t="0" r="r" b="b"/>
            <a:pathLst>
              <a:path w="126" h="48">
                <a:moveTo>
                  <a:pt x="0" y="0"/>
                </a:moveTo>
                <a:lnTo>
                  <a:pt x="0" y="48"/>
                </a:lnTo>
                <a:lnTo>
                  <a:pt x="126" y="48"/>
                </a:lnTo>
              </a:path>
            </a:pathLst>
          </a:cu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66" name="Line 177">
            <a:extLst>
              <a:ext uri="{FF2B5EF4-FFF2-40B4-BE49-F238E27FC236}">
                <a16:creationId xmlns:a16="http://schemas.microsoft.com/office/drawing/2014/main" id="{D1503780-31F3-CCCC-ED4E-2752F577A958}"/>
              </a:ext>
            </a:extLst>
          </p:cNvPr>
          <p:cNvSpPr>
            <a:spLocks noChangeShapeType="1"/>
          </p:cNvSpPr>
          <p:nvPr/>
        </p:nvSpPr>
        <p:spPr bwMode="auto">
          <a:xfrm flipH="1">
            <a:off x="6759803" y="2816225"/>
            <a:ext cx="25241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67" name="Line 178">
            <a:extLst>
              <a:ext uri="{FF2B5EF4-FFF2-40B4-BE49-F238E27FC236}">
                <a16:creationId xmlns:a16="http://schemas.microsoft.com/office/drawing/2014/main" id="{CE70EB85-5CE7-7036-5059-F7129728844B}"/>
              </a:ext>
            </a:extLst>
          </p:cNvPr>
          <p:cNvSpPr>
            <a:spLocks noChangeShapeType="1"/>
          </p:cNvSpPr>
          <p:nvPr/>
        </p:nvSpPr>
        <p:spPr bwMode="auto">
          <a:xfrm>
            <a:off x="6764565" y="2820988"/>
            <a:ext cx="0" cy="1223962"/>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68" name="Group 179">
            <a:extLst>
              <a:ext uri="{FF2B5EF4-FFF2-40B4-BE49-F238E27FC236}">
                <a16:creationId xmlns:a16="http://schemas.microsoft.com/office/drawing/2014/main" id="{03BCB80F-5E8C-0CAF-0497-247A358F9033}"/>
              </a:ext>
            </a:extLst>
          </p:cNvPr>
          <p:cNvGrpSpPr>
            <a:grpSpLocks/>
          </p:cNvGrpSpPr>
          <p:nvPr/>
        </p:nvGrpSpPr>
        <p:grpSpPr bwMode="auto">
          <a:xfrm>
            <a:off x="6669315" y="2730500"/>
            <a:ext cx="182563" cy="182563"/>
            <a:chOff x="1257" y="894"/>
            <a:chExt cx="115" cy="115"/>
          </a:xfrm>
        </p:grpSpPr>
        <p:sp>
          <p:nvSpPr>
            <p:cNvPr id="1069" name="Rectangle 180">
              <a:extLst>
                <a:ext uri="{FF2B5EF4-FFF2-40B4-BE49-F238E27FC236}">
                  <a16:creationId xmlns:a16="http://schemas.microsoft.com/office/drawing/2014/main" id="{B7E832E8-FA75-09B8-D217-3701B24B77DC}"/>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70" name="Rectangle 181">
              <a:extLst>
                <a:ext uri="{FF2B5EF4-FFF2-40B4-BE49-F238E27FC236}">
                  <a16:creationId xmlns:a16="http://schemas.microsoft.com/office/drawing/2014/main" id="{721F2329-BCC0-A465-B661-3E03C9F912C9}"/>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71" name="Line 182">
            <a:extLst>
              <a:ext uri="{FF2B5EF4-FFF2-40B4-BE49-F238E27FC236}">
                <a16:creationId xmlns:a16="http://schemas.microsoft.com/office/drawing/2014/main" id="{BB62D141-43EA-8CC5-8FD2-52B9264F4971}"/>
              </a:ext>
            </a:extLst>
          </p:cNvPr>
          <p:cNvSpPr>
            <a:spLocks noChangeShapeType="1"/>
          </p:cNvSpPr>
          <p:nvPr/>
        </p:nvSpPr>
        <p:spPr bwMode="auto">
          <a:xfrm>
            <a:off x="6764565" y="4016375"/>
            <a:ext cx="4191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72" name="Group 183">
            <a:extLst>
              <a:ext uri="{FF2B5EF4-FFF2-40B4-BE49-F238E27FC236}">
                <a16:creationId xmlns:a16="http://schemas.microsoft.com/office/drawing/2014/main" id="{3A40F7C4-AEAB-55AF-04B5-1B5F596E53A4}"/>
              </a:ext>
            </a:extLst>
          </p:cNvPr>
          <p:cNvGrpSpPr>
            <a:grpSpLocks/>
          </p:cNvGrpSpPr>
          <p:nvPr/>
        </p:nvGrpSpPr>
        <p:grpSpPr bwMode="auto">
          <a:xfrm>
            <a:off x="6674078" y="3925888"/>
            <a:ext cx="182562" cy="182562"/>
            <a:chOff x="1257" y="894"/>
            <a:chExt cx="115" cy="115"/>
          </a:xfrm>
        </p:grpSpPr>
        <p:sp>
          <p:nvSpPr>
            <p:cNvPr id="1073" name="Rectangle 184">
              <a:extLst>
                <a:ext uri="{FF2B5EF4-FFF2-40B4-BE49-F238E27FC236}">
                  <a16:creationId xmlns:a16="http://schemas.microsoft.com/office/drawing/2014/main" id="{3E0439DF-25D4-3FF0-C594-EFDA80B8E17C}"/>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74" name="Rectangle 185">
              <a:extLst>
                <a:ext uri="{FF2B5EF4-FFF2-40B4-BE49-F238E27FC236}">
                  <a16:creationId xmlns:a16="http://schemas.microsoft.com/office/drawing/2014/main" id="{62CCDF4C-70BA-C299-E078-4EBD12881B65}"/>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75" name="Line 186">
            <a:extLst>
              <a:ext uri="{FF2B5EF4-FFF2-40B4-BE49-F238E27FC236}">
                <a16:creationId xmlns:a16="http://schemas.microsoft.com/office/drawing/2014/main" id="{C10E9D44-654D-7325-4618-830FE4FE8C45}"/>
              </a:ext>
            </a:extLst>
          </p:cNvPr>
          <p:cNvSpPr>
            <a:spLocks noChangeShapeType="1"/>
          </p:cNvSpPr>
          <p:nvPr/>
        </p:nvSpPr>
        <p:spPr bwMode="auto">
          <a:xfrm>
            <a:off x="6759803" y="3716338"/>
            <a:ext cx="102393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76" name="Group 187">
            <a:extLst>
              <a:ext uri="{FF2B5EF4-FFF2-40B4-BE49-F238E27FC236}">
                <a16:creationId xmlns:a16="http://schemas.microsoft.com/office/drawing/2014/main" id="{EF136E52-0E1D-87D5-9CF7-92C12573AE26}"/>
              </a:ext>
            </a:extLst>
          </p:cNvPr>
          <p:cNvGrpSpPr>
            <a:grpSpLocks/>
          </p:cNvGrpSpPr>
          <p:nvPr/>
        </p:nvGrpSpPr>
        <p:grpSpPr bwMode="auto">
          <a:xfrm>
            <a:off x="6669315" y="3630613"/>
            <a:ext cx="182563" cy="182562"/>
            <a:chOff x="1257" y="894"/>
            <a:chExt cx="115" cy="115"/>
          </a:xfrm>
        </p:grpSpPr>
        <p:sp>
          <p:nvSpPr>
            <p:cNvPr id="1077" name="Rectangle 188">
              <a:extLst>
                <a:ext uri="{FF2B5EF4-FFF2-40B4-BE49-F238E27FC236}">
                  <a16:creationId xmlns:a16="http://schemas.microsoft.com/office/drawing/2014/main" id="{6C9DCDC2-23DA-F029-8958-BD18B686E8A5}"/>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78" name="Rectangle 189">
              <a:extLst>
                <a:ext uri="{FF2B5EF4-FFF2-40B4-BE49-F238E27FC236}">
                  <a16:creationId xmlns:a16="http://schemas.microsoft.com/office/drawing/2014/main" id="{683B496B-91F9-B4EA-B95C-3BC5D4DAD173}"/>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79" name="Line 190">
            <a:extLst>
              <a:ext uri="{FF2B5EF4-FFF2-40B4-BE49-F238E27FC236}">
                <a16:creationId xmlns:a16="http://schemas.microsoft.com/office/drawing/2014/main" id="{F8A67F08-47A1-2D4D-6113-ADCEF6EE5832}"/>
              </a:ext>
            </a:extLst>
          </p:cNvPr>
          <p:cNvSpPr>
            <a:spLocks noChangeShapeType="1"/>
          </p:cNvSpPr>
          <p:nvPr/>
        </p:nvSpPr>
        <p:spPr bwMode="auto">
          <a:xfrm>
            <a:off x="7764690" y="3440113"/>
            <a:ext cx="52863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0" name="Line 191">
            <a:extLst>
              <a:ext uri="{FF2B5EF4-FFF2-40B4-BE49-F238E27FC236}">
                <a16:creationId xmlns:a16="http://schemas.microsoft.com/office/drawing/2014/main" id="{839CB264-435F-19DC-1D57-380F812A59A2}"/>
              </a:ext>
            </a:extLst>
          </p:cNvPr>
          <p:cNvSpPr>
            <a:spLocks noChangeShapeType="1"/>
          </p:cNvSpPr>
          <p:nvPr/>
        </p:nvSpPr>
        <p:spPr bwMode="auto">
          <a:xfrm>
            <a:off x="7783740" y="3440113"/>
            <a:ext cx="0" cy="271462"/>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81" name="Group 192">
            <a:extLst>
              <a:ext uri="{FF2B5EF4-FFF2-40B4-BE49-F238E27FC236}">
                <a16:creationId xmlns:a16="http://schemas.microsoft.com/office/drawing/2014/main" id="{7A9213DF-5937-4339-2532-886F7BE0CE9A}"/>
              </a:ext>
            </a:extLst>
          </p:cNvPr>
          <p:cNvGrpSpPr>
            <a:grpSpLocks/>
          </p:cNvGrpSpPr>
          <p:nvPr/>
        </p:nvGrpSpPr>
        <p:grpSpPr bwMode="auto">
          <a:xfrm>
            <a:off x="7688490" y="3611563"/>
            <a:ext cx="182563" cy="182562"/>
            <a:chOff x="1257" y="894"/>
            <a:chExt cx="115" cy="115"/>
          </a:xfrm>
        </p:grpSpPr>
        <p:sp>
          <p:nvSpPr>
            <p:cNvPr id="1082" name="Rectangle 193">
              <a:extLst>
                <a:ext uri="{FF2B5EF4-FFF2-40B4-BE49-F238E27FC236}">
                  <a16:creationId xmlns:a16="http://schemas.microsoft.com/office/drawing/2014/main" id="{E9503585-D404-F1F0-A732-96BD11257C65}"/>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83" name="Rectangle 194">
              <a:extLst>
                <a:ext uri="{FF2B5EF4-FFF2-40B4-BE49-F238E27FC236}">
                  <a16:creationId xmlns:a16="http://schemas.microsoft.com/office/drawing/2014/main" id="{6EBD95B7-4600-7234-0E96-CB845E297FDA}"/>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084" name="Group 195">
            <a:extLst>
              <a:ext uri="{FF2B5EF4-FFF2-40B4-BE49-F238E27FC236}">
                <a16:creationId xmlns:a16="http://schemas.microsoft.com/office/drawing/2014/main" id="{86EF6CE6-993A-C9CB-162D-E185DAC93BE6}"/>
              </a:ext>
            </a:extLst>
          </p:cNvPr>
          <p:cNvGrpSpPr>
            <a:grpSpLocks/>
          </p:cNvGrpSpPr>
          <p:nvPr/>
        </p:nvGrpSpPr>
        <p:grpSpPr bwMode="auto">
          <a:xfrm>
            <a:off x="7688490" y="3349625"/>
            <a:ext cx="182563" cy="182563"/>
            <a:chOff x="1257" y="894"/>
            <a:chExt cx="115" cy="115"/>
          </a:xfrm>
        </p:grpSpPr>
        <p:sp>
          <p:nvSpPr>
            <p:cNvPr id="1085" name="Rectangle 196">
              <a:extLst>
                <a:ext uri="{FF2B5EF4-FFF2-40B4-BE49-F238E27FC236}">
                  <a16:creationId xmlns:a16="http://schemas.microsoft.com/office/drawing/2014/main" id="{F6C16888-39AF-1884-DA68-7EA69D13DF06}"/>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86" name="Rectangle 197">
              <a:extLst>
                <a:ext uri="{FF2B5EF4-FFF2-40B4-BE49-F238E27FC236}">
                  <a16:creationId xmlns:a16="http://schemas.microsoft.com/office/drawing/2014/main" id="{BE37688A-25A9-3CB8-60C7-8789F1F2163C}"/>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87" name="Line 198">
            <a:extLst>
              <a:ext uri="{FF2B5EF4-FFF2-40B4-BE49-F238E27FC236}">
                <a16:creationId xmlns:a16="http://schemas.microsoft.com/office/drawing/2014/main" id="{F0983DB6-370D-0986-E677-C28B1532D299}"/>
              </a:ext>
            </a:extLst>
          </p:cNvPr>
          <p:cNvSpPr>
            <a:spLocks noChangeShapeType="1"/>
          </p:cNvSpPr>
          <p:nvPr/>
        </p:nvSpPr>
        <p:spPr bwMode="auto">
          <a:xfrm>
            <a:off x="7788503" y="4430713"/>
            <a:ext cx="2000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8" name="Line 199">
            <a:extLst>
              <a:ext uri="{FF2B5EF4-FFF2-40B4-BE49-F238E27FC236}">
                <a16:creationId xmlns:a16="http://schemas.microsoft.com/office/drawing/2014/main" id="{936AC274-98DA-4598-AE08-65FB6DA92170}"/>
              </a:ext>
            </a:extLst>
          </p:cNvPr>
          <p:cNvSpPr>
            <a:spLocks noChangeShapeType="1"/>
          </p:cNvSpPr>
          <p:nvPr/>
        </p:nvSpPr>
        <p:spPr bwMode="auto">
          <a:xfrm flipV="1">
            <a:off x="8002815" y="3011488"/>
            <a:ext cx="0" cy="142875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89" name="Group 200">
            <a:extLst>
              <a:ext uri="{FF2B5EF4-FFF2-40B4-BE49-F238E27FC236}">
                <a16:creationId xmlns:a16="http://schemas.microsoft.com/office/drawing/2014/main" id="{485AB09D-D871-D215-EB57-20EB6CFE5DB4}"/>
              </a:ext>
            </a:extLst>
          </p:cNvPr>
          <p:cNvGrpSpPr>
            <a:grpSpLocks/>
          </p:cNvGrpSpPr>
          <p:nvPr/>
        </p:nvGrpSpPr>
        <p:grpSpPr bwMode="auto">
          <a:xfrm>
            <a:off x="7907565" y="4354513"/>
            <a:ext cx="182563" cy="182562"/>
            <a:chOff x="1257" y="894"/>
            <a:chExt cx="115" cy="115"/>
          </a:xfrm>
        </p:grpSpPr>
        <p:sp>
          <p:nvSpPr>
            <p:cNvPr id="1090" name="Rectangle 201">
              <a:extLst>
                <a:ext uri="{FF2B5EF4-FFF2-40B4-BE49-F238E27FC236}">
                  <a16:creationId xmlns:a16="http://schemas.microsoft.com/office/drawing/2014/main" id="{851331AB-CFB7-35C9-00C0-1985F96D1EF6}"/>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91" name="Rectangle 202">
              <a:extLst>
                <a:ext uri="{FF2B5EF4-FFF2-40B4-BE49-F238E27FC236}">
                  <a16:creationId xmlns:a16="http://schemas.microsoft.com/office/drawing/2014/main" id="{40F7A351-8585-D17E-B4E3-62D0D1720C98}"/>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92" name="Line 203">
            <a:extLst>
              <a:ext uri="{FF2B5EF4-FFF2-40B4-BE49-F238E27FC236}">
                <a16:creationId xmlns:a16="http://schemas.microsoft.com/office/drawing/2014/main" id="{2EF181C7-6143-2D81-5D97-5544158BD22F}"/>
              </a:ext>
            </a:extLst>
          </p:cNvPr>
          <p:cNvSpPr>
            <a:spLocks noChangeShapeType="1"/>
          </p:cNvSpPr>
          <p:nvPr/>
        </p:nvSpPr>
        <p:spPr bwMode="auto">
          <a:xfrm>
            <a:off x="8002815" y="3011488"/>
            <a:ext cx="2762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93" name="Group 204">
            <a:extLst>
              <a:ext uri="{FF2B5EF4-FFF2-40B4-BE49-F238E27FC236}">
                <a16:creationId xmlns:a16="http://schemas.microsoft.com/office/drawing/2014/main" id="{FB2CEB3C-31ED-3442-8DAA-3EF9AA263452}"/>
              </a:ext>
            </a:extLst>
          </p:cNvPr>
          <p:cNvGrpSpPr>
            <a:grpSpLocks/>
          </p:cNvGrpSpPr>
          <p:nvPr/>
        </p:nvGrpSpPr>
        <p:grpSpPr bwMode="auto">
          <a:xfrm>
            <a:off x="7912328" y="2925763"/>
            <a:ext cx="182562" cy="182562"/>
            <a:chOff x="1257" y="894"/>
            <a:chExt cx="115" cy="115"/>
          </a:xfrm>
        </p:grpSpPr>
        <p:sp>
          <p:nvSpPr>
            <p:cNvPr id="1094" name="Rectangle 205">
              <a:extLst>
                <a:ext uri="{FF2B5EF4-FFF2-40B4-BE49-F238E27FC236}">
                  <a16:creationId xmlns:a16="http://schemas.microsoft.com/office/drawing/2014/main" id="{FD398612-D5A3-BD86-5689-96B2F0100976}"/>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95" name="Rectangle 206">
              <a:extLst>
                <a:ext uri="{FF2B5EF4-FFF2-40B4-BE49-F238E27FC236}">
                  <a16:creationId xmlns:a16="http://schemas.microsoft.com/office/drawing/2014/main" id="{866DCCEF-F968-853D-F7D4-B65BAC9021EA}"/>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96" name="Line 207">
            <a:extLst>
              <a:ext uri="{FF2B5EF4-FFF2-40B4-BE49-F238E27FC236}">
                <a16:creationId xmlns:a16="http://schemas.microsoft.com/office/drawing/2014/main" id="{18A56F4F-E8E0-6495-36AC-0A9A132B0370}"/>
              </a:ext>
            </a:extLst>
          </p:cNvPr>
          <p:cNvSpPr>
            <a:spLocks noChangeShapeType="1"/>
          </p:cNvSpPr>
          <p:nvPr/>
        </p:nvSpPr>
        <p:spPr bwMode="auto">
          <a:xfrm>
            <a:off x="9336315" y="3230563"/>
            <a:ext cx="17621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7" name="Line 208">
            <a:extLst>
              <a:ext uri="{FF2B5EF4-FFF2-40B4-BE49-F238E27FC236}">
                <a16:creationId xmlns:a16="http://schemas.microsoft.com/office/drawing/2014/main" id="{E4F9FF95-8EFD-47D8-32CA-B3FD5A8DE978}"/>
              </a:ext>
            </a:extLst>
          </p:cNvPr>
          <p:cNvSpPr>
            <a:spLocks noChangeShapeType="1"/>
          </p:cNvSpPr>
          <p:nvPr/>
        </p:nvSpPr>
        <p:spPr bwMode="auto">
          <a:xfrm>
            <a:off x="9226778" y="4487863"/>
            <a:ext cx="2667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8" name="Line 209">
            <a:extLst>
              <a:ext uri="{FF2B5EF4-FFF2-40B4-BE49-F238E27FC236}">
                <a16:creationId xmlns:a16="http://schemas.microsoft.com/office/drawing/2014/main" id="{8BCBAB47-B562-6DBB-BA14-3B30730B7E8E}"/>
              </a:ext>
            </a:extLst>
          </p:cNvPr>
          <p:cNvSpPr>
            <a:spLocks noChangeShapeType="1"/>
          </p:cNvSpPr>
          <p:nvPr/>
        </p:nvSpPr>
        <p:spPr bwMode="auto">
          <a:xfrm>
            <a:off x="9522053" y="3230563"/>
            <a:ext cx="0" cy="1262062"/>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99" name="Group 210">
            <a:extLst>
              <a:ext uri="{FF2B5EF4-FFF2-40B4-BE49-F238E27FC236}">
                <a16:creationId xmlns:a16="http://schemas.microsoft.com/office/drawing/2014/main" id="{3316A025-9AFB-2485-06E3-98ABC0D3EEED}"/>
              </a:ext>
            </a:extLst>
          </p:cNvPr>
          <p:cNvGrpSpPr>
            <a:grpSpLocks/>
          </p:cNvGrpSpPr>
          <p:nvPr/>
        </p:nvGrpSpPr>
        <p:grpSpPr bwMode="auto">
          <a:xfrm>
            <a:off x="9431565" y="4397375"/>
            <a:ext cx="182563" cy="182563"/>
            <a:chOff x="1257" y="894"/>
            <a:chExt cx="115" cy="115"/>
          </a:xfrm>
        </p:grpSpPr>
        <p:sp>
          <p:nvSpPr>
            <p:cNvPr id="1100" name="Rectangle 211">
              <a:extLst>
                <a:ext uri="{FF2B5EF4-FFF2-40B4-BE49-F238E27FC236}">
                  <a16:creationId xmlns:a16="http://schemas.microsoft.com/office/drawing/2014/main" id="{80D1F142-F2A4-B4C5-C8DC-49443C4EAE96}"/>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01" name="Rectangle 212">
              <a:extLst>
                <a:ext uri="{FF2B5EF4-FFF2-40B4-BE49-F238E27FC236}">
                  <a16:creationId xmlns:a16="http://schemas.microsoft.com/office/drawing/2014/main" id="{272E1551-3D2B-03F1-AD76-225138B15792}"/>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102" name="Group 213">
            <a:extLst>
              <a:ext uri="{FF2B5EF4-FFF2-40B4-BE49-F238E27FC236}">
                <a16:creationId xmlns:a16="http://schemas.microsoft.com/office/drawing/2014/main" id="{9213AA6E-98CE-415B-C581-7BDEE862C70F}"/>
              </a:ext>
            </a:extLst>
          </p:cNvPr>
          <p:cNvGrpSpPr>
            <a:grpSpLocks/>
          </p:cNvGrpSpPr>
          <p:nvPr/>
        </p:nvGrpSpPr>
        <p:grpSpPr bwMode="auto">
          <a:xfrm>
            <a:off x="9431565" y="3144838"/>
            <a:ext cx="182563" cy="182562"/>
            <a:chOff x="1257" y="894"/>
            <a:chExt cx="115" cy="115"/>
          </a:xfrm>
        </p:grpSpPr>
        <p:sp>
          <p:nvSpPr>
            <p:cNvPr id="1103" name="Rectangle 214">
              <a:extLst>
                <a:ext uri="{FF2B5EF4-FFF2-40B4-BE49-F238E27FC236}">
                  <a16:creationId xmlns:a16="http://schemas.microsoft.com/office/drawing/2014/main" id="{BE3F98E1-B501-CA33-BAF2-D74052C5373E}"/>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04" name="Rectangle 215">
              <a:extLst>
                <a:ext uri="{FF2B5EF4-FFF2-40B4-BE49-F238E27FC236}">
                  <a16:creationId xmlns:a16="http://schemas.microsoft.com/office/drawing/2014/main" id="{3E03D477-8637-70F8-B14B-983F704A3220}"/>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105" name="Group 216">
            <a:extLst>
              <a:ext uri="{FF2B5EF4-FFF2-40B4-BE49-F238E27FC236}">
                <a16:creationId xmlns:a16="http://schemas.microsoft.com/office/drawing/2014/main" id="{93454E43-7506-65A9-EA16-3081B25EA52B}"/>
              </a:ext>
            </a:extLst>
          </p:cNvPr>
          <p:cNvGrpSpPr>
            <a:grpSpLocks/>
          </p:cNvGrpSpPr>
          <p:nvPr/>
        </p:nvGrpSpPr>
        <p:grpSpPr bwMode="auto">
          <a:xfrm>
            <a:off x="5338990" y="5445125"/>
            <a:ext cx="4346575" cy="1008063"/>
            <a:chOff x="2410" y="3430"/>
            <a:chExt cx="2738" cy="635"/>
          </a:xfrm>
        </p:grpSpPr>
        <p:sp>
          <p:nvSpPr>
            <p:cNvPr id="1106" name="Rectangle 217">
              <a:extLst>
                <a:ext uri="{FF2B5EF4-FFF2-40B4-BE49-F238E27FC236}">
                  <a16:creationId xmlns:a16="http://schemas.microsoft.com/office/drawing/2014/main" id="{12A4B867-EBF7-3A72-45CB-E70C040945B5}"/>
                </a:ext>
              </a:extLst>
            </p:cNvPr>
            <p:cNvSpPr>
              <a:spLocks noChangeArrowheads="1"/>
            </p:cNvSpPr>
            <p:nvPr/>
          </p:nvSpPr>
          <p:spPr bwMode="auto">
            <a:xfrm>
              <a:off x="2410" y="3430"/>
              <a:ext cx="2738" cy="635"/>
            </a:xfrm>
            <a:prstGeom prst="rect">
              <a:avLst/>
            </a:prstGeom>
            <a:solidFill>
              <a:srgbClr val="DDDDDD"/>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107" name="Group 218">
              <a:extLst>
                <a:ext uri="{FF2B5EF4-FFF2-40B4-BE49-F238E27FC236}">
                  <a16:creationId xmlns:a16="http://schemas.microsoft.com/office/drawing/2014/main" id="{2F66A7C4-3D84-C870-9603-F5BC8A2BDEE9}"/>
                </a:ext>
              </a:extLst>
            </p:cNvPr>
            <p:cNvGrpSpPr>
              <a:grpSpLocks/>
            </p:cNvGrpSpPr>
            <p:nvPr/>
          </p:nvGrpSpPr>
          <p:grpSpPr bwMode="auto">
            <a:xfrm>
              <a:off x="2552" y="3521"/>
              <a:ext cx="924" cy="366"/>
              <a:chOff x="4638" y="1525"/>
              <a:chExt cx="924" cy="366"/>
            </a:xfrm>
          </p:grpSpPr>
          <p:sp>
            <p:nvSpPr>
              <p:cNvPr id="1114" name="Text Box 219">
                <a:extLst>
                  <a:ext uri="{FF2B5EF4-FFF2-40B4-BE49-F238E27FC236}">
                    <a16:creationId xmlns:a16="http://schemas.microsoft.com/office/drawing/2014/main" id="{76D47A63-BC04-2CD6-E845-673D63282CBB}"/>
                  </a:ext>
                </a:extLst>
              </p:cNvPr>
              <p:cNvSpPr txBox="1">
                <a:spLocks noChangeArrowheads="1"/>
              </p:cNvSpPr>
              <p:nvPr/>
            </p:nvSpPr>
            <p:spPr bwMode="auto">
              <a:xfrm>
                <a:off x="4871" y="1525"/>
                <a:ext cx="691"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0"/>
                  </a:spcBef>
                </a:pPr>
                <a:r>
                  <a:rPr lang="de-DE" altLang="en-US" sz="1600">
                    <a:ea typeface="宋体" panose="02010600030101010101" pitchFamily="2" charset="-122"/>
                  </a:rPr>
                  <a:t>Horizontal</a:t>
                </a:r>
                <a:br>
                  <a:rPr lang="de-DE" altLang="en-US" sz="1600">
                    <a:ea typeface="宋体" panose="02010600030101010101" pitchFamily="2" charset="-122"/>
                  </a:rPr>
                </a:br>
                <a:r>
                  <a:rPr lang="de-DE" altLang="zh-CN" sz="1600">
                    <a:ea typeface="宋体" panose="02010600030101010101" pitchFamily="2" charset="-122"/>
                  </a:rPr>
                  <a:t>Segment</a:t>
                </a:r>
                <a:endParaRPr lang="en-US" altLang="zh-CN" sz="1600">
                  <a:ea typeface="宋体" panose="02010600030101010101" pitchFamily="2" charset="-122"/>
                </a:endParaRPr>
              </a:p>
            </p:txBody>
          </p:sp>
          <p:sp>
            <p:nvSpPr>
              <p:cNvPr id="1115" name="Line 220">
                <a:extLst>
                  <a:ext uri="{FF2B5EF4-FFF2-40B4-BE49-F238E27FC236}">
                    <a16:creationId xmlns:a16="http://schemas.microsoft.com/office/drawing/2014/main" id="{4ECE80F1-2256-FDAD-7379-B84AF4CFD05B}"/>
                  </a:ext>
                </a:extLst>
              </p:cNvPr>
              <p:cNvSpPr>
                <a:spLocks noChangeShapeType="1"/>
              </p:cNvSpPr>
              <p:nvPr/>
            </p:nvSpPr>
            <p:spPr bwMode="auto">
              <a:xfrm flipV="1">
                <a:off x="4638" y="1713"/>
                <a:ext cx="179"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108" name="Text Box 221">
              <a:extLst>
                <a:ext uri="{FF2B5EF4-FFF2-40B4-BE49-F238E27FC236}">
                  <a16:creationId xmlns:a16="http://schemas.microsoft.com/office/drawing/2014/main" id="{DF875621-9591-0C6F-1F56-5498288A9987}"/>
                </a:ext>
              </a:extLst>
            </p:cNvPr>
            <p:cNvSpPr txBox="1">
              <a:spLocks noChangeArrowheads="1"/>
            </p:cNvSpPr>
            <p:nvPr/>
          </p:nvSpPr>
          <p:spPr bwMode="auto">
            <a:xfrm>
              <a:off x="4740" y="3603"/>
              <a:ext cx="30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0"/>
                </a:spcBef>
              </a:pPr>
              <a:r>
                <a:rPr lang="de-DE" altLang="en-US" sz="1600">
                  <a:ea typeface="宋体" panose="02010600030101010101" pitchFamily="2" charset="-122"/>
                </a:rPr>
                <a:t>Via</a:t>
              </a:r>
              <a:endParaRPr lang="en-US" altLang="zh-CN" sz="1600">
                <a:ea typeface="宋体" panose="02010600030101010101" pitchFamily="2" charset="-122"/>
              </a:endParaRPr>
            </a:p>
          </p:txBody>
        </p:sp>
        <p:grpSp>
          <p:nvGrpSpPr>
            <p:cNvPr id="1109" name="Group 222">
              <a:extLst>
                <a:ext uri="{FF2B5EF4-FFF2-40B4-BE49-F238E27FC236}">
                  <a16:creationId xmlns:a16="http://schemas.microsoft.com/office/drawing/2014/main" id="{98EED78B-7703-853B-AB84-731C361347B9}"/>
                </a:ext>
              </a:extLst>
            </p:cNvPr>
            <p:cNvGrpSpPr>
              <a:grpSpLocks/>
            </p:cNvGrpSpPr>
            <p:nvPr/>
          </p:nvGrpSpPr>
          <p:grpSpPr bwMode="auto">
            <a:xfrm>
              <a:off x="4579" y="3647"/>
              <a:ext cx="115" cy="115"/>
              <a:chOff x="1257" y="894"/>
              <a:chExt cx="115" cy="115"/>
            </a:xfrm>
          </p:grpSpPr>
          <p:sp>
            <p:nvSpPr>
              <p:cNvPr id="1112" name="Rectangle 223">
                <a:extLst>
                  <a:ext uri="{FF2B5EF4-FFF2-40B4-BE49-F238E27FC236}">
                    <a16:creationId xmlns:a16="http://schemas.microsoft.com/office/drawing/2014/main" id="{2603C607-A274-A1A2-37AC-DC30045BCDA9}"/>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p:spPr>
            <p:txBody>
              <a:bodyPr/>
              <a:lstStyle/>
              <a:p>
                <a:endParaRPr lang="en-US"/>
              </a:p>
            </p:txBody>
          </p:sp>
          <p:sp>
            <p:nvSpPr>
              <p:cNvPr id="1113" name="Rectangle 224">
                <a:extLst>
                  <a:ext uri="{FF2B5EF4-FFF2-40B4-BE49-F238E27FC236}">
                    <a16:creationId xmlns:a16="http://schemas.microsoft.com/office/drawing/2014/main" id="{1FDFEA79-DBFC-3591-62EB-A25C1BE65B03}"/>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p:spPr>
            <p:txBody>
              <a:bodyPr/>
              <a:lstStyle/>
              <a:p>
                <a:endParaRPr lang="en-US"/>
              </a:p>
            </p:txBody>
          </p:sp>
        </p:grpSp>
        <p:sp>
          <p:nvSpPr>
            <p:cNvPr id="1110" name="Text Box 225">
              <a:extLst>
                <a:ext uri="{FF2B5EF4-FFF2-40B4-BE49-F238E27FC236}">
                  <a16:creationId xmlns:a16="http://schemas.microsoft.com/office/drawing/2014/main" id="{E34332D4-1DF6-3D47-0D3F-2499730E7D05}"/>
                </a:ext>
              </a:extLst>
            </p:cNvPr>
            <p:cNvSpPr txBox="1">
              <a:spLocks noChangeArrowheads="1"/>
            </p:cNvSpPr>
            <p:nvPr/>
          </p:nvSpPr>
          <p:spPr bwMode="auto">
            <a:xfrm>
              <a:off x="3614" y="3529"/>
              <a:ext cx="808"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en-US" sz="1600">
                  <a:ea typeface="宋体" panose="02010600030101010101" pitchFamily="2" charset="-122"/>
                </a:rPr>
                <a:t>Vertical </a:t>
              </a:r>
              <a:br>
                <a:rPr lang="de-DE" altLang="en-US" sz="1600">
                  <a:ea typeface="宋体" panose="02010600030101010101" pitchFamily="2" charset="-122"/>
                </a:rPr>
              </a:br>
              <a:r>
                <a:rPr lang="de-DE" altLang="en-US" sz="1600">
                  <a:ea typeface="宋体" panose="02010600030101010101" pitchFamily="2" charset="-122"/>
                </a:rPr>
                <a:t>Segment</a:t>
              </a:r>
              <a:endParaRPr lang="en-US" altLang="zh-CN" sz="1600">
                <a:ea typeface="宋体" panose="02010600030101010101" pitchFamily="2" charset="-122"/>
              </a:endParaRPr>
            </a:p>
          </p:txBody>
        </p:sp>
        <p:sp>
          <p:nvSpPr>
            <p:cNvPr id="1111" name="Line 226">
              <a:extLst>
                <a:ext uri="{FF2B5EF4-FFF2-40B4-BE49-F238E27FC236}">
                  <a16:creationId xmlns:a16="http://schemas.microsoft.com/office/drawing/2014/main" id="{C993A0C8-BC18-6EB6-6EAE-6F4CF336F05C}"/>
                </a:ext>
              </a:extLst>
            </p:cNvPr>
            <p:cNvSpPr>
              <a:spLocks noChangeShapeType="1"/>
            </p:cNvSpPr>
            <p:nvPr/>
          </p:nvSpPr>
          <p:spPr bwMode="auto">
            <a:xfrm>
              <a:off x="3660" y="3548"/>
              <a:ext cx="0" cy="408"/>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116" name="Text Box 227">
            <a:extLst>
              <a:ext uri="{FF2B5EF4-FFF2-40B4-BE49-F238E27FC236}">
                <a16:creationId xmlns:a16="http://schemas.microsoft.com/office/drawing/2014/main" id="{9776E945-2A97-D47A-D1F4-47CD4299E997}"/>
              </a:ext>
            </a:extLst>
          </p:cNvPr>
          <p:cNvSpPr txBox="1">
            <a:spLocks noChangeArrowheads="1"/>
          </p:cNvSpPr>
          <p:nvPr/>
        </p:nvSpPr>
        <p:spPr bwMode="auto">
          <a:xfrm>
            <a:off x="7217003" y="1579563"/>
            <a:ext cx="1682750" cy="336550"/>
          </a:xfrm>
          <a:prstGeom prst="rect">
            <a:avLst/>
          </a:prstGeom>
          <a:noFill/>
          <a:ln>
            <a:noFill/>
          </a:ln>
          <a:effectLst/>
        </p:spPr>
        <p:txBody>
          <a:bodyPr wrap="none">
            <a:spAutoFit/>
          </a:bodyPr>
          <a:lstStyle/>
          <a:p>
            <a:pPr algn="ctr" eaLnBrk="1" hangingPunct="1">
              <a:spcBef>
                <a:spcPct val="0"/>
              </a:spcBef>
            </a:pPr>
            <a:r>
              <a:rPr lang="de-DE" altLang="zh-CN" sz="1600">
                <a:ea typeface="宋体" panose="02010600030101010101" pitchFamily="2" charset="-122"/>
              </a:rPr>
              <a:t>Detailed Routing</a:t>
            </a:r>
            <a:endParaRPr lang="en-US" altLang="zh-CN" sz="1600">
              <a:ea typeface="宋体" panose="02010600030101010101" pitchFamily="2" charset="-122"/>
            </a:endParaRPr>
          </a:p>
        </p:txBody>
      </p:sp>
      <p:sp>
        <p:nvSpPr>
          <p:cNvPr id="1117" name="AutoShape 228">
            <a:extLst>
              <a:ext uri="{FF2B5EF4-FFF2-40B4-BE49-F238E27FC236}">
                <a16:creationId xmlns:a16="http://schemas.microsoft.com/office/drawing/2014/main" id="{214CF8C3-FE46-7C46-FAAF-FAA26AEA49B8}"/>
              </a:ext>
            </a:extLst>
          </p:cNvPr>
          <p:cNvSpPr>
            <a:spLocks noChangeArrowheads="1"/>
          </p:cNvSpPr>
          <p:nvPr/>
        </p:nvSpPr>
        <p:spPr bwMode="auto">
          <a:xfrm>
            <a:off x="5848578" y="3322638"/>
            <a:ext cx="468312" cy="819150"/>
          </a:xfrm>
          <a:prstGeom prst="rightArrow">
            <a:avLst>
              <a:gd name="adj1" fmla="val 50000"/>
              <a:gd name="adj2" fmla="val 25000"/>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8" name="Text Box 229">
            <a:extLst>
              <a:ext uri="{FF2B5EF4-FFF2-40B4-BE49-F238E27FC236}">
                <a16:creationId xmlns:a16="http://schemas.microsoft.com/office/drawing/2014/main" id="{59EB8BCE-0369-8DD2-8282-2347C580E9D1}"/>
              </a:ext>
            </a:extLst>
          </p:cNvPr>
          <p:cNvSpPr txBox="1">
            <a:spLocks noChangeArrowheads="1"/>
          </p:cNvSpPr>
          <p:nvPr/>
        </p:nvSpPr>
        <p:spPr bwMode="auto">
          <a:xfrm>
            <a:off x="2340203" y="1522413"/>
            <a:ext cx="2376487" cy="357187"/>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nchor="ctr">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de-DE" altLang="en-US"/>
              <a:t>Global Routing</a:t>
            </a:r>
            <a:endParaRPr lang="en-US" altLang="zh-CN">
              <a:ea typeface="宋体" panose="02010600030101010101" pitchFamily="2" charset="-122"/>
            </a:endParaRPr>
          </a:p>
        </p:txBody>
      </p:sp>
    </p:spTree>
    <p:extLst>
      <p:ext uri="{BB962C8B-B14F-4D97-AF65-F5344CB8AC3E}">
        <p14:creationId xmlns:p14="http://schemas.microsoft.com/office/powerpoint/2010/main" val="176968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dissolve">
                                      <p:cBhvr>
                                        <p:cTn id="7" dur="500"/>
                                        <p:tgtEl>
                                          <p:spTgt spid="1025"/>
                                        </p:tgtEl>
                                      </p:cBhvr>
                                    </p:animEffect>
                                  </p:childTnLst>
                                </p:cTn>
                              </p:par>
                              <p:par>
                                <p:cTn id="8" presetID="9" presetClass="entr" presetSubtype="0" fill="hold" nodeType="withEffect">
                                  <p:stCondLst>
                                    <p:cond delay="0"/>
                                  </p:stCondLst>
                                  <p:childTnLst>
                                    <p:set>
                                      <p:cBhvr>
                                        <p:cTn id="9" dur="1" fill="hold">
                                          <p:stCondLst>
                                            <p:cond delay="0"/>
                                          </p:stCondLst>
                                        </p:cTn>
                                        <p:tgtEl>
                                          <p:spTgt spid="1027"/>
                                        </p:tgtEl>
                                        <p:attrNameLst>
                                          <p:attrName>style.visibility</p:attrName>
                                        </p:attrNameLst>
                                      </p:cBhvr>
                                      <p:to>
                                        <p:strVal val="visible"/>
                                      </p:to>
                                    </p:set>
                                    <p:animEffect transition="in" filter="dissolve">
                                      <p:cBhvr>
                                        <p:cTn id="10" dur="500"/>
                                        <p:tgtEl>
                                          <p:spTgt spid="1027"/>
                                        </p:tgtEl>
                                      </p:cBhvr>
                                    </p:animEffect>
                                  </p:childTnLst>
                                </p:cTn>
                              </p:par>
                              <p:par>
                                <p:cTn id="11" presetID="9" presetClass="entr" presetSubtype="0" fill="hold" nodeType="withEffect">
                                  <p:stCondLst>
                                    <p:cond delay="0"/>
                                  </p:stCondLst>
                                  <p:childTnLst>
                                    <p:set>
                                      <p:cBhvr>
                                        <p:cTn id="12" dur="1" fill="hold">
                                          <p:stCondLst>
                                            <p:cond delay="0"/>
                                          </p:stCondLst>
                                        </p:cTn>
                                        <p:tgtEl>
                                          <p:spTgt spid="1029"/>
                                        </p:tgtEl>
                                        <p:attrNameLst>
                                          <p:attrName>style.visibility</p:attrName>
                                        </p:attrNameLst>
                                      </p:cBhvr>
                                      <p:to>
                                        <p:strVal val="visible"/>
                                      </p:to>
                                    </p:set>
                                    <p:animEffect transition="in" filter="dissolve">
                                      <p:cBhvr>
                                        <p:cTn id="13" dur="500"/>
                                        <p:tgtEl>
                                          <p:spTgt spid="1029"/>
                                        </p:tgtEl>
                                      </p:cBhvr>
                                    </p:animEffect>
                                  </p:childTnLst>
                                </p:cTn>
                              </p:par>
                              <p:par>
                                <p:cTn id="14" presetID="9" presetClass="entr" presetSubtype="0" fill="hold" nodeType="withEffect">
                                  <p:stCondLst>
                                    <p:cond delay="0"/>
                                  </p:stCondLst>
                                  <p:childTnLst>
                                    <p:set>
                                      <p:cBhvr>
                                        <p:cTn id="15" dur="1" fill="hold">
                                          <p:stCondLst>
                                            <p:cond delay="0"/>
                                          </p:stCondLst>
                                        </p:cTn>
                                        <p:tgtEl>
                                          <p:spTgt spid="1030"/>
                                        </p:tgtEl>
                                        <p:attrNameLst>
                                          <p:attrName>style.visibility</p:attrName>
                                        </p:attrNameLst>
                                      </p:cBhvr>
                                      <p:to>
                                        <p:strVal val="visible"/>
                                      </p:to>
                                    </p:set>
                                    <p:animEffect transition="in" filter="dissolve">
                                      <p:cBhvr>
                                        <p:cTn id="16" dur="500"/>
                                        <p:tgtEl>
                                          <p:spTgt spid="1030"/>
                                        </p:tgtEl>
                                      </p:cBhvr>
                                    </p:animEffect>
                                  </p:childTnLst>
                                </p:cTn>
                              </p:par>
                              <p:par>
                                <p:cTn id="17" presetID="9" presetClass="entr" presetSubtype="0" fill="hold" nodeType="withEffect">
                                  <p:stCondLst>
                                    <p:cond delay="0"/>
                                  </p:stCondLst>
                                  <p:childTnLst>
                                    <p:set>
                                      <p:cBhvr>
                                        <p:cTn id="18" dur="1" fill="hold">
                                          <p:stCondLst>
                                            <p:cond delay="0"/>
                                          </p:stCondLst>
                                        </p:cTn>
                                        <p:tgtEl>
                                          <p:spTgt spid="1031"/>
                                        </p:tgtEl>
                                        <p:attrNameLst>
                                          <p:attrName>style.visibility</p:attrName>
                                        </p:attrNameLst>
                                      </p:cBhvr>
                                      <p:to>
                                        <p:strVal val="visible"/>
                                      </p:to>
                                    </p:set>
                                    <p:animEffect transition="in" filter="dissolve">
                                      <p:cBhvr>
                                        <p:cTn id="19" dur="500"/>
                                        <p:tgtEl>
                                          <p:spTgt spid="1031"/>
                                        </p:tgtEl>
                                      </p:cBhvr>
                                    </p:animEffect>
                                  </p:childTnLst>
                                </p:cTn>
                              </p:par>
                              <p:par>
                                <p:cTn id="20" presetID="9" presetClass="entr" presetSubtype="0" fill="hold" nodeType="withEffect">
                                  <p:stCondLst>
                                    <p:cond delay="0"/>
                                  </p:stCondLst>
                                  <p:childTnLst>
                                    <p:set>
                                      <p:cBhvr>
                                        <p:cTn id="21" dur="1" fill="hold">
                                          <p:stCondLst>
                                            <p:cond delay="0"/>
                                          </p:stCondLst>
                                        </p:cTn>
                                        <p:tgtEl>
                                          <p:spTgt spid="1032"/>
                                        </p:tgtEl>
                                        <p:attrNameLst>
                                          <p:attrName>style.visibility</p:attrName>
                                        </p:attrNameLst>
                                      </p:cBhvr>
                                      <p:to>
                                        <p:strVal val="visible"/>
                                      </p:to>
                                    </p:set>
                                    <p:animEffect transition="in" filter="dissolve">
                                      <p:cBhvr>
                                        <p:cTn id="22" dur="500"/>
                                        <p:tgtEl>
                                          <p:spTgt spid="1032"/>
                                        </p:tgtEl>
                                      </p:cBhvr>
                                    </p:animEffect>
                                  </p:childTnLst>
                                </p:cTn>
                              </p:par>
                              <p:par>
                                <p:cTn id="23" presetID="9" presetClass="entr" presetSubtype="0" fill="hold" nodeType="withEffect">
                                  <p:stCondLst>
                                    <p:cond delay="0"/>
                                  </p:stCondLst>
                                  <p:childTnLst>
                                    <p:set>
                                      <p:cBhvr>
                                        <p:cTn id="24" dur="1" fill="hold">
                                          <p:stCondLst>
                                            <p:cond delay="0"/>
                                          </p:stCondLst>
                                        </p:cTn>
                                        <p:tgtEl>
                                          <p:spTgt spid="1033"/>
                                        </p:tgtEl>
                                        <p:attrNameLst>
                                          <p:attrName>style.visibility</p:attrName>
                                        </p:attrNameLst>
                                      </p:cBhvr>
                                      <p:to>
                                        <p:strVal val="visible"/>
                                      </p:to>
                                    </p:set>
                                    <p:animEffect transition="in" filter="dissolve">
                                      <p:cBhvr>
                                        <p:cTn id="25" dur="500"/>
                                        <p:tgtEl>
                                          <p:spTgt spid="1033"/>
                                        </p:tgtEl>
                                      </p:cBhvr>
                                    </p:animEffect>
                                  </p:childTnLst>
                                </p:cTn>
                              </p:par>
                              <p:par>
                                <p:cTn id="26" presetID="9" presetClass="entr" presetSubtype="0" fill="hold" nodeType="withEffect">
                                  <p:stCondLst>
                                    <p:cond delay="0"/>
                                  </p:stCondLst>
                                  <p:childTnLst>
                                    <p:set>
                                      <p:cBhvr>
                                        <p:cTn id="27" dur="1" fill="hold">
                                          <p:stCondLst>
                                            <p:cond delay="0"/>
                                          </p:stCondLst>
                                        </p:cTn>
                                        <p:tgtEl>
                                          <p:spTgt spid="1034"/>
                                        </p:tgtEl>
                                        <p:attrNameLst>
                                          <p:attrName>style.visibility</p:attrName>
                                        </p:attrNameLst>
                                      </p:cBhvr>
                                      <p:to>
                                        <p:strVal val="visible"/>
                                      </p:to>
                                    </p:set>
                                    <p:animEffect transition="in" filter="dissolve">
                                      <p:cBhvr>
                                        <p:cTn id="28" dur="500"/>
                                        <p:tgtEl>
                                          <p:spTgt spid="1034"/>
                                        </p:tgtEl>
                                      </p:cBhvr>
                                    </p:animEffect>
                                  </p:childTnLst>
                                </p:cTn>
                              </p:par>
                              <p:par>
                                <p:cTn id="29" presetID="9" presetClass="entr" presetSubtype="0" fill="hold" nodeType="withEffect">
                                  <p:stCondLst>
                                    <p:cond delay="0"/>
                                  </p:stCondLst>
                                  <p:childTnLst>
                                    <p:set>
                                      <p:cBhvr>
                                        <p:cTn id="30" dur="1" fill="hold">
                                          <p:stCondLst>
                                            <p:cond delay="0"/>
                                          </p:stCondLst>
                                        </p:cTn>
                                        <p:tgtEl>
                                          <p:spTgt spid="1037"/>
                                        </p:tgtEl>
                                        <p:attrNameLst>
                                          <p:attrName>style.visibility</p:attrName>
                                        </p:attrNameLst>
                                      </p:cBhvr>
                                      <p:to>
                                        <p:strVal val="visible"/>
                                      </p:to>
                                    </p:set>
                                    <p:animEffect transition="in" filter="dissolve">
                                      <p:cBhvr>
                                        <p:cTn id="31" dur="500"/>
                                        <p:tgtEl>
                                          <p:spTgt spid="1037"/>
                                        </p:tgtEl>
                                      </p:cBhvr>
                                    </p:animEffect>
                                  </p:childTnLst>
                                </p:cTn>
                              </p:par>
                              <p:par>
                                <p:cTn id="32" presetID="9" presetClass="entr" presetSubtype="0" fill="hold" nodeType="withEffect">
                                  <p:stCondLst>
                                    <p:cond delay="0"/>
                                  </p:stCondLst>
                                  <p:childTnLst>
                                    <p:set>
                                      <p:cBhvr>
                                        <p:cTn id="33" dur="1" fill="hold">
                                          <p:stCondLst>
                                            <p:cond delay="0"/>
                                          </p:stCondLst>
                                        </p:cTn>
                                        <p:tgtEl>
                                          <p:spTgt spid="1040"/>
                                        </p:tgtEl>
                                        <p:attrNameLst>
                                          <p:attrName>style.visibility</p:attrName>
                                        </p:attrNameLst>
                                      </p:cBhvr>
                                      <p:to>
                                        <p:strVal val="visible"/>
                                      </p:to>
                                    </p:set>
                                    <p:animEffect transition="in" filter="dissolve">
                                      <p:cBhvr>
                                        <p:cTn id="34" dur="500"/>
                                        <p:tgtEl>
                                          <p:spTgt spid="1040"/>
                                        </p:tgtEl>
                                      </p:cBhvr>
                                    </p:animEffect>
                                  </p:childTnLst>
                                </p:cTn>
                              </p:par>
                              <p:par>
                                <p:cTn id="35" presetID="9" presetClass="entr" presetSubtype="0" fill="hold" nodeType="withEffect">
                                  <p:stCondLst>
                                    <p:cond delay="0"/>
                                  </p:stCondLst>
                                  <p:childTnLst>
                                    <p:set>
                                      <p:cBhvr>
                                        <p:cTn id="36" dur="1" fill="hold">
                                          <p:stCondLst>
                                            <p:cond delay="0"/>
                                          </p:stCondLst>
                                        </p:cTn>
                                        <p:tgtEl>
                                          <p:spTgt spid="1041"/>
                                        </p:tgtEl>
                                        <p:attrNameLst>
                                          <p:attrName>style.visibility</p:attrName>
                                        </p:attrNameLst>
                                      </p:cBhvr>
                                      <p:to>
                                        <p:strVal val="visible"/>
                                      </p:to>
                                    </p:set>
                                    <p:animEffect transition="in" filter="dissolve">
                                      <p:cBhvr>
                                        <p:cTn id="37" dur="500"/>
                                        <p:tgtEl>
                                          <p:spTgt spid="1041"/>
                                        </p:tgtEl>
                                      </p:cBhvr>
                                    </p:animEffect>
                                  </p:childTnLst>
                                </p:cTn>
                              </p:par>
                              <p:par>
                                <p:cTn id="38" presetID="9" presetClass="entr" presetSubtype="0" fill="hold" nodeType="withEffect">
                                  <p:stCondLst>
                                    <p:cond delay="0"/>
                                  </p:stCondLst>
                                  <p:childTnLst>
                                    <p:set>
                                      <p:cBhvr>
                                        <p:cTn id="39" dur="1" fill="hold">
                                          <p:stCondLst>
                                            <p:cond delay="0"/>
                                          </p:stCondLst>
                                        </p:cTn>
                                        <p:tgtEl>
                                          <p:spTgt spid="1044"/>
                                        </p:tgtEl>
                                        <p:attrNameLst>
                                          <p:attrName>style.visibility</p:attrName>
                                        </p:attrNameLst>
                                      </p:cBhvr>
                                      <p:to>
                                        <p:strVal val="visible"/>
                                      </p:to>
                                    </p:set>
                                    <p:animEffect transition="in" filter="dissolve">
                                      <p:cBhvr>
                                        <p:cTn id="40" dur="500"/>
                                        <p:tgtEl>
                                          <p:spTgt spid="1044"/>
                                        </p:tgtEl>
                                      </p:cBhvr>
                                    </p:animEffect>
                                  </p:childTnLst>
                                </p:cTn>
                              </p:par>
                              <p:par>
                                <p:cTn id="41" presetID="9" presetClass="entr" presetSubtype="0" fill="hold" nodeType="withEffect">
                                  <p:stCondLst>
                                    <p:cond delay="0"/>
                                  </p:stCondLst>
                                  <p:childTnLst>
                                    <p:set>
                                      <p:cBhvr>
                                        <p:cTn id="42" dur="1" fill="hold">
                                          <p:stCondLst>
                                            <p:cond delay="0"/>
                                          </p:stCondLst>
                                        </p:cTn>
                                        <p:tgtEl>
                                          <p:spTgt spid="1045"/>
                                        </p:tgtEl>
                                        <p:attrNameLst>
                                          <p:attrName>style.visibility</p:attrName>
                                        </p:attrNameLst>
                                      </p:cBhvr>
                                      <p:to>
                                        <p:strVal val="visible"/>
                                      </p:to>
                                    </p:set>
                                    <p:animEffect transition="in" filter="dissolve">
                                      <p:cBhvr>
                                        <p:cTn id="43" dur="500"/>
                                        <p:tgtEl>
                                          <p:spTgt spid="1045"/>
                                        </p:tgtEl>
                                      </p:cBhvr>
                                    </p:animEffect>
                                  </p:childTnLst>
                                </p:cTn>
                              </p:par>
                              <p:par>
                                <p:cTn id="44" presetID="9" presetClass="entr" presetSubtype="0" fill="hold" nodeType="withEffect">
                                  <p:stCondLst>
                                    <p:cond delay="0"/>
                                  </p:stCondLst>
                                  <p:childTnLst>
                                    <p:set>
                                      <p:cBhvr>
                                        <p:cTn id="45" dur="1" fill="hold">
                                          <p:stCondLst>
                                            <p:cond delay="0"/>
                                          </p:stCondLst>
                                        </p:cTn>
                                        <p:tgtEl>
                                          <p:spTgt spid="1048"/>
                                        </p:tgtEl>
                                        <p:attrNameLst>
                                          <p:attrName>style.visibility</p:attrName>
                                        </p:attrNameLst>
                                      </p:cBhvr>
                                      <p:to>
                                        <p:strVal val="visible"/>
                                      </p:to>
                                    </p:set>
                                    <p:animEffect transition="in" filter="dissolve">
                                      <p:cBhvr>
                                        <p:cTn id="46" dur="500"/>
                                        <p:tgtEl>
                                          <p:spTgt spid="1048"/>
                                        </p:tgtEl>
                                      </p:cBhvr>
                                    </p:animEffect>
                                  </p:childTnLst>
                                </p:cTn>
                              </p:par>
                              <p:par>
                                <p:cTn id="47" presetID="9" presetClass="entr" presetSubtype="0" fill="hold" nodeType="withEffect">
                                  <p:stCondLst>
                                    <p:cond delay="0"/>
                                  </p:stCondLst>
                                  <p:childTnLst>
                                    <p:set>
                                      <p:cBhvr>
                                        <p:cTn id="48" dur="1" fill="hold">
                                          <p:stCondLst>
                                            <p:cond delay="0"/>
                                          </p:stCondLst>
                                        </p:cTn>
                                        <p:tgtEl>
                                          <p:spTgt spid="1051"/>
                                        </p:tgtEl>
                                        <p:attrNameLst>
                                          <p:attrName>style.visibility</p:attrName>
                                        </p:attrNameLst>
                                      </p:cBhvr>
                                      <p:to>
                                        <p:strVal val="visible"/>
                                      </p:to>
                                    </p:set>
                                    <p:animEffect transition="in" filter="dissolve">
                                      <p:cBhvr>
                                        <p:cTn id="49" dur="500"/>
                                        <p:tgtEl>
                                          <p:spTgt spid="1051"/>
                                        </p:tgtEl>
                                      </p:cBhvr>
                                    </p:animEffect>
                                  </p:childTnLst>
                                </p:cTn>
                              </p:par>
                              <p:par>
                                <p:cTn id="50" presetID="9" presetClass="entr" presetSubtype="0" fill="hold" nodeType="withEffect">
                                  <p:stCondLst>
                                    <p:cond delay="0"/>
                                  </p:stCondLst>
                                  <p:childTnLst>
                                    <p:set>
                                      <p:cBhvr>
                                        <p:cTn id="51" dur="1" fill="hold">
                                          <p:stCondLst>
                                            <p:cond delay="0"/>
                                          </p:stCondLst>
                                        </p:cTn>
                                        <p:tgtEl>
                                          <p:spTgt spid="1054"/>
                                        </p:tgtEl>
                                        <p:attrNameLst>
                                          <p:attrName>style.visibility</p:attrName>
                                        </p:attrNameLst>
                                      </p:cBhvr>
                                      <p:to>
                                        <p:strVal val="visible"/>
                                      </p:to>
                                    </p:set>
                                    <p:animEffect transition="in" filter="dissolve">
                                      <p:cBhvr>
                                        <p:cTn id="52" dur="500"/>
                                        <p:tgtEl>
                                          <p:spTgt spid="1054"/>
                                        </p:tgtEl>
                                      </p:cBhvr>
                                    </p:animEffect>
                                  </p:childTnLst>
                                </p:cTn>
                              </p:par>
                              <p:par>
                                <p:cTn id="53" presetID="9" presetClass="entr" presetSubtype="0" fill="hold" nodeType="withEffect">
                                  <p:stCondLst>
                                    <p:cond delay="0"/>
                                  </p:stCondLst>
                                  <p:childTnLst>
                                    <p:set>
                                      <p:cBhvr>
                                        <p:cTn id="54" dur="1" fill="hold">
                                          <p:stCondLst>
                                            <p:cond delay="0"/>
                                          </p:stCondLst>
                                        </p:cTn>
                                        <p:tgtEl>
                                          <p:spTgt spid="1057"/>
                                        </p:tgtEl>
                                        <p:attrNameLst>
                                          <p:attrName>style.visibility</p:attrName>
                                        </p:attrNameLst>
                                      </p:cBhvr>
                                      <p:to>
                                        <p:strVal val="visible"/>
                                      </p:to>
                                    </p:set>
                                    <p:animEffect transition="in" filter="dissolve">
                                      <p:cBhvr>
                                        <p:cTn id="55" dur="500"/>
                                        <p:tgtEl>
                                          <p:spTgt spid="1057"/>
                                        </p:tgtEl>
                                      </p:cBhvr>
                                    </p:animEffect>
                                  </p:childTnLst>
                                </p:cTn>
                              </p:par>
                              <p:par>
                                <p:cTn id="56" presetID="9" presetClass="entr" presetSubtype="0" fill="hold" nodeType="withEffect">
                                  <p:stCondLst>
                                    <p:cond delay="0"/>
                                  </p:stCondLst>
                                  <p:childTnLst>
                                    <p:set>
                                      <p:cBhvr>
                                        <p:cTn id="57" dur="1" fill="hold">
                                          <p:stCondLst>
                                            <p:cond delay="0"/>
                                          </p:stCondLst>
                                        </p:cTn>
                                        <p:tgtEl>
                                          <p:spTgt spid="1060"/>
                                        </p:tgtEl>
                                        <p:attrNameLst>
                                          <p:attrName>style.visibility</p:attrName>
                                        </p:attrNameLst>
                                      </p:cBhvr>
                                      <p:to>
                                        <p:strVal val="visible"/>
                                      </p:to>
                                    </p:set>
                                    <p:animEffect transition="in" filter="dissolve">
                                      <p:cBhvr>
                                        <p:cTn id="58" dur="500"/>
                                        <p:tgtEl>
                                          <p:spTgt spid="1060"/>
                                        </p:tgtEl>
                                      </p:cBhvr>
                                    </p:animEffect>
                                  </p:childTnLst>
                                </p:cTn>
                              </p:par>
                              <p:par>
                                <p:cTn id="59" presetID="9" presetClass="entr" presetSubtype="0" fill="hold" nodeType="withEffect">
                                  <p:stCondLst>
                                    <p:cond delay="0"/>
                                  </p:stCondLst>
                                  <p:childTnLst>
                                    <p:set>
                                      <p:cBhvr>
                                        <p:cTn id="60" dur="1" fill="hold">
                                          <p:stCondLst>
                                            <p:cond delay="0"/>
                                          </p:stCondLst>
                                        </p:cTn>
                                        <p:tgtEl>
                                          <p:spTgt spid="1061"/>
                                        </p:tgtEl>
                                        <p:attrNameLst>
                                          <p:attrName>style.visibility</p:attrName>
                                        </p:attrNameLst>
                                      </p:cBhvr>
                                      <p:to>
                                        <p:strVal val="visible"/>
                                      </p:to>
                                    </p:set>
                                    <p:animEffect transition="in" filter="dissolve">
                                      <p:cBhvr>
                                        <p:cTn id="61" dur="500"/>
                                        <p:tgtEl>
                                          <p:spTgt spid="1061"/>
                                        </p:tgtEl>
                                      </p:cBhvr>
                                    </p:animEffect>
                                  </p:childTnLst>
                                </p:cTn>
                              </p:par>
                              <p:par>
                                <p:cTn id="62" presetID="9" presetClass="entr" presetSubtype="0" fill="hold" nodeType="withEffect">
                                  <p:stCondLst>
                                    <p:cond delay="0"/>
                                  </p:stCondLst>
                                  <p:childTnLst>
                                    <p:set>
                                      <p:cBhvr>
                                        <p:cTn id="63" dur="1" fill="hold">
                                          <p:stCondLst>
                                            <p:cond delay="0"/>
                                          </p:stCondLst>
                                        </p:cTn>
                                        <p:tgtEl>
                                          <p:spTgt spid="1062"/>
                                        </p:tgtEl>
                                        <p:attrNameLst>
                                          <p:attrName>style.visibility</p:attrName>
                                        </p:attrNameLst>
                                      </p:cBhvr>
                                      <p:to>
                                        <p:strVal val="visible"/>
                                      </p:to>
                                    </p:set>
                                    <p:animEffect transition="in" filter="dissolve">
                                      <p:cBhvr>
                                        <p:cTn id="64" dur="500"/>
                                        <p:tgtEl>
                                          <p:spTgt spid="1062"/>
                                        </p:tgtEl>
                                      </p:cBhvr>
                                    </p:animEffect>
                                  </p:childTnLst>
                                </p:cTn>
                              </p:par>
                              <p:par>
                                <p:cTn id="65" presetID="9" presetClass="entr" presetSubtype="0" fill="hold" nodeType="withEffect">
                                  <p:stCondLst>
                                    <p:cond delay="0"/>
                                  </p:stCondLst>
                                  <p:childTnLst>
                                    <p:set>
                                      <p:cBhvr>
                                        <p:cTn id="66" dur="1" fill="hold">
                                          <p:stCondLst>
                                            <p:cond delay="0"/>
                                          </p:stCondLst>
                                        </p:cTn>
                                        <p:tgtEl>
                                          <p:spTgt spid="1063"/>
                                        </p:tgtEl>
                                        <p:attrNameLst>
                                          <p:attrName>style.visibility</p:attrName>
                                        </p:attrNameLst>
                                      </p:cBhvr>
                                      <p:to>
                                        <p:strVal val="visible"/>
                                      </p:to>
                                    </p:set>
                                    <p:animEffect transition="in" filter="dissolve">
                                      <p:cBhvr>
                                        <p:cTn id="67" dur="500"/>
                                        <p:tgtEl>
                                          <p:spTgt spid="1063"/>
                                        </p:tgtEl>
                                      </p:cBhvr>
                                    </p:animEffect>
                                  </p:childTnLst>
                                </p:cTn>
                              </p:par>
                              <p:par>
                                <p:cTn id="68" presetID="9" presetClass="entr" presetSubtype="0" fill="hold" nodeType="withEffect">
                                  <p:stCondLst>
                                    <p:cond delay="0"/>
                                  </p:stCondLst>
                                  <p:childTnLst>
                                    <p:set>
                                      <p:cBhvr>
                                        <p:cTn id="69" dur="1" fill="hold">
                                          <p:stCondLst>
                                            <p:cond delay="0"/>
                                          </p:stCondLst>
                                        </p:cTn>
                                        <p:tgtEl>
                                          <p:spTgt spid="1064"/>
                                        </p:tgtEl>
                                        <p:attrNameLst>
                                          <p:attrName>style.visibility</p:attrName>
                                        </p:attrNameLst>
                                      </p:cBhvr>
                                      <p:to>
                                        <p:strVal val="visible"/>
                                      </p:to>
                                    </p:set>
                                    <p:animEffect transition="in" filter="dissolve">
                                      <p:cBhvr>
                                        <p:cTn id="70" dur="500"/>
                                        <p:tgtEl>
                                          <p:spTgt spid="1064"/>
                                        </p:tgtEl>
                                      </p:cBhvr>
                                    </p:animEffect>
                                  </p:childTnLst>
                                </p:cTn>
                              </p:par>
                              <p:par>
                                <p:cTn id="71" presetID="9" presetClass="entr" presetSubtype="0" fill="hold" nodeType="withEffect">
                                  <p:stCondLst>
                                    <p:cond delay="0"/>
                                  </p:stCondLst>
                                  <p:childTnLst>
                                    <p:set>
                                      <p:cBhvr>
                                        <p:cTn id="72" dur="1" fill="hold">
                                          <p:stCondLst>
                                            <p:cond delay="0"/>
                                          </p:stCondLst>
                                        </p:cTn>
                                        <p:tgtEl>
                                          <p:spTgt spid="1065"/>
                                        </p:tgtEl>
                                        <p:attrNameLst>
                                          <p:attrName>style.visibility</p:attrName>
                                        </p:attrNameLst>
                                      </p:cBhvr>
                                      <p:to>
                                        <p:strVal val="visible"/>
                                      </p:to>
                                    </p:set>
                                    <p:animEffect transition="in" filter="dissolve">
                                      <p:cBhvr>
                                        <p:cTn id="73" dur="500"/>
                                        <p:tgtEl>
                                          <p:spTgt spid="1065"/>
                                        </p:tgtEl>
                                      </p:cBhvr>
                                    </p:animEffect>
                                  </p:childTnLst>
                                </p:cTn>
                              </p:par>
                              <p:par>
                                <p:cTn id="74" presetID="9" presetClass="entr" presetSubtype="0" fill="hold" nodeType="withEffect">
                                  <p:stCondLst>
                                    <p:cond delay="0"/>
                                  </p:stCondLst>
                                  <p:childTnLst>
                                    <p:set>
                                      <p:cBhvr>
                                        <p:cTn id="75" dur="1" fill="hold">
                                          <p:stCondLst>
                                            <p:cond delay="0"/>
                                          </p:stCondLst>
                                        </p:cTn>
                                        <p:tgtEl>
                                          <p:spTgt spid="1066"/>
                                        </p:tgtEl>
                                        <p:attrNameLst>
                                          <p:attrName>style.visibility</p:attrName>
                                        </p:attrNameLst>
                                      </p:cBhvr>
                                      <p:to>
                                        <p:strVal val="visible"/>
                                      </p:to>
                                    </p:set>
                                    <p:animEffect transition="in" filter="dissolve">
                                      <p:cBhvr>
                                        <p:cTn id="76" dur="500"/>
                                        <p:tgtEl>
                                          <p:spTgt spid="1066"/>
                                        </p:tgtEl>
                                      </p:cBhvr>
                                    </p:animEffect>
                                  </p:childTnLst>
                                </p:cTn>
                              </p:par>
                              <p:par>
                                <p:cTn id="77" presetID="9" presetClass="entr" presetSubtype="0" fill="hold" nodeType="withEffect">
                                  <p:stCondLst>
                                    <p:cond delay="0"/>
                                  </p:stCondLst>
                                  <p:childTnLst>
                                    <p:set>
                                      <p:cBhvr>
                                        <p:cTn id="78" dur="1" fill="hold">
                                          <p:stCondLst>
                                            <p:cond delay="0"/>
                                          </p:stCondLst>
                                        </p:cTn>
                                        <p:tgtEl>
                                          <p:spTgt spid="1067"/>
                                        </p:tgtEl>
                                        <p:attrNameLst>
                                          <p:attrName>style.visibility</p:attrName>
                                        </p:attrNameLst>
                                      </p:cBhvr>
                                      <p:to>
                                        <p:strVal val="visible"/>
                                      </p:to>
                                    </p:set>
                                    <p:animEffect transition="in" filter="dissolve">
                                      <p:cBhvr>
                                        <p:cTn id="79" dur="500"/>
                                        <p:tgtEl>
                                          <p:spTgt spid="1067"/>
                                        </p:tgtEl>
                                      </p:cBhvr>
                                    </p:animEffect>
                                  </p:childTnLst>
                                </p:cTn>
                              </p:par>
                              <p:par>
                                <p:cTn id="80" presetID="9" presetClass="entr" presetSubtype="0" fill="hold" nodeType="withEffect">
                                  <p:stCondLst>
                                    <p:cond delay="0"/>
                                  </p:stCondLst>
                                  <p:childTnLst>
                                    <p:set>
                                      <p:cBhvr>
                                        <p:cTn id="81" dur="1" fill="hold">
                                          <p:stCondLst>
                                            <p:cond delay="0"/>
                                          </p:stCondLst>
                                        </p:cTn>
                                        <p:tgtEl>
                                          <p:spTgt spid="1068"/>
                                        </p:tgtEl>
                                        <p:attrNameLst>
                                          <p:attrName>style.visibility</p:attrName>
                                        </p:attrNameLst>
                                      </p:cBhvr>
                                      <p:to>
                                        <p:strVal val="visible"/>
                                      </p:to>
                                    </p:set>
                                    <p:animEffect transition="in" filter="dissolve">
                                      <p:cBhvr>
                                        <p:cTn id="82" dur="500"/>
                                        <p:tgtEl>
                                          <p:spTgt spid="1068"/>
                                        </p:tgtEl>
                                      </p:cBhvr>
                                    </p:animEffect>
                                  </p:childTnLst>
                                </p:cTn>
                              </p:par>
                              <p:par>
                                <p:cTn id="83" presetID="9" presetClass="entr" presetSubtype="0" fill="hold" nodeType="withEffect">
                                  <p:stCondLst>
                                    <p:cond delay="0"/>
                                  </p:stCondLst>
                                  <p:childTnLst>
                                    <p:set>
                                      <p:cBhvr>
                                        <p:cTn id="84" dur="1" fill="hold">
                                          <p:stCondLst>
                                            <p:cond delay="0"/>
                                          </p:stCondLst>
                                        </p:cTn>
                                        <p:tgtEl>
                                          <p:spTgt spid="1071"/>
                                        </p:tgtEl>
                                        <p:attrNameLst>
                                          <p:attrName>style.visibility</p:attrName>
                                        </p:attrNameLst>
                                      </p:cBhvr>
                                      <p:to>
                                        <p:strVal val="visible"/>
                                      </p:to>
                                    </p:set>
                                    <p:animEffect transition="in" filter="dissolve">
                                      <p:cBhvr>
                                        <p:cTn id="85" dur="500"/>
                                        <p:tgtEl>
                                          <p:spTgt spid="1071"/>
                                        </p:tgtEl>
                                      </p:cBhvr>
                                    </p:animEffect>
                                  </p:childTnLst>
                                </p:cTn>
                              </p:par>
                              <p:par>
                                <p:cTn id="86" presetID="9" presetClass="entr" presetSubtype="0" fill="hold" nodeType="withEffect">
                                  <p:stCondLst>
                                    <p:cond delay="0"/>
                                  </p:stCondLst>
                                  <p:childTnLst>
                                    <p:set>
                                      <p:cBhvr>
                                        <p:cTn id="87" dur="1" fill="hold">
                                          <p:stCondLst>
                                            <p:cond delay="0"/>
                                          </p:stCondLst>
                                        </p:cTn>
                                        <p:tgtEl>
                                          <p:spTgt spid="1072"/>
                                        </p:tgtEl>
                                        <p:attrNameLst>
                                          <p:attrName>style.visibility</p:attrName>
                                        </p:attrNameLst>
                                      </p:cBhvr>
                                      <p:to>
                                        <p:strVal val="visible"/>
                                      </p:to>
                                    </p:set>
                                    <p:animEffect transition="in" filter="dissolve">
                                      <p:cBhvr>
                                        <p:cTn id="88" dur="500"/>
                                        <p:tgtEl>
                                          <p:spTgt spid="1072"/>
                                        </p:tgtEl>
                                      </p:cBhvr>
                                    </p:animEffect>
                                  </p:childTnLst>
                                </p:cTn>
                              </p:par>
                              <p:par>
                                <p:cTn id="89" presetID="9" presetClass="entr" presetSubtype="0" fill="hold" nodeType="withEffect">
                                  <p:stCondLst>
                                    <p:cond delay="0"/>
                                  </p:stCondLst>
                                  <p:childTnLst>
                                    <p:set>
                                      <p:cBhvr>
                                        <p:cTn id="90" dur="1" fill="hold">
                                          <p:stCondLst>
                                            <p:cond delay="0"/>
                                          </p:stCondLst>
                                        </p:cTn>
                                        <p:tgtEl>
                                          <p:spTgt spid="1075"/>
                                        </p:tgtEl>
                                        <p:attrNameLst>
                                          <p:attrName>style.visibility</p:attrName>
                                        </p:attrNameLst>
                                      </p:cBhvr>
                                      <p:to>
                                        <p:strVal val="visible"/>
                                      </p:to>
                                    </p:set>
                                    <p:animEffect transition="in" filter="dissolve">
                                      <p:cBhvr>
                                        <p:cTn id="91" dur="500"/>
                                        <p:tgtEl>
                                          <p:spTgt spid="1075"/>
                                        </p:tgtEl>
                                      </p:cBhvr>
                                    </p:animEffect>
                                  </p:childTnLst>
                                </p:cTn>
                              </p:par>
                              <p:par>
                                <p:cTn id="92" presetID="9" presetClass="entr" presetSubtype="0" fill="hold" nodeType="withEffect">
                                  <p:stCondLst>
                                    <p:cond delay="0"/>
                                  </p:stCondLst>
                                  <p:childTnLst>
                                    <p:set>
                                      <p:cBhvr>
                                        <p:cTn id="93" dur="1" fill="hold">
                                          <p:stCondLst>
                                            <p:cond delay="0"/>
                                          </p:stCondLst>
                                        </p:cTn>
                                        <p:tgtEl>
                                          <p:spTgt spid="1076"/>
                                        </p:tgtEl>
                                        <p:attrNameLst>
                                          <p:attrName>style.visibility</p:attrName>
                                        </p:attrNameLst>
                                      </p:cBhvr>
                                      <p:to>
                                        <p:strVal val="visible"/>
                                      </p:to>
                                    </p:set>
                                    <p:animEffect transition="in" filter="dissolve">
                                      <p:cBhvr>
                                        <p:cTn id="94" dur="500"/>
                                        <p:tgtEl>
                                          <p:spTgt spid="1076"/>
                                        </p:tgtEl>
                                      </p:cBhvr>
                                    </p:animEffect>
                                  </p:childTnLst>
                                </p:cTn>
                              </p:par>
                              <p:par>
                                <p:cTn id="95" presetID="9" presetClass="entr" presetSubtype="0" fill="hold" nodeType="withEffect">
                                  <p:stCondLst>
                                    <p:cond delay="0"/>
                                  </p:stCondLst>
                                  <p:childTnLst>
                                    <p:set>
                                      <p:cBhvr>
                                        <p:cTn id="96" dur="1" fill="hold">
                                          <p:stCondLst>
                                            <p:cond delay="0"/>
                                          </p:stCondLst>
                                        </p:cTn>
                                        <p:tgtEl>
                                          <p:spTgt spid="1079"/>
                                        </p:tgtEl>
                                        <p:attrNameLst>
                                          <p:attrName>style.visibility</p:attrName>
                                        </p:attrNameLst>
                                      </p:cBhvr>
                                      <p:to>
                                        <p:strVal val="visible"/>
                                      </p:to>
                                    </p:set>
                                    <p:animEffect transition="in" filter="dissolve">
                                      <p:cBhvr>
                                        <p:cTn id="97" dur="500"/>
                                        <p:tgtEl>
                                          <p:spTgt spid="1079"/>
                                        </p:tgtEl>
                                      </p:cBhvr>
                                    </p:animEffect>
                                  </p:childTnLst>
                                </p:cTn>
                              </p:par>
                              <p:par>
                                <p:cTn id="98" presetID="9" presetClass="entr" presetSubtype="0" fill="hold" nodeType="withEffect">
                                  <p:stCondLst>
                                    <p:cond delay="0"/>
                                  </p:stCondLst>
                                  <p:childTnLst>
                                    <p:set>
                                      <p:cBhvr>
                                        <p:cTn id="99" dur="1" fill="hold">
                                          <p:stCondLst>
                                            <p:cond delay="0"/>
                                          </p:stCondLst>
                                        </p:cTn>
                                        <p:tgtEl>
                                          <p:spTgt spid="1080"/>
                                        </p:tgtEl>
                                        <p:attrNameLst>
                                          <p:attrName>style.visibility</p:attrName>
                                        </p:attrNameLst>
                                      </p:cBhvr>
                                      <p:to>
                                        <p:strVal val="visible"/>
                                      </p:to>
                                    </p:set>
                                    <p:animEffect transition="in" filter="dissolve">
                                      <p:cBhvr>
                                        <p:cTn id="100" dur="500"/>
                                        <p:tgtEl>
                                          <p:spTgt spid="1080"/>
                                        </p:tgtEl>
                                      </p:cBhvr>
                                    </p:animEffect>
                                  </p:childTnLst>
                                </p:cTn>
                              </p:par>
                              <p:par>
                                <p:cTn id="101" presetID="9" presetClass="entr" presetSubtype="0" fill="hold" nodeType="withEffect">
                                  <p:stCondLst>
                                    <p:cond delay="0"/>
                                  </p:stCondLst>
                                  <p:childTnLst>
                                    <p:set>
                                      <p:cBhvr>
                                        <p:cTn id="102" dur="1" fill="hold">
                                          <p:stCondLst>
                                            <p:cond delay="0"/>
                                          </p:stCondLst>
                                        </p:cTn>
                                        <p:tgtEl>
                                          <p:spTgt spid="1081"/>
                                        </p:tgtEl>
                                        <p:attrNameLst>
                                          <p:attrName>style.visibility</p:attrName>
                                        </p:attrNameLst>
                                      </p:cBhvr>
                                      <p:to>
                                        <p:strVal val="visible"/>
                                      </p:to>
                                    </p:set>
                                    <p:animEffect transition="in" filter="dissolve">
                                      <p:cBhvr>
                                        <p:cTn id="103" dur="500"/>
                                        <p:tgtEl>
                                          <p:spTgt spid="1081"/>
                                        </p:tgtEl>
                                      </p:cBhvr>
                                    </p:animEffect>
                                  </p:childTnLst>
                                </p:cTn>
                              </p:par>
                              <p:par>
                                <p:cTn id="104" presetID="9" presetClass="entr" presetSubtype="0" fill="hold" nodeType="withEffect">
                                  <p:stCondLst>
                                    <p:cond delay="0"/>
                                  </p:stCondLst>
                                  <p:childTnLst>
                                    <p:set>
                                      <p:cBhvr>
                                        <p:cTn id="105" dur="1" fill="hold">
                                          <p:stCondLst>
                                            <p:cond delay="0"/>
                                          </p:stCondLst>
                                        </p:cTn>
                                        <p:tgtEl>
                                          <p:spTgt spid="1084"/>
                                        </p:tgtEl>
                                        <p:attrNameLst>
                                          <p:attrName>style.visibility</p:attrName>
                                        </p:attrNameLst>
                                      </p:cBhvr>
                                      <p:to>
                                        <p:strVal val="visible"/>
                                      </p:to>
                                    </p:set>
                                    <p:animEffect transition="in" filter="dissolve">
                                      <p:cBhvr>
                                        <p:cTn id="106" dur="500"/>
                                        <p:tgtEl>
                                          <p:spTgt spid="1084"/>
                                        </p:tgtEl>
                                      </p:cBhvr>
                                    </p:animEffect>
                                  </p:childTnLst>
                                </p:cTn>
                              </p:par>
                              <p:par>
                                <p:cTn id="107" presetID="9" presetClass="entr" presetSubtype="0" fill="hold" nodeType="withEffect">
                                  <p:stCondLst>
                                    <p:cond delay="0"/>
                                  </p:stCondLst>
                                  <p:childTnLst>
                                    <p:set>
                                      <p:cBhvr>
                                        <p:cTn id="108" dur="1" fill="hold">
                                          <p:stCondLst>
                                            <p:cond delay="0"/>
                                          </p:stCondLst>
                                        </p:cTn>
                                        <p:tgtEl>
                                          <p:spTgt spid="1087"/>
                                        </p:tgtEl>
                                        <p:attrNameLst>
                                          <p:attrName>style.visibility</p:attrName>
                                        </p:attrNameLst>
                                      </p:cBhvr>
                                      <p:to>
                                        <p:strVal val="visible"/>
                                      </p:to>
                                    </p:set>
                                    <p:animEffect transition="in" filter="dissolve">
                                      <p:cBhvr>
                                        <p:cTn id="109" dur="500"/>
                                        <p:tgtEl>
                                          <p:spTgt spid="1087"/>
                                        </p:tgtEl>
                                      </p:cBhvr>
                                    </p:animEffect>
                                  </p:childTnLst>
                                </p:cTn>
                              </p:par>
                              <p:par>
                                <p:cTn id="110" presetID="9" presetClass="entr" presetSubtype="0" fill="hold" nodeType="withEffect">
                                  <p:stCondLst>
                                    <p:cond delay="0"/>
                                  </p:stCondLst>
                                  <p:childTnLst>
                                    <p:set>
                                      <p:cBhvr>
                                        <p:cTn id="111" dur="1" fill="hold">
                                          <p:stCondLst>
                                            <p:cond delay="0"/>
                                          </p:stCondLst>
                                        </p:cTn>
                                        <p:tgtEl>
                                          <p:spTgt spid="1088"/>
                                        </p:tgtEl>
                                        <p:attrNameLst>
                                          <p:attrName>style.visibility</p:attrName>
                                        </p:attrNameLst>
                                      </p:cBhvr>
                                      <p:to>
                                        <p:strVal val="visible"/>
                                      </p:to>
                                    </p:set>
                                    <p:animEffect transition="in" filter="dissolve">
                                      <p:cBhvr>
                                        <p:cTn id="112" dur="500"/>
                                        <p:tgtEl>
                                          <p:spTgt spid="1088"/>
                                        </p:tgtEl>
                                      </p:cBhvr>
                                    </p:animEffect>
                                  </p:childTnLst>
                                </p:cTn>
                              </p:par>
                              <p:par>
                                <p:cTn id="113" presetID="9" presetClass="entr" presetSubtype="0" fill="hold" nodeType="withEffect">
                                  <p:stCondLst>
                                    <p:cond delay="0"/>
                                  </p:stCondLst>
                                  <p:childTnLst>
                                    <p:set>
                                      <p:cBhvr>
                                        <p:cTn id="114" dur="1" fill="hold">
                                          <p:stCondLst>
                                            <p:cond delay="0"/>
                                          </p:stCondLst>
                                        </p:cTn>
                                        <p:tgtEl>
                                          <p:spTgt spid="1089"/>
                                        </p:tgtEl>
                                        <p:attrNameLst>
                                          <p:attrName>style.visibility</p:attrName>
                                        </p:attrNameLst>
                                      </p:cBhvr>
                                      <p:to>
                                        <p:strVal val="visible"/>
                                      </p:to>
                                    </p:set>
                                    <p:animEffect transition="in" filter="dissolve">
                                      <p:cBhvr>
                                        <p:cTn id="115" dur="500"/>
                                        <p:tgtEl>
                                          <p:spTgt spid="1089"/>
                                        </p:tgtEl>
                                      </p:cBhvr>
                                    </p:animEffect>
                                  </p:childTnLst>
                                </p:cTn>
                              </p:par>
                              <p:par>
                                <p:cTn id="116" presetID="9" presetClass="entr" presetSubtype="0" fill="hold" nodeType="withEffect">
                                  <p:stCondLst>
                                    <p:cond delay="0"/>
                                  </p:stCondLst>
                                  <p:childTnLst>
                                    <p:set>
                                      <p:cBhvr>
                                        <p:cTn id="117" dur="1" fill="hold">
                                          <p:stCondLst>
                                            <p:cond delay="0"/>
                                          </p:stCondLst>
                                        </p:cTn>
                                        <p:tgtEl>
                                          <p:spTgt spid="1092"/>
                                        </p:tgtEl>
                                        <p:attrNameLst>
                                          <p:attrName>style.visibility</p:attrName>
                                        </p:attrNameLst>
                                      </p:cBhvr>
                                      <p:to>
                                        <p:strVal val="visible"/>
                                      </p:to>
                                    </p:set>
                                    <p:animEffect transition="in" filter="dissolve">
                                      <p:cBhvr>
                                        <p:cTn id="118" dur="500"/>
                                        <p:tgtEl>
                                          <p:spTgt spid="1092"/>
                                        </p:tgtEl>
                                      </p:cBhvr>
                                    </p:animEffect>
                                  </p:childTnLst>
                                </p:cTn>
                              </p:par>
                              <p:par>
                                <p:cTn id="119" presetID="9" presetClass="entr" presetSubtype="0" fill="hold" nodeType="withEffect">
                                  <p:stCondLst>
                                    <p:cond delay="0"/>
                                  </p:stCondLst>
                                  <p:childTnLst>
                                    <p:set>
                                      <p:cBhvr>
                                        <p:cTn id="120" dur="1" fill="hold">
                                          <p:stCondLst>
                                            <p:cond delay="0"/>
                                          </p:stCondLst>
                                        </p:cTn>
                                        <p:tgtEl>
                                          <p:spTgt spid="1093"/>
                                        </p:tgtEl>
                                        <p:attrNameLst>
                                          <p:attrName>style.visibility</p:attrName>
                                        </p:attrNameLst>
                                      </p:cBhvr>
                                      <p:to>
                                        <p:strVal val="visible"/>
                                      </p:to>
                                    </p:set>
                                    <p:animEffect transition="in" filter="dissolve">
                                      <p:cBhvr>
                                        <p:cTn id="121" dur="500"/>
                                        <p:tgtEl>
                                          <p:spTgt spid="1093"/>
                                        </p:tgtEl>
                                      </p:cBhvr>
                                    </p:animEffect>
                                  </p:childTnLst>
                                </p:cTn>
                              </p:par>
                              <p:par>
                                <p:cTn id="122" presetID="9" presetClass="entr" presetSubtype="0" fill="hold" nodeType="withEffect">
                                  <p:stCondLst>
                                    <p:cond delay="0"/>
                                  </p:stCondLst>
                                  <p:childTnLst>
                                    <p:set>
                                      <p:cBhvr>
                                        <p:cTn id="123" dur="1" fill="hold">
                                          <p:stCondLst>
                                            <p:cond delay="0"/>
                                          </p:stCondLst>
                                        </p:cTn>
                                        <p:tgtEl>
                                          <p:spTgt spid="1096"/>
                                        </p:tgtEl>
                                        <p:attrNameLst>
                                          <p:attrName>style.visibility</p:attrName>
                                        </p:attrNameLst>
                                      </p:cBhvr>
                                      <p:to>
                                        <p:strVal val="visible"/>
                                      </p:to>
                                    </p:set>
                                    <p:animEffect transition="in" filter="dissolve">
                                      <p:cBhvr>
                                        <p:cTn id="124" dur="500"/>
                                        <p:tgtEl>
                                          <p:spTgt spid="1096"/>
                                        </p:tgtEl>
                                      </p:cBhvr>
                                    </p:animEffect>
                                  </p:childTnLst>
                                </p:cTn>
                              </p:par>
                              <p:par>
                                <p:cTn id="125" presetID="9" presetClass="entr" presetSubtype="0" fill="hold" nodeType="withEffect">
                                  <p:stCondLst>
                                    <p:cond delay="0"/>
                                  </p:stCondLst>
                                  <p:childTnLst>
                                    <p:set>
                                      <p:cBhvr>
                                        <p:cTn id="126" dur="1" fill="hold">
                                          <p:stCondLst>
                                            <p:cond delay="0"/>
                                          </p:stCondLst>
                                        </p:cTn>
                                        <p:tgtEl>
                                          <p:spTgt spid="1097"/>
                                        </p:tgtEl>
                                        <p:attrNameLst>
                                          <p:attrName>style.visibility</p:attrName>
                                        </p:attrNameLst>
                                      </p:cBhvr>
                                      <p:to>
                                        <p:strVal val="visible"/>
                                      </p:to>
                                    </p:set>
                                    <p:animEffect transition="in" filter="dissolve">
                                      <p:cBhvr>
                                        <p:cTn id="127" dur="500"/>
                                        <p:tgtEl>
                                          <p:spTgt spid="1097"/>
                                        </p:tgtEl>
                                      </p:cBhvr>
                                    </p:animEffect>
                                  </p:childTnLst>
                                </p:cTn>
                              </p:par>
                              <p:par>
                                <p:cTn id="128" presetID="9" presetClass="entr" presetSubtype="0" fill="hold" nodeType="withEffect">
                                  <p:stCondLst>
                                    <p:cond delay="0"/>
                                  </p:stCondLst>
                                  <p:childTnLst>
                                    <p:set>
                                      <p:cBhvr>
                                        <p:cTn id="129" dur="1" fill="hold">
                                          <p:stCondLst>
                                            <p:cond delay="0"/>
                                          </p:stCondLst>
                                        </p:cTn>
                                        <p:tgtEl>
                                          <p:spTgt spid="1098"/>
                                        </p:tgtEl>
                                        <p:attrNameLst>
                                          <p:attrName>style.visibility</p:attrName>
                                        </p:attrNameLst>
                                      </p:cBhvr>
                                      <p:to>
                                        <p:strVal val="visible"/>
                                      </p:to>
                                    </p:set>
                                    <p:animEffect transition="in" filter="dissolve">
                                      <p:cBhvr>
                                        <p:cTn id="130" dur="500"/>
                                        <p:tgtEl>
                                          <p:spTgt spid="1098"/>
                                        </p:tgtEl>
                                      </p:cBhvr>
                                    </p:animEffect>
                                  </p:childTnLst>
                                </p:cTn>
                              </p:par>
                              <p:par>
                                <p:cTn id="131" presetID="9" presetClass="entr" presetSubtype="0" fill="hold" nodeType="withEffect">
                                  <p:stCondLst>
                                    <p:cond delay="0"/>
                                  </p:stCondLst>
                                  <p:childTnLst>
                                    <p:set>
                                      <p:cBhvr>
                                        <p:cTn id="132" dur="1" fill="hold">
                                          <p:stCondLst>
                                            <p:cond delay="0"/>
                                          </p:stCondLst>
                                        </p:cTn>
                                        <p:tgtEl>
                                          <p:spTgt spid="1099"/>
                                        </p:tgtEl>
                                        <p:attrNameLst>
                                          <p:attrName>style.visibility</p:attrName>
                                        </p:attrNameLst>
                                      </p:cBhvr>
                                      <p:to>
                                        <p:strVal val="visible"/>
                                      </p:to>
                                    </p:set>
                                    <p:animEffect transition="in" filter="dissolve">
                                      <p:cBhvr>
                                        <p:cTn id="133" dur="500"/>
                                        <p:tgtEl>
                                          <p:spTgt spid="1099"/>
                                        </p:tgtEl>
                                      </p:cBhvr>
                                    </p:animEffect>
                                  </p:childTnLst>
                                </p:cTn>
                              </p:par>
                              <p:par>
                                <p:cTn id="134" presetID="9" presetClass="entr" presetSubtype="0" fill="hold" nodeType="withEffect">
                                  <p:stCondLst>
                                    <p:cond delay="0"/>
                                  </p:stCondLst>
                                  <p:childTnLst>
                                    <p:set>
                                      <p:cBhvr>
                                        <p:cTn id="135" dur="1" fill="hold">
                                          <p:stCondLst>
                                            <p:cond delay="0"/>
                                          </p:stCondLst>
                                        </p:cTn>
                                        <p:tgtEl>
                                          <p:spTgt spid="1102"/>
                                        </p:tgtEl>
                                        <p:attrNameLst>
                                          <p:attrName>style.visibility</p:attrName>
                                        </p:attrNameLst>
                                      </p:cBhvr>
                                      <p:to>
                                        <p:strVal val="visible"/>
                                      </p:to>
                                    </p:set>
                                    <p:animEffect transition="in" filter="dissolve">
                                      <p:cBhvr>
                                        <p:cTn id="136" dur="500"/>
                                        <p:tgtEl>
                                          <p:spTgt spid="1102"/>
                                        </p:tgtEl>
                                      </p:cBhvr>
                                    </p:animEffect>
                                  </p:childTnLst>
                                </p:cTn>
                              </p:par>
                              <p:par>
                                <p:cTn id="137" presetID="9" presetClass="entr" presetSubtype="0" fill="hold" nodeType="withEffect">
                                  <p:stCondLst>
                                    <p:cond delay="0"/>
                                  </p:stCondLst>
                                  <p:childTnLst>
                                    <p:set>
                                      <p:cBhvr>
                                        <p:cTn id="138" dur="1" fill="hold">
                                          <p:stCondLst>
                                            <p:cond delay="0"/>
                                          </p:stCondLst>
                                        </p:cTn>
                                        <p:tgtEl>
                                          <p:spTgt spid="1105"/>
                                        </p:tgtEl>
                                        <p:attrNameLst>
                                          <p:attrName>style.visibility</p:attrName>
                                        </p:attrNameLst>
                                      </p:cBhvr>
                                      <p:to>
                                        <p:strVal val="visible"/>
                                      </p:to>
                                    </p:set>
                                    <p:animEffect transition="in" filter="dissolve">
                                      <p:cBhvr>
                                        <p:cTn id="139" dur="500"/>
                                        <p:tgtEl>
                                          <p:spTgt spid="1105"/>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1116"/>
                                        </p:tgtEl>
                                        <p:attrNameLst>
                                          <p:attrName>style.visibility</p:attrName>
                                        </p:attrNameLst>
                                      </p:cBhvr>
                                      <p:to>
                                        <p:strVal val="visible"/>
                                      </p:to>
                                    </p:set>
                                    <p:animEffect transition="in" filter="dissolve">
                                      <p:cBhvr>
                                        <p:cTn id="142" dur="500"/>
                                        <p:tgtEl>
                                          <p:spTgt spid="1116"/>
                                        </p:tgtEl>
                                      </p:cBhvr>
                                    </p:animEffect>
                                  </p:childTnLst>
                                </p:cTn>
                              </p:par>
                              <p:par>
                                <p:cTn id="143" presetID="9" presetClass="entr" presetSubtype="0" fill="hold" nodeType="withEffect">
                                  <p:stCondLst>
                                    <p:cond delay="0"/>
                                  </p:stCondLst>
                                  <p:childTnLst>
                                    <p:set>
                                      <p:cBhvr>
                                        <p:cTn id="144" dur="1" fill="hold">
                                          <p:stCondLst>
                                            <p:cond delay="0"/>
                                          </p:stCondLst>
                                        </p:cTn>
                                        <p:tgtEl>
                                          <p:spTgt spid="1117"/>
                                        </p:tgtEl>
                                        <p:attrNameLst>
                                          <p:attrName>style.visibility</p:attrName>
                                        </p:attrNameLst>
                                      </p:cBhvr>
                                      <p:to>
                                        <p:strVal val="visible"/>
                                      </p:to>
                                    </p:set>
                                    <p:animEffect transition="in" filter="dissolve">
                                      <p:cBhvr>
                                        <p:cTn id="145" dur="500"/>
                                        <p:tgtEl>
                                          <p:spTgt spid="1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62AF5-41B5-1B00-60AD-157C116BDFA8}"/>
              </a:ext>
            </a:extLst>
          </p:cNvPr>
          <p:cNvSpPr>
            <a:spLocks noGrp="1"/>
          </p:cNvSpPr>
          <p:nvPr>
            <p:ph type="title"/>
          </p:nvPr>
        </p:nvSpPr>
        <p:spPr/>
        <p:txBody>
          <a:bodyPr/>
          <a:lstStyle/>
          <a:p>
            <a:r>
              <a:rPr lang="en-US" dirty="0"/>
              <a:t>Is Vertical Constrain Graph Acyclic?</a:t>
            </a:r>
          </a:p>
        </p:txBody>
      </p:sp>
      <p:sp>
        <p:nvSpPr>
          <p:cNvPr id="4" name="Line 3">
            <a:extLst>
              <a:ext uri="{FF2B5EF4-FFF2-40B4-BE49-F238E27FC236}">
                <a16:creationId xmlns:a16="http://schemas.microsoft.com/office/drawing/2014/main" id="{E68EA23A-B82D-9026-6578-8C7F58213A32}"/>
              </a:ext>
            </a:extLst>
          </p:cNvPr>
          <p:cNvSpPr>
            <a:spLocks noChangeAspect="1" noChangeShapeType="1"/>
          </p:cNvSpPr>
          <p:nvPr/>
        </p:nvSpPr>
        <p:spPr bwMode="auto">
          <a:xfrm>
            <a:off x="2919414" y="3143250"/>
            <a:ext cx="403225"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Line 4">
            <a:extLst>
              <a:ext uri="{FF2B5EF4-FFF2-40B4-BE49-F238E27FC236}">
                <a16:creationId xmlns:a16="http://schemas.microsoft.com/office/drawing/2014/main" id="{28E36495-21B6-6773-4562-912CB5B917A1}"/>
              </a:ext>
            </a:extLst>
          </p:cNvPr>
          <p:cNvSpPr>
            <a:spLocks noChangeAspect="1" noChangeShapeType="1"/>
          </p:cNvSpPr>
          <p:nvPr/>
        </p:nvSpPr>
        <p:spPr bwMode="auto">
          <a:xfrm>
            <a:off x="3319464" y="3143250"/>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5">
            <a:extLst>
              <a:ext uri="{FF2B5EF4-FFF2-40B4-BE49-F238E27FC236}">
                <a16:creationId xmlns:a16="http://schemas.microsoft.com/office/drawing/2014/main" id="{7FDB47C3-8C5C-BE68-A32D-851D01D06A89}"/>
              </a:ext>
            </a:extLst>
          </p:cNvPr>
          <p:cNvSpPr>
            <a:spLocks noChangeAspect="1" noChangeShapeType="1"/>
          </p:cNvSpPr>
          <p:nvPr/>
        </p:nvSpPr>
        <p:spPr bwMode="auto">
          <a:xfrm>
            <a:off x="2919414" y="3648075"/>
            <a:ext cx="403225"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6">
            <a:extLst>
              <a:ext uri="{FF2B5EF4-FFF2-40B4-BE49-F238E27FC236}">
                <a16:creationId xmlns:a16="http://schemas.microsoft.com/office/drawing/2014/main" id="{CACB1DD2-9836-7F3D-3AE5-1BA41B08DD2A}"/>
              </a:ext>
            </a:extLst>
          </p:cNvPr>
          <p:cNvSpPr>
            <a:spLocks noChangeAspect="1" noChangeShapeType="1"/>
          </p:cNvSpPr>
          <p:nvPr/>
        </p:nvSpPr>
        <p:spPr bwMode="auto">
          <a:xfrm>
            <a:off x="3319464" y="3648075"/>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Text Box 7">
            <a:extLst>
              <a:ext uri="{FF2B5EF4-FFF2-40B4-BE49-F238E27FC236}">
                <a16:creationId xmlns:a16="http://schemas.microsoft.com/office/drawing/2014/main" id="{61423C37-8CD0-DE9F-0959-6BF1757C1539}"/>
              </a:ext>
            </a:extLst>
          </p:cNvPr>
          <p:cNvSpPr txBox="1">
            <a:spLocks noChangeAspect="1" noChangeArrowheads="1"/>
          </p:cNvSpPr>
          <p:nvPr/>
        </p:nvSpPr>
        <p:spPr bwMode="auto">
          <a:xfrm>
            <a:off x="2782888" y="2808288"/>
            <a:ext cx="336550"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9" name="Text Box 8">
            <a:extLst>
              <a:ext uri="{FF2B5EF4-FFF2-40B4-BE49-F238E27FC236}">
                <a16:creationId xmlns:a16="http://schemas.microsoft.com/office/drawing/2014/main" id="{9A7C08CF-85FC-69AB-8D38-52F1B115EDE3}"/>
              </a:ext>
            </a:extLst>
          </p:cNvPr>
          <p:cNvSpPr txBox="1">
            <a:spLocks noChangeAspect="1" noChangeArrowheads="1"/>
          </p:cNvSpPr>
          <p:nvPr/>
        </p:nvSpPr>
        <p:spPr bwMode="auto">
          <a:xfrm>
            <a:off x="3186113" y="2808288"/>
            <a:ext cx="334962"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0" name="Text Box 9">
            <a:extLst>
              <a:ext uri="{FF2B5EF4-FFF2-40B4-BE49-F238E27FC236}">
                <a16:creationId xmlns:a16="http://schemas.microsoft.com/office/drawing/2014/main" id="{D043DCAD-1455-9634-8653-C6DB914602CC}"/>
              </a:ext>
            </a:extLst>
          </p:cNvPr>
          <p:cNvSpPr txBox="1">
            <a:spLocks noChangeAspect="1" noChangeArrowheads="1"/>
          </p:cNvSpPr>
          <p:nvPr/>
        </p:nvSpPr>
        <p:spPr bwMode="auto">
          <a:xfrm>
            <a:off x="3590925" y="2808288"/>
            <a:ext cx="336550"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1" name="Text Box 10">
            <a:extLst>
              <a:ext uri="{FF2B5EF4-FFF2-40B4-BE49-F238E27FC236}">
                <a16:creationId xmlns:a16="http://schemas.microsoft.com/office/drawing/2014/main" id="{DE0CCF01-5E25-76AA-B795-98BB4945A4EF}"/>
              </a:ext>
            </a:extLst>
          </p:cNvPr>
          <p:cNvSpPr txBox="1">
            <a:spLocks noChangeAspect="1" noChangeArrowheads="1"/>
          </p:cNvSpPr>
          <p:nvPr/>
        </p:nvSpPr>
        <p:spPr bwMode="auto">
          <a:xfrm>
            <a:off x="2782888" y="3648075"/>
            <a:ext cx="336550"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2" name="Text Box 11">
            <a:extLst>
              <a:ext uri="{FF2B5EF4-FFF2-40B4-BE49-F238E27FC236}">
                <a16:creationId xmlns:a16="http://schemas.microsoft.com/office/drawing/2014/main" id="{7BDB9DE5-A7DC-35F9-D401-C8CCE0FEFECF}"/>
              </a:ext>
            </a:extLst>
          </p:cNvPr>
          <p:cNvSpPr txBox="1">
            <a:spLocks noChangeAspect="1" noChangeArrowheads="1"/>
          </p:cNvSpPr>
          <p:nvPr/>
        </p:nvSpPr>
        <p:spPr bwMode="auto">
          <a:xfrm>
            <a:off x="3187700" y="3648075"/>
            <a:ext cx="336550"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13" name="Text Box 12">
            <a:extLst>
              <a:ext uri="{FF2B5EF4-FFF2-40B4-BE49-F238E27FC236}">
                <a16:creationId xmlns:a16="http://schemas.microsoft.com/office/drawing/2014/main" id="{7A8FED3D-8889-6992-7683-79EE9538C8BB}"/>
              </a:ext>
            </a:extLst>
          </p:cNvPr>
          <p:cNvSpPr txBox="1">
            <a:spLocks noChangeAspect="1" noChangeArrowheads="1"/>
          </p:cNvSpPr>
          <p:nvPr/>
        </p:nvSpPr>
        <p:spPr bwMode="auto">
          <a:xfrm>
            <a:off x="3590925" y="3648075"/>
            <a:ext cx="336550"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14" name="AutoShape 13">
            <a:extLst>
              <a:ext uri="{FF2B5EF4-FFF2-40B4-BE49-F238E27FC236}">
                <a16:creationId xmlns:a16="http://schemas.microsoft.com/office/drawing/2014/main" id="{0244C016-FC47-474C-8FEB-469F6412FAC8}"/>
              </a:ext>
            </a:extLst>
          </p:cNvPr>
          <p:cNvSpPr>
            <a:spLocks noChangeAspect="1" noChangeArrowheads="1"/>
          </p:cNvSpPr>
          <p:nvPr/>
        </p:nvSpPr>
        <p:spPr bwMode="auto">
          <a:xfrm>
            <a:off x="4327525" y="3055939"/>
            <a:ext cx="336550" cy="738187"/>
          </a:xfrm>
          <a:prstGeom prst="rightArrow">
            <a:avLst>
              <a:gd name="adj1" fmla="val 50000"/>
              <a:gd name="adj2" fmla="val 25000"/>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Freeform 14">
            <a:extLst>
              <a:ext uri="{FF2B5EF4-FFF2-40B4-BE49-F238E27FC236}">
                <a16:creationId xmlns:a16="http://schemas.microsoft.com/office/drawing/2014/main" id="{686037C9-5674-168D-6AB7-C7ABF662B6E1}"/>
              </a:ext>
            </a:extLst>
          </p:cNvPr>
          <p:cNvSpPr>
            <a:spLocks noChangeAspect="1"/>
          </p:cNvSpPr>
          <p:nvPr/>
        </p:nvSpPr>
        <p:spPr bwMode="auto">
          <a:xfrm>
            <a:off x="5672138" y="2754313"/>
            <a:ext cx="265112" cy="1219200"/>
          </a:xfrm>
          <a:custGeom>
            <a:avLst/>
            <a:gdLst>
              <a:gd name="T0" fmla="*/ 0 w 180"/>
              <a:gd name="T1" fmla="*/ 0 h 823"/>
              <a:gd name="T2" fmla="*/ 45 w 180"/>
              <a:gd name="T3" fmla="*/ 26 h 823"/>
              <a:gd name="T4" fmla="*/ 82 w 180"/>
              <a:gd name="T5" fmla="*/ 59 h 823"/>
              <a:gd name="T6" fmla="*/ 112 w 180"/>
              <a:gd name="T7" fmla="*/ 97 h 823"/>
              <a:gd name="T8" fmla="*/ 135 w 180"/>
              <a:gd name="T9" fmla="*/ 142 h 823"/>
              <a:gd name="T10" fmla="*/ 153 w 180"/>
              <a:gd name="T11" fmla="*/ 187 h 823"/>
              <a:gd name="T12" fmla="*/ 165 w 180"/>
              <a:gd name="T13" fmla="*/ 236 h 823"/>
              <a:gd name="T14" fmla="*/ 176 w 180"/>
              <a:gd name="T15" fmla="*/ 285 h 823"/>
              <a:gd name="T16" fmla="*/ 180 w 180"/>
              <a:gd name="T17" fmla="*/ 350 h 823"/>
              <a:gd name="T18" fmla="*/ 176 w 180"/>
              <a:gd name="T19" fmla="*/ 417 h 823"/>
              <a:gd name="T20" fmla="*/ 163 w 180"/>
              <a:gd name="T21" fmla="*/ 486 h 823"/>
              <a:gd name="T22" fmla="*/ 147 w 180"/>
              <a:gd name="T23" fmla="*/ 556 h 823"/>
              <a:gd name="T24" fmla="*/ 125 w 180"/>
              <a:gd name="T25" fmla="*/ 623 h 823"/>
              <a:gd name="T26" fmla="*/ 98 w 180"/>
              <a:gd name="T27" fmla="*/ 684 h 823"/>
              <a:gd name="T28" fmla="*/ 70 w 180"/>
              <a:gd name="T29" fmla="*/ 741 h 823"/>
              <a:gd name="T30" fmla="*/ 39 w 180"/>
              <a:gd name="T31" fmla="*/ 788 h 823"/>
              <a:gd name="T32" fmla="*/ 8 w 180"/>
              <a:gd name="T33" fmla="*/ 823 h 823"/>
              <a:gd name="T34" fmla="*/ 13 w 180"/>
              <a:gd name="T35" fmla="*/ 816 h 823"/>
              <a:gd name="T36" fmla="*/ 17 w 180"/>
              <a:gd name="T37" fmla="*/ 806 h 823"/>
              <a:gd name="T38" fmla="*/ 23 w 180"/>
              <a:gd name="T39" fmla="*/ 796 h 823"/>
              <a:gd name="T40" fmla="*/ 25 w 180"/>
              <a:gd name="T41" fmla="*/ 79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 h="823">
                <a:moveTo>
                  <a:pt x="0" y="0"/>
                </a:moveTo>
                <a:lnTo>
                  <a:pt x="45" y="26"/>
                </a:lnTo>
                <a:lnTo>
                  <a:pt x="82" y="59"/>
                </a:lnTo>
                <a:lnTo>
                  <a:pt x="112" y="97"/>
                </a:lnTo>
                <a:lnTo>
                  <a:pt x="135" y="142"/>
                </a:lnTo>
                <a:lnTo>
                  <a:pt x="153" y="187"/>
                </a:lnTo>
                <a:lnTo>
                  <a:pt x="165" y="236"/>
                </a:lnTo>
                <a:lnTo>
                  <a:pt x="176" y="285"/>
                </a:lnTo>
                <a:lnTo>
                  <a:pt x="180" y="350"/>
                </a:lnTo>
                <a:lnTo>
                  <a:pt x="176" y="417"/>
                </a:lnTo>
                <a:lnTo>
                  <a:pt x="163" y="486"/>
                </a:lnTo>
                <a:lnTo>
                  <a:pt x="147" y="556"/>
                </a:lnTo>
                <a:lnTo>
                  <a:pt x="125" y="623"/>
                </a:lnTo>
                <a:lnTo>
                  <a:pt x="98" y="684"/>
                </a:lnTo>
                <a:lnTo>
                  <a:pt x="70" y="741"/>
                </a:lnTo>
                <a:lnTo>
                  <a:pt x="39" y="788"/>
                </a:lnTo>
                <a:lnTo>
                  <a:pt x="8" y="823"/>
                </a:lnTo>
                <a:lnTo>
                  <a:pt x="13" y="816"/>
                </a:lnTo>
                <a:lnTo>
                  <a:pt x="17" y="806"/>
                </a:lnTo>
                <a:lnTo>
                  <a:pt x="23" y="796"/>
                </a:lnTo>
                <a:lnTo>
                  <a:pt x="25" y="79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 name="Freeform 15">
            <a:extLst>
              <a:ext uri="{FF2B5EF4-FFF2-40B4-BE49-F238E27FC236}">
                <a16:creationId xmlns:a16="http://schemas.microsoft.com/office/drawing/2014/main" id="{689304B7-571C-F0F7-0F46-991D50461F93}"/>
              </a:ext>
            </a:extLst>
          </p:cNvPr>
          <p:cNvSpPr>
            <a:spLocks noChangeAspect="1"/>
          </p:cNvSpPr>
          <p:nvPr/>
        </p:nvSpPr>
        <p:spPr bwMode="auto">
          <a:xfrm>
            <a:off x="5008563" y="2735264"/>
            <a:ext cx="290512" cy="1252537"/>
          </a:xfrm>
          <a:custGeom>
            <a:avLst/>
            <a:gdLst>
              <a:gd name="T0" fmla="*/ 189 w 196"/>
              <a:gd name="T1" fmla="*/ 0 h 846"/>
              <a:gd name="T2" fmla="*/ 143 w 196"/>
              <a:gd name="T3" fmla="*/ 27 h 846"/>
              <a:gd name="T4" fmla="*/ 104 w 196"/>
              <a:gd name="T5" fmla="*/ 66 h 846"/>
              <a:gd name="T6" fmla="*/ 69 w 196"/>
              <a:gd name="T7" fmla="*/ 110 h 846"/>
              <a:gd name="T8" fmla="*/ 41 w 196"/>
              <a:gd name="T9" fmla="*/ 165 h 846"/>
              <a:gd name="T10" fmla="*/ 18 w 196"/>
              <a:gd name="T11" fmla="*/ 226 h 846"/>
              <a:gd name="T12" fmla="*/ 4 w 196"/>
              <a:gd name="T13" fmla="*/ 292 h 846"/>
              <a:gd name="T14" fmla="*/ 0 w 196"/>
              <a:gd name="T15" fmla="*/ 363 h 846"/>
              <a:gd name="T16" fmla="*/ 4 w 196"/>
              <a:gd name="T17" fmla="*/ 436 h 846"/>
              <a:gd name="T18" fmla="*/ 18 w 196"/>
              <a:gd name="T19" fmla="*/ 512 h 846"/>
              <a:gd name="T20" fmla="*/ 39 w 196"/>
              <a:gd name="T21" fmla="*/ 589 h 846"/>
              <a:gd name="T22" fmla="*/ 69 w 196"/>
              <a:gd name="T23" fmla="*/ 662 h 846"/>
              <a:gd name="T24" fmla="*/ 104 w 196"/>
              <a:gd name="T25" fmla="*/ 730 h 846"/>
              <a:gd name="T26" fmla="*/ 147 w 196"/>
              <a:gd name="T27" fmla="*/ 793 h 846"/>
              <a:gd name="T28" fmla="*/ 196 w 196"/>
              <a:gd name="T29" fmla="*/ 846 h 846"/>
              <a:gd name="T30" fmla="*/ 191 w 196"/>
              <a:gd name="T31" fmla="*/ 842 h 846"/>
              <a:gd name="T32" fmla="*/ 183 w 196"/>
              <a:gd name="T33" fmla="*/ 831 h 846"/>
              <a:gd name="T34" fmla="*/ 175 w 196"/>
              <a:gd name="T35" fmla="*/ 821 h 846"/>
              <a:gd name="T36" fmla="*/ 165 w 196"/>
              <a:gd name="T37" fmla="*/ 811 h 846"/>
              <a:gd name="T38" fmla="*/ 157 w 196"/>
              <a:gd name="T39" fmla="*/ 801 h 846"/>
              <a:gd name="T40" fmla="*/ 155 w 196"/>
              <a:gd name="T41" fmla="*/ 797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846">
                <a:moveTo>
                  <a:pt x="189" y="0"/>
                </a:moveTo>
                <a:lnTo>
                  <a:pt x="143" y="27"/>
                </a:lnTo>
                <a:lnTo>
                  <a:pt x="104" y="66"/>
                </a:lnTo>
                <a:lnTo>
                  <a:pt x="69" y="110"/>
                </a:lnTo>
                <a:lnTo>
                  <a:pt x="41" y="165"/>
                </a:lnTo>
                <a:lnTo>
                  <a:pt x="18" y="226"/>
                </a:lnTo>
                <a:lnTo>
                  <a:pt x="4" y="292"/>
                </a:lnTo>
                <a:lnTo>
                  <a:pt x="0" y="363"/>
                </a:lnTo>
                <a:lnTo>
                  <a:pt x="4" y="436"/>
                </a:lnTo>
                <a:lnTo>
                  <a:pt x="18" y="512"/>
                </a:lnTo>
                <a:lnTo>
                  <a:pt x="39" y="589"/>
                </a:lnTo>
                <a:lnTo>
                  <a:pt x="69" y="662"/>
                </a:lnTo>
                <a:lnTo>
                  <a:pt x="104" y="730"/>
                </a:lnTo>
                <a:lnTo>
                  <a:pt x="147" y="793"/>
                </a:lnTo>
                <a:lnTo>
                  <a:pt x="196" y="846"/>
                </a:lnTo>
                <a:lnTo>
                  <a:pt x="191" y="842"/>
                </a:lnTo>
                <a:lnTo>
                  <a:pt x="183" y="831"/>
                </a:lnTo>
                <a:lnTo>
                  <a:pt x="175" y="821"/>
                </a:lnTo>
                <a:lnTo>
                  <a:pt x="165" y="811"/>
                </a:lnTo>
                <a:lnTo>
                  <a:pt x="157" y="801"/>
                </a:lnTo>
                <a:lnTo>
                  <a:pt x="155" y="797"/>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Oval 16">
            <a:extLst>
              <a:ext uri="{FF2B5EF4-FFF2-40B4-BE49-F238E27FC236}">
                <a16:creationId xmlns:a16="http://schemas.microsoft.com/office/drawing/2014/main" id="{92093ED6-99F3-6CC3-2F1C-6C43D94202FA}"/>
              </a:ext>
            </a:extLst>
          </p:cNvPr>
          <p:cNvSpPr>
            <a:spLocks noChangeAspect="1" noChangeArrowheads="1"/>
          </p:cNvSpPr>
          <p:nvPr/>
        </p:nvSpPr>
        <p:spPr bwMode="auto">
          <a:xfrm>
            <a:off x="5207000" y="2371725"/>
            <a:ext cx="503238" cy="503238"/>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Text Box 17">
            <a:extLst>
              <a:ext uri="{FF2B5EF4-FFF2-40B4-BE49-F238E27FC236}">
                <a16:creationId xmlns:a16="http://schemas.microsoft.com/office/drawing/2014/main" id="{D4D99283-4843-363F-F1BB-07314A8F150B}"/>
              </a:ext>
            </a:extLst>
          </p:cNvPr>
          <p:cNvSpPr txBox="1">
            <a:spLocks noChangeAspect="1" noChangeArrowheads="1"/>
          </p:cNvSpPr>
          <p:nvPr/>
        </p:nvSpPr>
        <p:spPr bwMode="auto">
          <a:xfrm>
            <a:off x="5303839" y="2438400"/>
            <a:ext cx="504825"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19" name="Oval 18">
            <a:extLst>
              <a:ext uri="{FF2B5EF4-FFF2-40B4-BE49-F238E27FC236}">
                <a16:creationId xmlns:a16="http://schemas.microsoft.com/office/drawing/2014/main" id="{F6C6ED2E-E075-9FF9-4F0E-20E2E0FD4A76}"/>
              </a:ext>
            </a:extLst>
          </p:cNvPr>
          <p:cNvSpPr>
            <a:spLocks noChangeAspect="1" noChangeArrowheads="1"/>
          </p:cNvSpPr>
          <p:nvPr/>
        </p:nvSpPr>
        <p:spPr bwMode="auto">
          <a:xfrm>
            <a:off x="5273676" y="3849688"/>
            <a:ext cx="504825" cy="50165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Text Box 19">
            <a:extLst>
              <a:ext uri="{FF2B5EF4-FFF2-40B4-BE49-F238E27FC236}">
                <a16:creationId xmlns:a16="http://schemas.microsoft.com/office/drawing/2014/main" id="{00352FEC-5E7A-5EFC-3A8E-526BF4D966BD}"/>
              </a:ext>
            </a:extLst>
          </p:cNvPr>
          <p:cNvSpPr txBox="1">
            <a:spLocks noChangeAspect="1" noChangeArrowheads="1"/>
          </p:cNvSpPr>
          <p:nvPr/>
        </p:nvSpPr>
        <p:spPr bwMode="auto">
          <a:xfrm>
            <a:off x="5367339" y="3948113"/>
            <a:ext cx="504825"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21" name="Freeform 20">
            <a:extLst>
              <a:ext uri="{FF2B5EF4-FFF2-40B4-BE49-F238E27FC236}">
                <a16:creationId xmlns:a16="http://schemas.microsoft.com/office/drawing/2014/main" id="{A80F27D6-908B-B179-63F8-70F955E5ADC5}"/>
              </a:ext>
            </a:extLst>
          </p:cNvPr>
          <p:cNvSpPr>
            <a:spLocks noChangeAspect="1"/>
          </p:cNvSpPr>
          <p:nvPr/>
        </p:nvSpPr>
        <p:spPr bwMode="auto">
          <a:xfrm>
            <a:off x="5157788" y="3813175"/>
            <a:ext cx="144462" cy="165100"/>
          </a:xfrm>
          <a:custGeom>
            <a:avLst/>
            <a:gdLst>
              <a:gd name="T0" fmla="*/ 98 w 98"/>
              <a:gd name="T1" fmla="*/ 112 h 112"/>
              <a:gd name="T2" fmla="*/ 61 w 98"/>
              <a:gd name="T3" fmla="*/ 0 h 112"/>
              <a:gd name="T4" fmla="*/ 0 w 98"/>
              <a:gd name="T5" fmla="*/ 57 h 112"/>
              <a:gd name="T6" fmla="*/ 98 w 98"/>
              <a:gd name="T7" fmla="*/ 112 h 112"/>
            </a:gdLst>
            <a:ahLst/>
            <a:cxnLst>
              <a:cxn ang="0">
                <a:pos x="T0" y="T1"/>
              </a:cxn>
              <a:cxn ang="0">
                <a:pos x="T2" y="T3"/>
              </a:cxn>
              <a:cxn ang="0">
                <a:pos x="T4" y="T5"/>
              </a:cxn>
              <a:cxn ang="0">
                <a:pos x="T6" y="T7"/>
              </a:cxn>
            </a:cxnLst>
            <a:rect l="0" t="0" r="r" b="b"/>
            <a:pathLst>
              <a:path w="98" h="112">
                <a:moveTo>
                  <a:pt x="98" y="112"/>
                </a:moveTo>
                <a:lnTo>
                  <a:pt x="61" y="0"/>
                </a:lnTo>
                <a:lnTo>
                  <a:pt x="0" y="57"/>
                </a:lnTo>
                <a:lnTo>
                  <a:pt x="98" y="112"/>
                </a:lnTo>
                <a:close/>
              </a:path>
            </a:pathLst>
          </a:custGeom>
          <a:solidFill>
            <a:srgbClr val="000000"/>
          </a:solidFill>
          <a:ln w="0">
            <a:solidFill>
              <a:srgbClr val="000000"/>
            </a:solidFill>
            <a:prstDash val="solid"/>
            <a:round/>
            <a:headEnd/>
            <a:tailEnd/>
          </a:ln>
        </p:spPr>
        <p:txBody>
          <a:bodyPr/>
          <a:lstStyle/>
          <a:p>
            <a:endParaRPr lang="en-US"/>
          </a:p>
        </p:txBody>
      </p:sp>
      <p:sp>
        <p:nvSpPr>
          <p:cNvPr id="22" name="Freeform 21">
            <a:extLst>
              <a:ext uri="{FF2B5EF4-FFF2-40B4-BE49-F238E27FC236}">
                <a16:creationId xmlns:a16="http://schemas.microsoft.com/office/drawing/2014/main" id="{4E52E97A-ECB9-7532-158C-82ADA48105B1}"/>
              </a:ext>
            </a:extLst>
          </p:cNvPr>
          <p:cNvSpPr>
            <a:spLocks noChangeAspect="1"/>
          </p:cNvSpPr>
          <p:nvPr/>
        </p:nvSpPr>
        <p:spPr bwMode="auto">
          <a:xfrm>
            <a:off x="5665788" y="2741613"/>
            <a:ext cx="157162" cy="144462"/>
          </a:xfrm>
          <a:custGeom>
            <a:avLst/>
            <a:gdLst>
              <a:gd name="T0" fmla="*/ 0 w 106"/>
              <a:gd name="T1" fmla="*/ 0 h 98"/>
              <a:gd name="T2" fmla="*/ 63 w 106"/>
              <a:gd name="T3" fmla="*/ 98 h 98"/>
              <a:gd name="T4" fmla="*/ 106 w 106"/>
              <a:gd name="T5" fmla="*/ 29 h 98"/>
              <a:gd name="T6" fmla="*/ 0 w 106"/>
              <a:gd name="T7" fmla="*/ 0 h 98"/>
            </a:gdLst>
            <a:ahLst/>
            <a:cxnLst>
              <a:cxn ang="0">
                <a:pos x="T0" y="T1"/>
              </a:cxn>
              <a:cxn ang="0">
                <a:pos x="T2" y="T3"/>
              </a:cxn>
              <a:cxn ang="0">
                <a:pos x="T4" y="T5"/>
              </a:cxn>
              <a:cxn ang="0">
                <a:pos x="T6" y="T7"/>
              </a:cxn>
            </a:cxnLst>
            <a:rect l="0" t="0" r="r" b="b"/>
            <a:pathLst>
              <a:path w="106" h="98">
                <a:moveTo>
                  <a:pt x="0" y="0"/>
                </a:moveTo>
                <a:lnTo>
                  <a:pt x="63" y="98"/>
                </a:lnTo>
                <a:lnTo>
                  <a:pt x="106" y="29"/>
                </a:lnTo>
                <a:lnTo>
                  <a:pt x="0" y="0"/>
                </a:lnTo>
                <a:close/>
              </a:path>
            </a:pathLst>
          </a:custGeom>
          <a:solidFill>
            <a:srgbClr val="000000"/>
          </a:solidFill>
          <a:ln w="0">
            <a:solidFill>
              <a:srgbClr val="000000"/>
            </a:solidFill>
            <a:prstDash val="solid"/>
            <a:round/>
            <a:headEnd/>
            <a:tailEnd/>
          </a:ln>
        </p:spPr>
        <p:txBody>
          <a:bodyPr/>
          <a:lstStyle/>
          <a:p>
            <a:endParaRPr lang="en-US"/>
          </a:p>
        </p:txBody>
      </p:sp>
      <p:sp>
        <p:nvSpPr>
          <p:cNvPr id="23" name="AutoShape 22">
            <a:extLst>
              <a:ext uri="{FF2B5EF4-FFF2-40B4-BE49-F238E27FC236}">
                <a16:creationId xmlns:a16="http://schemas.microsoft.com/office/drawing/2014/main" id="{FC4CF19C-837B-EC02-E242-0C216105D261}"/>
              </a:ext>
            </a:extLst>
          </p:cNvPr>
          <p:cNvSpPr>
            <a:spLocks noChangeAspect="1" noChangeArrowheads="1"/>
          </p:cNvSpPr>
          <p:nvPr/>
        </p:nvSpPr>
        <p:spPr bwMode="auto">
          <a:xfrm>
            <a:off x="6276975" y="3044825"/>
            <a:ext cx="336550" cy="736600"/>
          </a:xfrm>
          <a:prstGeom prst="rightArrow">
            <a:avLst>
              <a:gd name="adj1" fmla="val 50000"/>
              <a:gd name="adj2" fmla="val 25000"/>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23">
            <a:extLst>
              <a:ext uri="{FF2B5EF4-FFF2-40B4-BE49-F238E27FC236}">
                <a16:creationId xmlns:a16="http://schemas.microsoft.com/office/drawing/2014/main" id="{B5EC009D-A6BC-54B4-0FF1-4DB5970A9D12}"/>
              </a:ext>
            </a:extLst>
          </p:cNvPr>
          <p:cNvSpPr>
            <a:spLocks noChangeAspect="1" noChangeShapeType="1"/>
          </p:cNvSpPr>
          <p:nvPr/>
        </p:nvSpPr>
        <p:spPr bwMode="auto">
          <a:xfrm>
            <a:off x="6946901" y="4259264"/>
            <a:ext cx="1687513" cy="1587"/>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24">
            <a:extLst>
              <a:ext uri="{FF2B5EF4-FFF2-40B4-BE49-F238E27FC236}">
                <a16:creationId xmlns:a16="http://schemas.microsoft.com/office/drawing/2014/main" id="{E4C5C8BD-2CF9-0215-0C2A-359FD2E1322A}"/>
              </a:ext>
            </a:extLst>
          </p:cNvPr>
          <p:cNvSpPr>
            <a:spLocks noChangeAspect="1" noChangeShapeType="1"/>
          </p:cNvSpPr>
          <p:nvPr/>
        </p:nvSpPr>
        <p:spPr bwMode="auto">
          <a:xfrm>
            <a:off x="6946901" y="2571750"/>
            <a:ext cx="1687513"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Rectangle 25">
            <a:extLst>
              <a:ext uri="{FF2B5EF4-FFF2-40B4-BE49-F238E27FC236}">
                <a16:creationId xmlns:a16="http://schemas.microsoft.com/office/drawing/2014/main" id="{DAB4690E-E0CA-F1D1-A0AC-BE22E42C3379}"/>
              </a:ext>
            </a:extLst>
          </p:cNvPr>
          <p:cNvSpPr>
            <a:spLocks noChangeAspect="1" noChangeArrowheads="1"/>
          </p:cNvSpPr>
          <p:nvPr/>
        </p:nvSpPr>
        <p:spPr bwMode="auto">
          <a:xfrm>
            <a:off x="8050214" y="3278189"/>
            <a:ext cx="282575" cy="1120775"/>
          </a:xfrm>
          <a:prstGeom prst="rect">
            <a:avLst/>
          </a:prstGeom>
          <a:solidFill>
            <a:srgbClr val="808080"/>
          </a:solidFill>
          <a:ln w="0">
            <a:solidFill>
              <a:srgbClr val="808080"/>
            </a:solidFill>
            <a:miter lim="800000"/>
            <a:headEnd/>
            <a:tailEnd/>
          </a:ln>
        </p:spPr>
        <p:txBody>
          <a:bodyPr/>
          <a:lstStyle/>
          <a:p>
            <a:endParaRPr lang="en-US"/>
          </a:p>
        </p:txBody>
      </p:sp>
      <p:sp>
        <p:nvSpPr>
          <p:cNvPr id="27" name="Rectangle 26">
            <a:extLst>
              <a:ext uri="{FF2B5EF4-FFF2-40B4-BE49-F238E27FC236}">
                <a16:creationId xmlns:a16="http://schemas.microsoft.com/office/drawing/2014/main" id="{C17946B9-D949-2A61-1D1A-2D947B29B4D0}"/>
              </a:ext>
            </a:extLst>
          </p:cNvPr>
          <p:cNvSpPr>
            <a:spLocks noChangeAspect="1" noChangeArrowheads="1"/>
          </p:cNvSpPr>
          <p:nvPr/>
        </p:nvSpPr>
        <p:spPr bwMode="auto">
          <a:xfrm>
            <a:off x="8050214" y="3278189"/>
            <a:ext cx="282575" cy="11207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 name="Rectangle 27">
            <a:extLst>
              <a:ext uri="{FF2B5EF4-FFF2-40B4-BE49-F238E27FC236}">
                <a16:creationId xmlns:a16="http://schemas.microsoft.com/office/drawing/2014/main" id="{93644888-D911-E622-2F97-119C144A0DFD}"/>
              </a:ext>
            </a:extLst>
          </p:cNvPr>
          <p:cNvSpPr>
            <a:spLocks noChangeAspect="1" noChangeArrowheads="1"/>
          </p:cNvSpPr>
          <p:nvPr/>
        </p:nvSpPr>
        <p:spPr bwMode="auto">
          <a:xfrm>
            <a:off x="8050214" y="4116389"/>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Rectangle 28">
            <a:extLst>
              <a:ext uri="{FF2B5EF4-FFF2-40B4-BE49-F238E27FC236}">
                <a16:creationId xmlns:a16="http://schemas.microsoft.com/office/drawing/2014/main" id="{1B90D350-4C08-86B7-9266-6193B103B7D3}"/>
              </a:ext>
            </a:extLst>
          </p:cNvPr>
          <p:cNvSpPr>
            <a:spLocks noChangeAspect="1" noChangeArrowheads="1"/>
          </p:cNvSpPr>
          <p:nvPr/>
        </p:nvSpPr>
        <p:spPr bwMode="auto">
          <a:xfrm>
            <a:off x="7216776" y="2430463"/>
            <a:ext cx="284163" cy="1130300"/>
          </a:xfrm>
          <a:prstGeom prst="rect">
            <a:avLst/>
          </a:prstGeom>
          <a:solidFill>
            <a:srgbClr val="808080"/>
          </a:solidFill>
          <a:ln w="0">
            <a:solidFill>
              <a:srgbClr val="808080"/>
            </a:solidFill>
            <a:miter lim="800000"/>
            <a:headEnd/>
            <a:tailEnd/>
          </a:ln>
        </p:spPr>
        <p:txBody>
          <a:bodyPr/>
          <a:lstStyle/>
          <a:p>
            <a:endParaRPr lang="en-US"/>
          </a:p>
        </p:txBody>
      </p:sp>
      <p:sp>
        <p:nvSpPr>
          <p:cNvPr id="30" name="Rectangle 29">
            <a:extLst>
              <a:ext uri="{FF2B5EF4-FFF2-40B4-BE49-F238E27FC236}">
                <a16:creationId xmlns:a16="http://schemas.microsoft.com/office/drawing/2014/main" id="{5506F20E-1C8E-EAE2-AC26-A5D2D7B26C10}"/>
              </a:ext>
            </a:extLst>
          </p:cNvPr>
          <p:cNvSpPr>
            <a:spLocks noChangeAspect="1" noChangeArrowheads="1"/>
          </p:cNvSpPr>
          <p:nvPr/>
        </p:nvSpPr>
        <p:spPr bwMode="auto">
          <a:xfrm>
            <a:off x="7216776" y="2430464"/>
            <a:ext cx="284163"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Rectangle 30">
            <a:extLst>
              <a:ext uri="{FF2B5EF4-FFF2-40B4-BE49-F238E27FC236}">
                <a16:creationId xmlns:a16="http://schemas.microsoft.com/office/drawing/2014/main" id="{E9307F66-7C46-C333-6529-6DDC8E3FB9EF}"/>
              </a:ext>
            </a:extLst>
          </p:cNvPr>
          <p:cNvSpPr>
            <a:spLocks noChangeAspect="1" noChangeArrowheads="1"/>
          </p:cNvSpPr>
          <p:nvPr/>
        </p:nvSpPr>
        <p:spPr bwMode="auto">
          <a:xfrm>
            <a:off x="7216776" y="3702051"/>
            <a:ext cx="284163" cy="696913"/>
          </a:xfrm>
          <a:prstGeom prst="rect">
            <a:avLst/>
          </a:prstGeom>
          <a:solidFill>
            <a:srgbClr val="808080"/>
          </a:solidFill>
          <a:ln w="0">
            <a:solidFill>
              <a:srgbClr val="808080"/>
            </a:solidFill>
            <a:miter lim="800000"/>
            <a:headEnd/>
            <a:tailEnd/>
          </a:ln>
        </p:spPr>
        <p:txBody>
          <a:bodyPr/>
          <a:lstStyle/>
          <a:p>
            <a:endParaRPr lang="en-US"/>
          </a:p>
        </p:txBody>
      </p:sp>
      <p:sp>
        <p:nvSpPr>
          <p:cNvPr id="32" name="Rectangle 31">
            <a:extLst>
              <a:ext uri="{FF2B5EF4-FFF2-40B4-BE49-F238E27FC236}">
                <a16:creationId xmlns:a16="http://schemas.microsoft.com/office/drawing/2014/main" id="{16F05EE9-523B-4D10-8FA6-1AEAB3E37E1A}"/>
              </a:ext>
            </a:extLst>
          </p:cNvPr>
          <p:cNvSpPr>
            <a:spLocks noChangeAspect="1" noChangeArrowheads="1"/>
          </p:cNvSpPr>
          <p:nvPr/>
        </p:nvSpPr>
        <p:spPr bwMode="auto">
          <a:xfrm>
            <a:off x="7216776" y="3702051"/>
            <a:ext cx="284163" cy="69691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 name="Rectangle 32">
            <a:extLst>
              <a:ext uri="{FF2B5EF4-FFF2-40B4-BE49-F238E27FC236}">
                <a16:creationId xmlns:a16="http://schemas.microsoft.com/office/drawing/2014/main" id="{4092B802-0786-9C10-5EF7-6BFF5775F391}"/>
              </a:ext>
            </a:extLst>
          </p:cNvPr>
          <p:cNvSpPr>
            <a:spLocks noChangeAspect="1" noChangeArrowheads="1"/>
          </p:cNvSpPr>
          <p:nvPr/>
        </p:nvSpPr>
        <p:spPr bwMode="auto">
          <a:xfrm>
            <a:off x="7216776" y="4116389"/>
            <a:ext cx="284163"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Rectangle 33">
            <a:extLst>
              <a:ext uri="{FF2B5EF4-FFF2-40B4-BE49-F238E27FC236}">
                <a16:creationId xmlns:a16="http://schemas.microsoft.com/office/drawing/2014/main" id="{433DAA4D-041D-0406-F256-FA5838CB7F22}"/>
              </a:ext>
            </a:extLst>
          </p:cNvPr>
          <p:cNvSpPr>
            <a:spLocks noChangeAspect="1" noChangeArrowheads="1"/>
          </p:cNvSpPr>
          <p:nvPr/>
        </p:nvSpPr>
        <p:spPr bwMode="auto">
          <a:xfrm>
            <a:off x="7216776" y="3702050"/>
            <a:ext cx="284163" cy="273050"/>
          </a:xfrm>
          <a:prstGeom prst="rect">
            <a:avLst/>
          </a:prstGeom>
          <a:solidFill>
            <a:srgbClr val="DFDFDF"/>
          </a:solidFill>
          <a:ln w="0">
            <a:solidFill>
              <a:srgbClr val="DFDFDF"/>
            </a:solidFill>
            <a:miter lim="800000"/>
            <a:headEnd/>
            <a:tailEnd/>
          </a:ln>
        </p:spPr>
        <p:txBody>
          <a:bodyPr/>
          <a:lstStyle/>
          <a:p>
            <a:endParaRPr lang="en-US"/>
          </a:p>
        </p:txBody>
      </p:sp>
      <p:sp>
        <p:nvSpPr>
          <p:cNvPr id="35" name="Rectangle 34">
            <a:extLst>
              <a:ext uri="{FF2B5EF4-FFF2-40B4-BE49-F238E27FC236}">
                <a16:creationId xmlns:a16="http://schemas.microsoft.com/office/drawing/2014/main" id="{17F11ED3-51C8-0CF4-B19C-77C4E7947DA4}"/>
              </a:ext>
            </a:extLst>
          </p:cNvPr>
          <p:cNvSpPr>
            <a:spLocks noChangeAspect="1" noChangeArrowheads="1"/>
          </p:cNvSpPr>
          <p:nvPr/>
        </p:nvSpPr>
        <p:spPr bwMode="auto">
          <a:xfrm>
            <a:off x="7216776" y="3702050"/>
            <a:ext cx="284163" cy="2730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 name="Rectangle 35">
            <a:extLst>
              <a:ext uri="{FF2B5EF4-FFF2-40B4-BE49-F238E27FC236}">
                <a16:creationId xmlns:a16="http://schemas.microsoft.com/office/drawing/2014/main" id="{71C6F6FF-91E3-345B-FD23-A781B5085E9E}"/>
              </a:ext>
            </a:extLst>
          </p:cNvPr>
          <p:cNvSpPr>
            <a:spLocks noChangeAspect="1" noChangeArrowheads="1"/>
          </p:cNvSpPr>
          <p:nvPr/>
        </p:nvSpPr>
        <p:spPr bwMode="auto">
          <a:xfrm>
            <a:off x="7289801" y="3767139"/>
            <a:ext cx="142875" cy="142875"/>
          </a:xfrm>
          <a:prstGeom prst="rect">
            <a:avLst/>
          </a:prstGeom>
          <a:solidFill>
            <a:srgbClr val="000000"/>
          </a:solidFill>
          <a:ln w="0">
            <a:solidFill>
              <a:srgbClr val="000000"/>
            </a:solidFill>
            <a:miter lim="800000"/>
            <a:headEnd/>
            <a:tailEnd/>
          </a:ln>
        </p:spPr>
        <p:txBody>
          <a:bodyPr/>
          <a:lstStyle/>
          <a:p>
            <a:endParaRPr lang="en-US"/>
          </a:p>
        </p:txBody>
      </p:sp>
      <p:sp>
        <p:nvSpPr>
          <p:cNvPr id="37" name="Rectangle 36">
            <a:extLst>
              <a:ext uri="{FF2B5EF4-FFF2-40B4-BE49-F238E27FC236}">
                <a16:creationId xmlns:a16="http://schemas.microsoft.com/office/drawing/2014/main" id="{3FD3607C-EE7D-1B93-8276-FDEFE11DFA18}"/>
              </a:ext>
            </a:extLst>
          </p:cNvPr>
          <p:cNvSpPr>
            <a:spLocks noChangeAspect="1" noChangeArrowheads="1"/>
          </p:cNvSpPr>
          <p:nvPr/>
        </p:nvSpPr>
        <p:spPr bwMode="auto">
          <a:xfrm>
            <a:off x="7289801" y="3767139"/>
            <a:ext cx="142875" cy="142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 name="Rectangle 37">
            <a:extLst>
              <a:ext uri="{FF2B5EF4-FFF2-40B4-BE49-F238E27FC236}">
                <a16:creationId xmlns:a16="http://schemas.microsoft.com/office/drawing/2014/main" id="{715911F4-F12E-FFD8-7AAA-EF70F9529139}"/>
              </a:ext>
            </a:extLst>
          </p:cNvPr>
          <p:cNvSpPr>
            <a:spLocks noChangeAspect="1" noChangeArrowheads="1"/>
          </p:cNvSpPr>
          <p:nvPr/>
        </p:nvSpPr>
        <p:spPr bwMode="auto">
          <a:xfrm>
            <a:off x="7686676" y="2897189"/>
            <a:ext cx="644525" cy="179387"/>
          </a:xfrm>
          <a:prstGeom prst="rect">
            <a:avLst/>
          </a:prstGeom>
          <a:solidFill>
            <a:srgbClr val="DFDFDF"/>
          </a:solidFill>
          <a:ln w="0">
            <a:solidFill>
              <a:srgbClr val="DFDFDF"/>
            </a:solidFill>
            <a:miter lim="800000"/>
            <a:headEnd/>
            <a:tailEnd/>
          </a:ln>
        </p:spPr>
        <p:txBody>
          <a:bodyPr/>
          <a:lstStyle/>
          <a:p>
            <a:endParaRPr lang="en-US"/>
          </a:p>
        </p:txBody>
      </p:sp>
      <p:sp>
        <p:nvSpPr>
          <p:cNvPr id="39" name="Rectangle 38">
            <a:extLst>
              <a:ext uri="{FF2B5EF4-FFF2-40B4-BE49-F238E27FC236}">
                <a16:creationId xmlns:a16="http://schemas.microsoft.com/office/drawing/2014/main" id="{D3F1BAEE-9A10-DBE2-CB7D-A41FAB84B506}"/>
              </a:ext>
            </a:extLst>
          </p:cNvPr>
          <p:cNvSpPr>
            <a:spLocks noChangeAspect="1" noChangeArrowheads="1"/>
          </p:cNvSpPr>
          <p:nvPr/>
        </p:nvSpPr>
        <p:spPr bwMode="auto">
          <a:xfrm>
            <a:off x="7686675" y="2897189"/>
            <a:ext cx="603250" cy="1793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 name="Rectangle 39">
            <a:extLst>
              <a:ext uri="{FF2B5EF4-FFF2-40B4-BE49-F238E27FC236}">
                <a16:creationId xmlns:a16="http://schemas.microsoft.com/office/drawing/2014/main" id="{E67FCB36-4C48-4ECF-3D57-B4A8F9979729}"/>
              </a:ext>
            </a:extLst>
          </p:cNvPr>
          <p:cNvSpPr>
            <a:spLocks noChangeAspect="1" noChangeArrowheads="1"/>
          </p:cNvSpPr>
          <p:nvPr/>
        </p:nvSpPr>
        <p:spPr bwMode="auto">
          <a:xfrm>
            <a:off x="7620001" y="3143251"/>
            <a:ext cx="282575" cy="563563"/>
          </a:xfrm>
          <a:prstGeom prst="rect">
            <a:avLst/>
          </a:prstGeom>
          <a:solidFill>
            <a:srgbClr val="808080"/>
          </a:solidFill>
          <a:ln w="0">
            <a:solidFill>
              <a:srgbClr val="808080"/>
            </a:solidFill>
            <a:miter lim="800000"/>
            <a:headEnd/>
            <a:tailEnd/>
          </a:ln>
        </p:spPr>
        <p:txBody>
          <a:bodyPr/>
          <a:lstStyle/>
          <a:p>
            <a:endParaRPr lang="en-US"/>
          </a:p>
        </p:txBody>
      </p:sp>
      <p:sp>
        <p:nvSpPr>
          <p:cNvPr id="41" name="Rectangle 40">
            <a:extLst>
              <a:ext uri="{FF2B5EF4-FFF2-40B4-BE49-F238E27FC236}">
                <a16:creationId xmlns:a16="http://schemas.microsoft.com/office/drawing/2014/main" id="{3EF52301-6526-BAB9-BF52-2A60A6D04955}"/>
              </a:ext>
            </a:extLst>
          </p:cNvPr>
          <p:cNvSpPr>
            <a:spLocks noChangeAspect="1" noChangeArrowheads="1"/>
          </p:cNvSpPr>
          <p:nvPr/>
        </p:nvSpPr>
        <p:spPr bwMode="auto">
          <a:xfrm>
            <a:off x="7620001" y="3143251"/>
            <a:ext cx="282575" cy="56356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 Box 41">
            <a:extLst>
              <a:ext uri="{FF2B5EF4-FFF2-40B4-BE49-F238E27FC236}">
                <a16:creationId xmlns:a16="http://schemas.microsoft.com/office/drawing/2014/main" id="{5A772999-C2C4-B178-DC08-EBC2112AC227}"/>
              </a:ext>
            </a:extLst>
          </p:cNvPr>
          <p:cNvSpPr txBox="1">
            <a:spLocks noChangeAspect="1" noChangeArrowheads="1"/>
          </p:cNvSpPr>
          <p:nvPr/>
        </p:nvSpPr>
        <p:spPr bwMode="auto">
          <a:xfrm>
            <a:off x="7250114" y="4445000"/>
            <a:ext cx="349395"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t>B</a:t>
            </a:r>
            <a:endParaRPr lang="en-US" altLang="zh-CN" i="1">
              <a:ea typeface="宋体" panose="02010600030101010101" pitchFamily="2" charset="-122"/>
            </a:endParaRPr>
          </a:p>
        </p:txBody>
      </p:sp>
      <p:sp>
        <p:nvSpPr>
          <p:cNvPr id="43" name="Text Box 42">
            <a:extLst>
              <a:ext uri="{FF2B5EF4-FFF2-40B4-BE49-F238E27FC236}">
                <a16:creationId xmlns:a16="http://schemas.microsoft.com/office/drawing/2014/main" id="{726D4C6F-5070-2FED-3311-F0872890021B}"/>
              </a:ext>
            </a:extLst>
          </p:cNvPr>
          <p:cNvSpPr txBox="1">
            <a:spLocks noChangeAspect="1" noChangeArrowheads="1"/>
          </p:cNvSpPr>
          <p:nvPr/>
        </p:nvSpPr>
        <p:spPr bwMode="auto">
          <a:xfrm>
            <a:off x="8021639" y="4446588"/>
            <a:ext cx="349395"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t>A</a:t>
            </a:r>
            <a:endParaRPr lang="en-US" altLang="zh-CN" i="1">
              <a:ea typeface="宋体" panose="02010600030101010101" pitchFamily="2" charset="-122"/>
            </a:endParaRPr>
          </a:p>
        </p:txBody>
      </p:sp>
      <p:sp>
        <p:nvSpPr>
          <p:cNvPr id="44" name="Text Box 43">
            <a:extLst>
              <a:ext uri="{FF2B5EF4-FFF2-40B4-BE49-F238E27FC236}">
                <a16:creationId xmlns:a16="http://schemas.microsoft.com/office/drawing/2014/main" id="{586509BB-D69D-4983-09F9-FBBC25570B7A}"/>
              </a:ext>
            </a:extLst>
          </p:cNvPr>
          <p:cNvSpPr txBox="1">
            <a:spLocks noChangeAspect="1" noChangeArrowheads="1"/>
          </p:cNvSpPr>
          <p:nvPr/>
        </p:nvSpPr>
        <p:spPr bwMode="auto">
          <a:xfrm>
            <a:off x="7202489" y="2093913"/>
            <a:ext cx="349395"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t>A</a:t>
            </a:r>
            <a:endParaRPr lang="en-US" altLang="zh-CN" i="1">
              <a:ea typeface="宋体" panose="02010600030101010101" pitchFamily="2" charset="-122"/>
            </a:endParaRPr>
          </a:p>
        </p:txBody>
      </p:sp>
      <p:sp>
        <p:nvSpPr>
          <p:cNvPr id="45" name="Text Box 44">
            <a:extLst>
              <a:ext uri="{FF2B5EF4-FFF2-40B4-BE49-F238E27FC236}">
                <a16:creationId xmlns:a16="http://schemas.microsoft.com/office/drawing/2014/main" id="{1099B16D-A9CD-9F5E-366A-2CAB44E4648E}"/>
              </a:ext>
            </a:extLst>
          </p:cNvPr>
          <p:cNvSpPr txBox="1">
            <a:spLocks noChangeAspect="1" noChangeArrowheads="1"/>
          </p:cNvSpPr>
          <p:nvPr/>
        </p:nvSpPr>
        <p:spPr bwMode="auto">
          <a:xfrm>
            <a:off x="7605714" y="2093913"/>
            <a:ext cx="349395"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t>B</a:t>
            </a:r>
            <a:endParaRPr lang="en-US" altLang="zh-CN" i="1">
              <a:ea typeface="宋体" panose="02010600030101010101" pitchFamily="2" charset="-122"/>
            </a:endParaRPr>
          </a:p>
        </p:txBody>
      </p:sp>
      <p:sp>
        <p:nvSpPr>
          <p:cNvPr id="46" name="Rectangle 45">
            <a:extLst>
              <a:ext uri="{FF2B5EF4-FFF2-40B4-BE49-F238E27FC236}">
                <a16:creationId xmlns:a16="http://schemas.microsoft.com/office/drawing/2014/main" id="{EFF7190F-244E-1645-08B3-1006076BDBBF}"/>
              </a:ext>
            </a:extLst>
          </p:cNvPr>
          <p:cNvSpPr>
            <a:spLocks noChangeAspect="1" noChangeArrowheads="1"/>
          </p:cNvSpPr>
          <p:nvPr/>
        </p:nvSpPr>
        <p:spPr bwMode="auto">
          <a:xfrm>
            <a:off x="7515226" y="3371851"/>
            <a:ext cx="557213" cy="142875"/>
          </a:xfrm>
          <a:prstGeom prst="rect">
            <a:avLst/>
          </a:prstGeom>
          <a:solidFill>
            <a:srgbClr val="DFDFDF"/>
          </a:solidFill>
          <a:ln w="0">
            <a:solidFill>
              <a:srgbClr val="DFDFDF"/>
            </a:solidFill>
            <a:miter lim="800000"/>
            <a:headEnd/>
            <a:tailEnd/>
          </a:ln>
        </p:spPr>
        <p:txBody>
          <a:bodyPr/>
          <a:lstStyle/>
          <a:p>
            <a:endParaRPr lang="en-US"/>
          </a:p>
        </p:txBody>
      </p:sp>
      <p:sp>
        <p:nvSpPr>
          <p:cNvPr id="47" name="Rectangle 46">
            <a:extLst>
              <a:ext uri="{FF2B5EF4-FFF2-40B4-BE49-F238E27FC236}">
                <a16:creationId xmlns:a16="http://schemas.microsoft.com/office/drawing/2014/main" id="{AB00A137-0380-28E6-1CDD-43E6A2E26A86}"/>
              </a:ext>
            </a:extLst>
          </p:cNvPr>
          <p:cNvSpPr>
            <a:spLocks noChangeAspect="1" noChangeArrowheads="1"/>
          </p:cNvSpPr>
          <p:nvPr/>
        </p:nvSpPr>
        <p:spPr bwMode="auto">
          <a:xfrm>
            <a:off x="7480301" y="3363913"/>
            <a:ext cx="600075" cy="16986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Rectangle 47">
            <a:extLst>
              <a:ext uri="{FF2B5EF4-FFF2-40B4-BE49-F238E27FC236}">
                <a16:creationId xmlns:a16="http://schemas.microsoft.com/office/drawing/2014/main" id="{342198CC-DCB3-BDE3-EEE7-149EF8F0D3BF}"/>
              </a:ext>
            </a:extLst>
          </p:cNvPr>
          <p:cNvSpPr>
            <a:spLocks noChangeAspect="1" noChangeArrowheads="1"/>
          </p:cNvSpPr>
          <p:nvPr/>
        </p:nvSpPr>
        <p:spPr bwMode="auto">
          <a:xfrm>
            <a:off x="7216776" y="2430463"/>
            <a:ext cx="284163" cy="11303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Rectangle 48">
            <a:extLst>
              <a:ext uri="{FF2B5EF4-FFF2-40B4-BE49-F238E27FC236}">
                <a16:creationId xmlns:a16="http://schemas.microsoft.com/office/drawing/2014/main" id="{11D90E26-25A5-36C2-53DC-400A6F19B7D7}"/>
              </a:ext>
            </a:extLst>
          </p:cNvPr>
          <p:cNvSpPr>
            <a:spLocks noChangeAspect="1" noChangeArrowheads="1"/>
          </p:cNvSpPr>
          <p:nvPr/>
        </p:nvSpPr>
        <p:spPr bwMode="auto">
          <a:xfrm>
            <a:off x="7216776" y="3278189"/>
            <a:ext cx="284163" cy="282575"/>
          </a:xfrm>
          <a:prstGeom prst="rect">
            <a:avLst/>
          </a:prstGeom>
          <a:solidFill>
            <a:srgbClr val="DFDFDF"/>
          </a:solidFill>
          <a:ln w="0">
            <a:solidFill>
              <a:srgbClr val="DFDFDF"/>
            </a:solidFill>
            <a:miter lim="800000"/>
            <a:headEnd/>
            <a:tailEnd/>
          </a:ln>
        </p:spPr>
        <p:txBody>
          <a:bodyPr/>
          <a:lstStyle/>
          <a:p>
            <a:endParaRPr lang="en-US"/>
          </a:p>
        </p:txBody>
      </p:sp>
      <p:sp>
        <p:nvSpPr>
          <p:cNvPr id="50" name="Rectangle 49">
            <a:extLst>
              <a:ext uri="{FF2B5EF4-FFF2-40B4-BE49-F238E27FC236}">
                <a16:creationId xmlns:a16="http://schemas.microsoft.com/office/drawing/2014/main" id="{9995222E-4E56-1836-2B0E-A1E8BF0C06AE}"/>
              </a:ext>
            </a:extLst>
          </p:cNvPr>
          <p:cNvSpPr>
            <a:spLocks noChangeAspect="1" noChangeArrowheads="1"/>
          </p:cNvSpPr>
          <p:nvPr/>
        </p:nvSpPr>
        <p:spPr bwMode="auto">
          <a:xfrm>
            <a:off x="7216776" y="3278189"/>
            <a:ext cx="284163"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 name="Rectangle 50">
            <a:extLst>
              <a:ext uri="{FF2B5EF4-FFF2-40B4-BE49-F238E27FC236}">
                <a16:creationId xmlns:a16="http://schemas.microsoft.com/office/drawing/2014/main" id="{07BBF20B-AC62-0CAE-F0D5-A4D5EA9B57FE}"/>
              </a:ext>
            </a:extLst>
          </p:cNvPr>
          <p:cNvSpPr>
            <a:spLocks noChangeAspect="1" noChangeArrowheads="1"/>
          </p:cNvSpPr>
          <p:nvPr/>
        </p:nvSpPr>
        <p:spPr bwMode="auto">
          <a:xfrm>
            <a:off x="7289801" y="3343276"/>
            <a:ext cx="142875" cy="142875"/>
          </a:xfrm>
          <a:prstGeom prst="rect">
            <a:avLst/>
          </a:prstGeom>
          <a:solidFill>
            <a:srgbClr val="000000"/>
          </a:solidFill>
          <a:ln w="0">
            <a:solidFill>
              <a:srgbClr val="000000"/>
            </a:solidFill>
            <a:miter lim="800000"/>
            <a:headEnd/>
            <a:tailEnd/>
          </a:ln>
        </p:spPr>
        <p:txBody>
          <a:bodyPr/>
          <a:lstStyle/>
          <a:p>
            <a:endParaRPr lang="en-US"/>
          </a:p>
        </p:txBody>
      </p:sp>
      <p:sp>
        <p:nvSpPr>
          <p:cNvPr id="52" name="Rectangle 51">
            <a:extLst>
              <a:ext uri="{FF2B5EF4-FFF2-40B4-BE49-F238E27FC236}">
                <a16:creationId xmlns:a16="http://schemas.microsoft.com/office/drawing/2014/main" id="{28312DAE-C2A7-B2D9-10B4-74D1642B1D4F}"/>
              </a:ext>
            </a:extLst>
          </p:cNvPr>
          <p:cNvSpPr>
            <a:spLocks noChangeAspect="1" noChangeArrowheads="1"/>
          </p:cNvSpPr>
          <p:nvPr/>
        </p:nvSpPr>
        <p:spPr bwMode="auto">
          <a:xfrm>
            <a:off x="7289801" y="3343276"/>
            <a:ext cx="142875" cy="142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Rectangle 52">
            <a:extLst>
              <a:ext uri="{FF2B5EF4-FFF2-40B4-BE49-F238E27FC236}">
                <a16:creationId xmlns:a16="http://schemas.microsoft.com/office/drawing/2014/main" id="{45DE1740-70D2-C622-1140-833430EA69FE}"/>
              </a:ext>
            </a:extLst>
          </p:cNvPr>
          <p:cNvSpPr>
            <a:spLocks noChangeAspect="1" noChangeArrowheads="1"/>
          </p:cNvSpPr>
          <p:nvPr/>
        </p:nvSpPr>
        <p:spPr bwMode="auto">
          <a:xfrm>
            <a:off x="7500938" y="3767139"/>
            <a:ext cx="139700" cy="142875"/>
          </a:xfrm>
          <a:prstGeom prst="rect">
            <a:avLst/>
          </a:prstGeom>
          <a:solidFill>
            <a:srgbClr val="DFDFDF"/>
          </a:solidFill>
          <a:ln w="0">
            <a:solidFill>
              <a:srgbClr val="DFDFDF"/>
            </a:solidFill>
            <a:miter lim="800000"/>
            <a:headEnd/>
            <a:tailEnd/>
          </a:ln>
        </p:spPr>
        <p:txBody>
          <a:bodyPr/>
          <a:lstStyle/>
          <a:p>
            <a:endParaRPr lang="en-US"/>
          </a:p>
        </p:txBody>
      </p:sp>
      <p:sp>
        <p:nvSpPr>
          <p:cNvPr id="54" name="Rectangle 53">
            <a:extLst>
              <a:ext uri="{FF2B5EF4-FFF2-40B4-BE49-F238E27FC236}">
                <a16:creationId xmlns:a16="http://schemas.microsoft.com/office/drawing/2014/main" id="{1673DB18-041B-FA53-CACE-ADC7EC5D4E4B}"/>
              </a:ext>
            </a:extLst>
          </p:cNvPr>
          <p:cNvSpPr>
            <a:spLocks noChangeAspect="1" noChangeArrowheads="1"/>
          </p:cNvSpPr>
          <p:nvPr/>
        </p:nvSpPr>
        <p:spPr bwMode="auto">
          <a:xfrm>
            <a:off x="7500938" y="3767139"/>
            <a:ext cx="139700" cy="142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 name="Rectangle 54">
            <a:extLst>
              <a:ext uri="{FF2B5EF4-FFF2-40B4-BE49-F238E27FC236}">
                <a16:creationId xmlns:a16="http://schemas.microsoft.com/office/drawing/2014/main" id="{6A444BC1-D5AB-EA74-D4E4-C7B5DC99C53B}"/>
              </a:ext>
            </a:extLst>
          </p:cNvPr>
          <p:cNvSpPr>
            <a:spLocks noChangeAspect="1" noChangeArrowheads="1"/>
          </p:cNvSpPr>
          <p:nvPr/>
        </p:nvSpPr>
        <p:spPr bwMode="auto">
          <a:xfrm>
            <a:off x="7620001" y="3679825"/>
            <a:ext cx="282575" cy="274638"/>
          </a:xfrm>
          <a:prstGeom prst="rect">
            <a:avLst/>
          </a:prstGeom>
          <a:solidFill>
            <a:srgbClr val="DFDFDF"/>
          </a:solidFill>
          <a:ln w="0">
            <a:solidFill>
              <a:srgbClr val="DFDFDF"/>
            </a:solidFill>
            <a:miter lim="800000"/>
            <a:headEnd/>
            <a:tailEnd/>
          </a:ln>
        </p:spPr>
        <p:txBody>
          <a:bodyPr/>
          <a:lstStyle/>
          <a:p>
            <a:endParaRPr lang="en-US"/>
          </a:p>
        </p:txBody>
      </p:sp>
      <p:sp>
        <p:nvSpPr>
          <p:cNvPr id="56" name="Rectangle 55">
            <a:extLst>
              <a:ext uri="{FF2B5EF4-FFF2-40B4-BE49-F238E27FC236}">
                <a16:creationId xmlns:a16="http://schemas.microsoft.com/office/drawing/2014/main" id="{F5B032DA-F1E8-A4D7-F8E2-B6653223C913}"/>
              </a:ext>
            </a:extLst>
          </p:cNvPr>
          <p:cNvSpPr>
            <a:spLocks noChangeAspect="1" noChangeArrowheads="1"/>
          </p:cNvSpPr>
          <p:nvPr/>
        </p:nvSpPr>
        <p:spPr bwMode="auto">
          <a:xfrm>
            <a:off x="7620001" y="3679825"/>
            <a:ext cx="282575" cy="27463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 name="Rectangle 56">
            <a:extLst>
              <a:ext uri="{FF2B5EF4-FFF2-40B4-BE49-F238E27FC236}">
                <a16:creationId xmlns:a16="http://schemas.microsoft.com/office/drawing/2014/main" id="{109FF78F-C7D2-B9D1-58A0-7909400F4561}"/>
              </a:ext>
            </a:extLst>
          </p:cNvPr>
          <p:cNvSpPr>
            <a:spLocks noChangeAspect="1" noChangeArrowheads="1"/>
          </p:cNvSpPr>
          <p:nvPr/>
        </p:nvSpPr>
        <p:spPr bwMode="auto">
          <a:xfrm>
            <a:off x="7694613" y="3748089"/>
            <a:ext cx="133350" cy="141287"/>
          </a:xfrm>
          <a:prstGeom prst="rect">
            <a:avLst/>
          </a:prstGeom>
          <a:solidFill>
            <a:srgbClr val="000000"/>
          </a:solidFill>
          <a:ln w="0">
            <a:solidFill>
              <a:srgbClr val="000000"/>
            </a:solidFill>
            <a:miter lim="800000"/>
            <a:headEnd/>
            <a:tailEnd/>
          </a:ln>
        </p:spPr>
        <p:txBody>
          <a:bodyPr/>
          <a:lstStyle/>
          <a:p>
            <a:endParaRPr lang="en-US"/>
          </a:p>
        </p:txBody>
      </p:sp>
      <p:sp>
        <p:nvSpPr>
          <p:cNvPr id="58" name="Rectangle 57">
            <a:extLst>
              <a:ext uri="{FF2B5EF4-FFF2-40B4-BE49-F238E27FC236}">
                <a16:creationId xmlns:a16="http://schemas.microsoft.com/office/drawing/2014/main" id="{78C410C0-6514-3C9B-162F-E3424943B1DB}"/>
              </a:ext>
            </a:extLst>
          </p:cNvPr>
          <p:cNvSpPr>
            <a:spLocks noChangeAspect="1" noChangeArrowheads="1"/>
          </p:cNvSpPr>
          <p:nvPr/>
        </p:nvSpPr>
        <p:spPr bwMode="auto">
          <a:xfrm>
            <a:off x="7694613" y="3746500"/>
            <a:ext cx="133350"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9" name="Rectangle 58">
            <a:extLst>
              <a:ext uri="{FF2B5EF4-FFF2-40B4-BE49-F238E27FC236}">
                <a16:creationId xmlns:a16="http://schemas.microsoft.com/office/drawing/2014/main" id="{A4722A38-6C4F-4271-A56C-10EC8B09A272}"/>
              </a:ext>
            </a:extLst>
          </p:cNvPr>
          <p:cNvSpPr>
            <a:spLocks noChangeAspect="1" noChangeArrowheads="1"/>
          </p:cNvSpPr>
          <p:nvPr/>
        </p:nvSpPr>
        <p:spPr bwMode="auto">
          <a:xfrm>
            <a:off x="8034338" y="2430464"/>
            <a:ext cx="284162" cy="706437"/>
          </a:xfrm>
          <a:prstGeom prst="rect">
            <a:avLst/>
          </a:prstGeom>
          <a:solidFill>
            <a:srgbClr val="808080"/>
          </a:solidFill>
          <a:ln w="0">
            <a:solidFill>
              <a:srgbClr val="808080"/>
            </a:solidFill>
            <a:miter lim="800000"/>
            <a:headEnd/>
            <a:tailEnd/>
          </a:ln>
        </p:spPr>
        <p:txBody>
          <a:bodyPr/>
          <a:lstStyle/>
          <a:p>
            <a:endParaRPr lang="en-US"/>
          </a:p>
        </p:txBody>
      </p:sp>
      <p:sp>
        <p:nvSpPr>
          <p:cNvPr id="60" name="Rectangle 59">
            <a:extLst>
              <a:ext uri="{FF2B5EF4-FFF2-40B4-BE49-F238E27FC236}">
                <a16:creationId xmlns:a16="http://schemas.microsoft.com/office/drawing/2014/main" id="{FB48F048-AC1C-9DB0-9804-42EB9396F62D}"/>
              </a:ext>
            </a:extLst>
          </p:cNvPr>
          <p:cNvSpPr>
            <a:spLocks noChangeAspect="1" noChangeArrowheads="1"/>
          </p:cNvSpPr>
          <p:nvPr/>
        </p:nvSpPr>
        <p:spPr bwMode="auto">
          <a:xfrm>
            <a:off x="8034338" y="2430464"/>
            <a:ext cx="284162" cy="70643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Rectangle 60">
            <a:extLst>
              <a:ext uri="{FF2B5EF4-FFF2-40B4-BE49-F238E27FC236}">
                <a16:creationId xmlns:a16="http://schemas.microsoft.com/office/drawing/2014/main" id="{D8C21648-CA8C-2B0D-3C40-7B0DAAD7967D}"/>
              </a:ext>
            </a:extLst>
          </p:cNvPr>
          <p:cNvSpPr>
            <a:spLocks noChangeAspect="1" noChangeArrowheads="1"/>
          </p:cNvSpPr>
          <p:nvPr/>
        </p:nvSpPr>
        <p:spPr bwMode="auto">
          <a:xfrm>
            <a:off x="8034338" y="2430464"/>
            <a:ext cx="284162"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 name="Rectangle 61">
            <a:extLst>
              <a:ext uri="{FF2B5EF4-FFF2-40B4-BE49-F238E27FC236}">
                <a16:creationId xmlns:a16="http://schemas.microsoft.com/office/drawing/2014/main" id="{649B10DB-FD86-CF3F-56D6-0B95E5820939}"/>
              </a:ext>
            </a:extLst>
          </p:cNvPr>
          <p:cNvSpPr>
            <a:spLocks noChangeAspect="1" noChangeArrowheads="1"/>
          </p:cNvSpPr>
          <p:nvPr/>
        </p:nvSpPr>
        <p:spPr bwMode="auto">
          <a:xfrm>
            <a:off x="8034338" y="2854326"/>
            <a:ext cx="284162" cy="282575"/>
          </a:xfrm>
          <a:prstGeom prst="rect">
            <a:avLst/>
          </a:prstGeom>
          <a:solidFill>
            <a:srgbClr val="DFDFDF"/>
          </a:solidFill>
          <a:ln w="0">
            <a:solidFill>
              <a:srgbClr val="DFDFDF"/>
            </a:solidFill>
            <a:miter lim="800000"/>
            <a:headEnd/>
            <a:tailEnd/>
          </a:ln>
        </p:spPr>
        <p:txBody>
          <a:bodyPr/>
          <a:lstStyle/>
          <a:p>
            <a:endParaRPr lang="en-US"/>
          </a:p>
        </p:txBody>
      </p:sp>
      <p:sp>
        <p:nvSpPr>
          <p:cNvPr id="63" name="Rectangle 62">
            <a:extLst>
              <a:ext uri="{FF2B5EF4-FFF2-40B4-BE49-F238E27FC236}">
                <a16:creationId xmlns:a16="http://schemas.microsoft.com/office/drawing/2014/main" id="{ECDE6FFF-E555-533E-96EA-1ABC02D7C12C}"/>
              </a:ext>
            </a:extLst>
          </p:cNvPr>
          <p:cNvSpPr>
            <a:spLocks noChangeAspect="1" noChangeArrowheads="1"/>
          </p:cNvSpPr>
          <p:nvPr/>
        </p:nvSpPr>
        <p:spPr bwMode="auto">
          <a:xfrm>
            <a:off x="8034338" y="2854326"/>
            <a:ext cx="284162"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 name="Rectangle 63">
            <a:extLst>
              <a:ext uri="{FF2B5EF4-FFF2-40B4-BE49-F238E27FC236}">
                <a16:creationId xmlns:a16="http://schemas.microsoft.com/office/drawing/2014/main" id="{86C5A6CA-2F7D-59D4-F819-A812F6643405}"/>
              </a:ext>
            </a:extLst>
          </p:cNvPr>
          <p:cNvSpPr>
            <a:spLocks noChangeAspect="1" noChangeArrowheads="1"/>
          </p:cNvSpPr>
          <p:nvPr/>
        </p:nvSpPr>
        <p:spPr bwMode="auto">
          <a:xfrm>
            <a:off x="8102600" y="2927350"/>
            <a:ext cx="141288" cy="141288"/>
          </a:xfrm>
          <a:prstGeom prst="rect">
            <a:avLst/>
          </a:prstGeom>
          <a:solidFill>
            <a:srgbClr val="000000"/>
          </a:solidFill>
          <a:ln w="0">
            <a:solidFill>
              <a:srgbClr val="000000"/>
            </a:solidFill>
            <a:miter lim="800000"/>
            <a:headEnd/>
            <a:tailEnd/>
          </a:ln>
        </p:spPr>
        <p:txBody>
          <a:bodyPr/>
          <a:lstStyle/>
          <a:p>
            <a:endParaRPr lang="en-US"/>
          </a:p>
        </p:txBody>
      </p:sp>
      <p:sp>
        <p:nvSpPr>
          <p:cNvPr id="65" name="Rectangle 64">
            <a:extLst>
              <a:ext uri="{FF2B5EF4-FFF2-40B4-BE49-F238E27FC236}">
                <a16:creationId xmlns:a16="http://schemas.microsoft.com/office/drawing/2014/main" id="{3C66FC74-5B0E-1876-074A-CB536B7FF03C}"/>
              </a:ext>
            </a:extLst>
          </p:cNvPr>
          <p:cNvSpPr>
            <a:spLocks noChangeAspect="1" noChangeArrowheads="1"/>
          </p:cNvSpPr>
          <p:nvPr/>
        </p:nvSpPr>
        <p:spPr bwMode="auto">
          <a:xfrm>
            <a:off x="8102600" y="2927350"/>
            <a:ext cx="141288"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 Box 65">
            <a:extLst>
              <a:ext uri="{FF2B5EF4-FFF2-40B4-BE49-F238E27FC236}">
                <a16:creationId xmlns:a16="http://schemas.microsoft.com/office/drawing/2014/main" id="{750EFACE-4781-FD00-642B-CBDBCA0D3A82}"/>
              </a:ext>
            </a:extLst>
          </p:cNvPr>
          <p:cNvSpPr txBox="1">
            <a:spLocks noChangeAspect="1" noChangeArrowheads="1"/>
          </p:cNvSpPr>
          <p:nvPr/>
        </p:nvSpPr>
        <p:spPr bwMode="auto">
          <a:xfrm>
            <a:off x="8021639" y="2093913"/>
            <a:ext cx="349395"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t>B</a:t>
            </a:r>
            <a:endParaRPr lang="en-US" altLang="zh-CN" i="1">
              <a:ea typeface="宋体" panose="02010600030101010101" pitchFamily="2" charset="-122"/>
            </a:endParaRPr>
          </a:p>
        </p:txBody>
      </p:sp>
      <p:sp>
        <p:nvSpPr>
          <p:cNvPr id="67" name="Rectangle 66">
            <a:extLst>
              <a:ext uri="{FF2B5EF4-FFF2-40B4-BE49-F238E27FC236}">
                <a16:creationId xmlns:a16="http://schemas.microsoft.com/office/drawing/2014/main" id="{20B36403-74FF-3725-EA39-208A943A14DB}"/>
              </a:ext>
            </a:extLst>
          </p:cNvPr>
          <p:cNvSpPr>
            <a:spLocks noChangeAspect="1" noChangeArrowheads="1"/>
          </p:cNvSpPr>
          <p:nvPr/>
        </p:nvSpPr>
        <p:spPr bwMode="auto">
          <a:xfrm>
            <a:off x="7620001" y="2430464"/>
            <a:ext cx="282575" cy="706437"/>
          </a:xfrm>
          <a:prstGeom prst="rect">
            <a:avLst/>
          </a:prstGeom>
          <a:solidFill>
            <a:srgbClr val="808080"/>
          </a:solidFill>
          <a:ln w="0">
            <a:solidFill>
              <a:srgbClr val="808080"/>
            </a:solidFill>
            <a:miter lim="800000"/>
            <a:headEnd/>
            <a:tailEnd/>
          </a:ln>
        </p:spPr>
        <p:txBody>
          <a:bodyPr/>
          <a:lstStyle/>
          <a:p>
            <a:endParaRPr lang="en-US"/>
          </a:p>
        </p:txBody>
      </p:sp>
      <p:sp>
        <p:nvSpPr>
          <p:cNvPr id="68" name="Rectangle 67">
            <a:extLst>
              <a:ext uri="{FF2B5EF4-FFF2-40B4-BE49-F238E27FC236}">
                <a16:creationId xmlns:a16="http://schemas.microsoft.com/office/drawing/2014/main" id="{7364B951-333A-8912-D40E-6602ADF9A51C}"/>
              </a:ext>
            </a:extLst>
          </p:cNvPr>
          <p:cNvSpPr>
            <a:spLocks noChangeAspect="1" noChangeArrowheads="1"/>
          </p:cNvSpPr>
          <p:nvPr/>
        </p:nvSpPr>
        <p:spPr bwMode="auto">
          <a:xfrm>
            <a:off x="7620001" y="2430464"/>
            <a:ext cx="282575" cy="70643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 name="Rectangle 68">
            <a:extLst>
              <a:ext uri="{FF2B5EF4-FFF2-40B4-BE49-F238E27FC236}">
                <a16:creationId xmlns:a16="http://schemas.microsoft.com/office/drawing/2014/main" id="{1A8573B3-F776-4720-BD15-3526ECC3A82C}"/>
              </a:ext>
            </a:extLst>
          </p:cNvPr>
          <p:cNvSpPr>
            <a:spLocks noChangeAspect="1" noChangeArrowheads="1"/>
          </p:cNvSpPr>
          <p:nvPr/>
        </p:nvSpPr>
        <p:spPr bwMode="auto">
          <a:xfrm>
            <a:off x="7620001" y="2430464"/>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0" name="Rectangle 69">
            <a:extLst>
              <a:ext uri="{FF2B5EF4-FFF2-40B4-BE49-F238E27FC236}">
                <a16:creationId xmlns:a16="http://schemas.microsoft.com/office/drawing/2014/main" id="{BC816A87-D04C-E895-9DC9-9EE88E5ED8AF}"/>
              </a:ext>
            </a:extLst>
          </p:cNvPr>
          <p:cNvSpPr>
            <a:spLocks noChangeAspect="1" noChangeArrowheads="1"/>
          </p:cNvSpPr>
          <p:nvPr/>
        </p:nvSpPr>
        <p:spPr bwMode="auto">
          <a:xfrm>
            <a:off x="7620001" y="2854326"/>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71" name="Rectangle 70">
            <a:extLst>
              <a:ext uri="{FF2B5EF4-FFF2-40B4-BE49-F238E27FC236}">
                <a16:creationId xmlns:a16="http://schemas.microsoft.com/office/drawing/2014/main" id="{67A28596-D375-64D1-E0C7-FBADBBF2C943}"/>
              </a:ext>
            </a:extLst>
          </p:cNvPr>
          <p:cNvSpPr>
            <a:spLocks noChangeAspect="1" noChangeArrowheads="1"/>
          </p:cNvSpPr>
          <p:nvPr/>
        </p:nvSpPr>
        <p:spPr bwMode="auto">
          <a:xfrm>
            <a:off x="7620001" y="2854326"/>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 name="Rectangle 71">
            <a:extLst>
              <a:ext uri="{FF2B5EF4-FFF2-40B4-BE49-F238E27FC236}">
                <a16:creationId xmlns:a16="http://schemas.microsoft.com/office/drawing/2014/main" id="{3381DD98-816C-BDC0-B14F-1BA603600D77}"/>
              </a:ext>
            </a:extLst>
          </p:cNvPr>
          <p:cNvSpPr>
            <a:spLocks noChangeAspect="1" noChangeArrowheads="1"/>
          </p:cNvSpPr>
          <p:nvPr/>
        </p:nvSpPr>
        <p:spPr bwMode="auto">
          <a:xfrm>
            <a:off x="7686675" y="2927350"/>
            <a:ext cx="139700" cy="141288"/>
          </a:xfrm>
          <a:prstGeom prst="rect">
            <a:avLst/>
          </a:prstGeom>
          <a:solidFill>
            <a:srgbClr val="000000"/>
          </a:solidFill>
          <a:ln w="0">
            <a:solidFill>
              <a:srgbClr val="000000"/>
            </a:solidFill>
            <a:miter lim="800000"/>
            <a:headEnd/>
            <a:tailEnd/>
          </a:ln>
        </p:spPr>
        <p:txBody>
          <a:bodyPr/>
          <a:lstStyle/>
          <a:p>
            <a:endParaRPr lang="en-US"/>
          </a:p>
        </p:txBody>
      </p:sp>
      <p:sp>
        <p:nvSpPr>
          <p:cNvPr id="73" name="Rectangle 72">
            <a:extLst>
              <a:ext uri="{FF2B5EF4-FFF2-40B4-BE49-F238E27FC236}">
                <a16:creationId xmlns:a16="http://schemas.microsoft.com/office/drawing/2014/main" id="{B6A08066-97B9-9DD7-8851-877EF8406E50}"/>
              </a:ext>
            </a:extLst>
          </p:cNvPr>
          <p:cNvSpPr>
            <a:spLocks noChangeAspect="1" noChangeArrowheads="1"/>
          </p:cNvSpPr>
          <p:nvPr/>
        </p:nvSpPr>
        <p:spPr bwMode="auto">
          <a:xfrm>
            <a:off x="7686675" y="2927350"/>
            <a:ext cx="139700"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4" name="Rectangle 73">
            <a:extLst>
              <a:ext uri="{FF2B5EF4-FFF2-40B4-BE49-F238E27FC236}">
                <a16:creationId xmlns:a16="http://schemas.microsoft.com/office/drawing/2014/main" id="{9AB82957-6899-EAE1-C398-8BAA63439A72}"/>
              </a:ext>
            </a:extLst>
          </p:cNvPr>
          <p:cNvSpPr>
            <a:spLocks noChangeAspect="1" noChangeArrowheads="1"/>
          </p:cNvSpPr>
          <p:nvPr/>
        </p:nvSpPr>
        <p:spPr bwMode="auto">
          <a:xfrm>
            <a:off x="8050214" y="3278189"/>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75" name="Rectangle 74">
            <a:extLst>
              <a:ext uri="{FF2B5EF4-FFF2-40B4-BE49-F238E27FC236}">
                <a16:creationId xmlns:a16="http://schemas.microsoft.com/office/drawing/2014/main" id="{A70FBB39-D1DF-8E98-7596-D064BC967D95}"/>
              </a:ext>
            </a:extLst>
          </p:cNvPr>
          <p:cNvSpPr>
            <a:spLocks noChangeAspect="1" noChangeArrowheads="1"/>
          </p:cNvSpPr>
          <p:nvPr/>
        </p:nvSpPr>
        <p:spPr bwMode="auto">
          <a:xfrm>
            <a:off x="8050214" y="3278189"/>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 name="Rectangle 75">
            <a:extLst>
              <a:ext uri="{FF2B5EF4-FFF2-40B4-BE49-F238E27FC236}">
                <a16:creationId xmlns:a16="http://schemas.microsoft.com/office/drawing/2014/main" id="{8649FA0B-F013-F5DD-E29A-F3B42CAD7B83}"/>
              </a:ext>
            </a:extLst>
          </p:cNvPr>
          <p:cNvSpPr>
            <a:spLocks noChangeAspect="1" noChangeArrowheads="1"/>
          </p:cNvSpPr>
          <p:nvPr/>
        </p:nvSpPr>
        <p:spPr bwMode="auto">
          <a:xfrm>
            <a:off x="8116888" y="3343276"/>
            <a:ext cx="139700" cy="142875"/>
          </a:xfrm>
          <a:prstGeom prst="rect">
            <a:avLst/>
          </a:prstGeom>
          <a:solidFill>
            <a:srgbClr val="000000"/>
          </a:solidFill>
          <a:ln w="0">
            <a:solidFill>
              <a:srgbClr val="000000"/>
            </a:solidFill>
            <a:miter lim="800000"/>
            <a:headEnd/>
            <a:tailEnd/>
          </a:ln>
        </p:spPr>
        <p:txBody>
          <a:bodyPr/>
          <a:lstStyle/>
          <a:p>
            <a:endParaRPr lang="en-US"/>
          </a:p>
        </p:txBody>
      </p:sp>
      <p:sp>
        <p:nvSpPr>
          <p:cNvPr id="77" name="Rectangle 76">
            <a:extLst>
              <a:ext uri="{FF2B5EF4-FFF2-40B4-BE49-F238E27FC236}">
                <a16:creationId xmlns:a16="http://schemas.microsoft.com/office/drawing/2014/main" id="{6FD41BB6-304F-C6D0-4C42-4FD6591161BC}"/>
              </a:ext>
            </a:extLst>
          </p:cNvPr>
          <p:cNvSpPr>
            <a:spLocks noChangeAspect="1" noChangeArrowheads="1"/>
          </p:cNvSpPr>
          <p:nvPr/>
        </p:nvSpPr>
        <p:spPr bwMode="auto">
          <a:xfrm>
            <a:off x="8116888" y="3343276"/>
            <a:ext cx="139700" cy="142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 name="Text Box 77">
            <a:extLst>
              <a:ext uri="{FF2B5EF4-FFF2-40B4-BE49-F238E27FC236}">
                <a16:creationId xmlns:a16="http://schemas.microsoft.com/office/drawing/2014/main" id="{396C995A-A804-84CB-CBCD-F88594ED1FC6}"/>
              </a:ext>
            </a:extLst>
          </p:cNvPr>
          <p:cNvSpPr txBox="1">
            <a:spLocks noChangeArrowheads="1"/>
          </p:cNvSpPr>
          <p:nvPr/>
        </p:nvSpPr>
        <p:spPr bwMode="auto">
          <a:xfrm>
            <a:off x="2841625" y="4687888"/>
            <a:ext cx="1670050" cy="374752"/>
          </a:xfrm>
          <a:prstGeom prst="rect">
            <a:avLst/>
          </a:prstGeom>
          <a:solidFill>
            <a:srgbClr val="CCCC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a:ea typeface="宋体" panose="02010600030101010101" pitchFamily="2" charset="-122"/>
              </a:rPr>
              <a:t>Cyclic conflict</a:t>
            </a:r>
          </a:p>
        </p:txBody>
      </p:sp>
    </p:spTree>
    <p:extLst>
      <p:ext uri="{BB962C8B-B14F-4D97-AF65-F5344CB8AC3E}">
        <p14:creationId xmlns:p14="http://schemas.microsoft.com/office/powerpoint/2010/main" val="65644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dissolve">
                                      <p:cBhvr>
                                        <p:cTn id="19" dur="500"/>
                                        <p:tgtEl>
                                          <p:spTgt spid="18"/>
                                        </p:tgtEl>
                                      </p:cBhvr>
                                    </p:animEffect>
                                  </p:childTnLst>
                                </p:cTn>
                              </p:par>
                              <p:par>
                                <p:cTn id="20" presetID="9"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dissolve">
                                      <p:cBhvr>
                                        <p:cTn id="28" dur="500"/>
                                        <p:tgtEl>
                                          <p:spTgt spid="21"/>
                                        </p:tgtEl>
                                      </p:cBhvr>
                                    </p:animEffec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dissolve">
                                      <p:cBhvr>
                                        <p:cTn id="34" dur="500"/>
                                        <p:tgtEl>
                                          <p:spTgt spid="78"/>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dissolve">
                                      <p:cBhvr>
                                        <p:cTn id="39" dur="500"/>
                                        <p:tgtEl>
                                          <p:spTgt spid="23"/>
                                        </p:tgtEl>
                                      </p:cBhvr>
                                    </p:animEffect>
                                  </p:childTnLst>
                                </p:cTn>
                              </p:par>
                              <p:par>
                                <p:cTn id="40" presetID="9"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par>
                                <p:cTn id="43" presetID="9"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dissolve">
                                      <p:cBhvr>
                                        <p:cTn id="45" dur="500"/>
                                        <p:tgtEl>
                                          <p:spTgt spid="25"/>
                                        </p:tgtEl>
                                      </p:cBhvr>
                                    </p:animEffect>
                                  </p:childTnLst>
                                </p:cTn>
                              </p:par>
                              <p:par>
                                <p:cTn id="46" presetID="9" presetClass="entr" presetSubtype="0"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dissolve">
                                      <p:cBhvr>
                                        <p:cTn id="48" dur="500"/>
                                        <p:tgtEl>
                                          <p:spTgt spid="26"/>
                                        </p:tgtEl>
                                      </p:cBhvr>
                                    </p:animEffect>
                                  </p:childTnLst>
                                </p:cTn>
                              </p:par>
                              <p:par>
                                <p:cTn id="49" presetID="9"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dissolve">
                                      <p:cBhvr>
                                        <p:cTn id="51" dur="500"/>
                                        <p:tgtEl>
                                          <p:spTgt spid="27"/>
                                        </p:tgtEl>
                                      </p:cBhvr>
                                    </p:animEffect>
                                  </p:childTnLst>
                                </p:cTn>
                              </p:par>
                              <p:par>
                                <p:cTn id="52" presetID="9"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dissolve">
                                      <p:cBhvr>
                                        <p:cTn id="54" dur="500"/>
                                        <p:tgtEl>
                                          <p:spTgt spid="28"/>
                                        </p:tgtEl>
                                      </p:cBhvr>
                                    </p:animEffect>
                                  </p:childTnLst>
                                </p:cTn>
                              </p:par>
                              <p:par>
                                <p:cTn id="55" presetID="9"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dissolve">
                                      <p:cBhvr>
                                        <p:cTn id="57" dur="500"/>
                                        <p:tgtEl>
                                          <p:spTgt spid="29"/>
                                        </p:tgtEl>
                                      </p:cBhvr>
                                    </p:animEffect>
                                  </p:childTnLst>
                                </p:cTn>
                              </p:par>
                              <p:par>
                                <p:cTn id="58" presetID="9" presetClass="entr" presetSubtype="0" fill="hold"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dissolve">
                                      <p:cBhvr>
                                        <p:cTn id="60" dur="500"/>
                                        <p:tgtEl>
                                          <p:spTgt spid="30"/>
                                        </p:tgtEl>
                                      </p:cBhvr>
                                    </p:animEffect>
                                  </p:childTnLst>
                                </p:cTn>
                              </p:par>
                              <p:par>
                                <p:cTn id="61" presetID="9" presetClass="entr" presetSubtype="0"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dissolve">
                                      <p:cBhvr>
                                        <p:cTn id="63" dur="500"/>
                                        <p:tgtEl>
                                          <p:spTgt spid="31"/>
                                        </p:tgtEl>
                                      </p:cBhvr>
                                    </p:animEffect>
                                  </p:childTnLst>
                                </p:cTn>
                              </p:par>
                              <p:par>
                                <p:cTn id="64" presetID="9"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dissolve">
                                      <p:cBhvr>
                                        <p:cTn id="66" dur="500"/>
                                        <p:tgtEl>
                                          <p:spTgt spid="32"/>
                                        </p:tgtEl>
                                      </p:cBhvr>
                                    </p:animEffect>
                                  </p:childTnLst>
                                </p:cTn>
                              </p:par>
                              <p:par>
                                <p:cTn id="67" presetID="9"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dissolve">
                                      <p:cBhvr>
                                        <p:cTn id="69" dur="500"/>
                                        <p:tgtEl>
                                          <p:spTgt spid="33"/>
                                        </p:tgtEl>
                                      </p:cBhvr>
                                    </p:animEffect>
                                  </p:childTnLst>
                                </p:cTn>
                              </p:par>
                              <p:par>
                                <p:cTn id="70" presetID="9" presetClass="entr" presetSubtype="0" fill="hold"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dissolve">
                                      <p:cBhvr>
                                        <p:cTn id="72" dur="500"/>
                                        <p:tgtEl>
                                          <p:spTgt spid="34"/>
                                        </p:tgtEl>
                                      </p:cBhvr>
                                    </p:animEffect>
                                  </p:childTnLst>
                                </p:cTn>
                              </p:par>
                              <p:par>
                                <p:cTn id="73" presetID="9" presetClass="entr" presetSubtype="0" fill="hold"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dissolve">
                                      <p:cBhvr>
                                        <p:cTn id="75" dur="500"/>
                                        <p:tgtEl>
                                          <p:spTgt spid="35"/>
                                        </p:tgtEl>
                                      </p:cBhvr>
                                    </p:animEffect>
                                  </p:childTnLst>
                                </p:cTn>
                              </p:par>
                              <p:par>
                                <p:cTn id="76" presetID="9" presetClass="entr" presetSubtype="0" fill="hold"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dissolve">
                                      <p:cBhvr>
                                        <p:cTn id="78" dur="500"/>
                                        <p:tgtEl>
                                          <p:spTgt spid="36"/>
                                        </p:tgtEl>
                                      </p:cBhvr>
                                    </p:animEffect>
                                  </p:childTnLst>
                                </p:cTn>
                              </p:par>
                              <p:par>
                                <p:cTn id="79" presetID="9" presetClass="entr" presetSubtype="0" fill="hold" nodeType="with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dissolve">
                                      <p:cBhvr>
                                        <p:cTn id="81" dur="500"/>
                                        <p:tgtEl>
                                          <p:spTgt spid="37"/>
                                        </p:tgtEl>
                                      </p:cBhvr>
                                    </p:animEffect>
                                  </p:childTnLst>
                                </p:cTn>
                              </p:par>
                              <p:par>
                                <p:cTn id="82" presetID="9" presetClass="entr" presetSubtype="0" fill="hold" nodeType="with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dissolve">
                                      <p:cBhvr>
                                        <p:cTn id="84" dur="500"/>
                                        <p:tgtEl>
                                          <p:spTgt spid="38"/>
                                        </p:tgtEl>
                                      </p:cBhvr>
                                    </p:animEffect>
                                  </p:childTnLst>
                                </p:cTn>
                              </p:par>
                              <p:par>
                                <p:cTn id="85" presetID="9" presetClass="entr" presetSubtype="0" fill="hold" nodeType="with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dissolve">
                                      <p:cBhvr>
                                        <p:cTn id="87" dur="500"/>
                                        <p:tgtEl>
                                          <p:spTgt spid="39"/>
                                        </p:tgtEl>
                                      </p:cBhvr>
                                    </p:animEffect>
                                  </p:childTnLst>
                                </p:cTn>
                              </p:par>
                              <p:par>
                                <p:cTn id="88" presetID="9" presetClass="entr" presetSubtype="0" fill="hold"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dissolve">
                                      <p:cBhvr>
                                        <p:cTn id="90" dur="500"/>
                                        <p:tgtEl>
                                          <p:spTgt spid="40"/>
                                        </p:tgtEl>
                                      </p:cBhvr>
                                    </p:animEffect>
                                  </p:childTnLst>
                                </p:cTn>
                              </p:par>
                              <p:par>
                                <p:cTn id="91" presetID="9" presetClass="entr" presetSubtype="0" fill="hold" nodeType="with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dissolve">
                                      <p:cBhvr>
                                        <p:cTn id="93" dur="500"/>
                                        <p:tgtEl>
                                          <p:spTgt spid="41"/>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42"/>
                                        </p:tgtEl>
                                        <p:attrNameLst>
                                          <p:attrName>style.visibility</p:attrName>
                                        </p:attrNameLst>
                                      </p:cBhvr>
                                      <p:to>
                                        <p:strVal val="visible"/>
                                      </p:to>
                                    </p:set>
                                    <p:animEffect transition="in" filter="dissolve">
                                      <p:cBhvr>
                                        <p:cTn id="96" dur="500"/>
                                        <p:tgtEl>
                                          <p:spTgt spid="42"/>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43"/>
                                        </p:tgtEl>
                                        <p:attrNameLst>
                                          <p:attrName>style.visibility</p:attrName>
                                        </p:attrNameLst>
                                      </p:cBhvr>
                                      <p:to>
                                        <p:strVal val="visible"/>
                                      </p:to>
                                    </p:set>
                                    <p:animEffect transition="in" filter="dissolve">
                                      <p:cBhvr>
                                        <p:cTn id="99" dur="500"/>
                                        <p:tgtEl>
                                          <p:spTgt spid="43"/>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44"/>
                                        </p:tgtEl>
                                        <p:attrNameLst>
                                          <p:attrName>style.visibility</p:attrName>
                                        </p:attrNameLst>
                                      </p:cBhvr>
                                      <p:to>
                                        <p:strVal val="visible"/>
                                      </p:to>
                                    </p:set>
                                    <p:animEffect transition="in" filter="dissolve">
                                      <p:cBhvr>
                                        <p:cTn id="102" dur="500"/>
                                        <p:tgtEl>
                                          <p:spTgt spid="44"/>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dissolve">
                                      <p:cBhvr>
                                        <p:cTn id="105" dur="500"/>
                                        <p:tgtEl>
                                          <p:spTgt spid="45"/>
                                        </p:tgtEl>
                                      </p:cBhvr>
                                    </p:animEffect>
                                  </p:childTnLst>
                                </p:cTn>
                              </p:par>
                              <p:par>
                                <p:cTn id="106" presetID="9" presetClass="entr" presetSubtype="0" fill="hold" nodeType="withEffect">
                                  <p:stCondLst>
                                    <p:cond delay="0"/>
                                  </p:stCondLst>
                                  <p:childTnLst>
                                    <p:set>
                                      <p:cBhvr>
                                        <p:cTn id="107" dur="1" fill="hold">
                                          <p:stCondLst>
                                            <p:cond delay="0"/>
                                          </p:stCondLst>
                                        </p:cTn>
                                        <p:tgtEl>
                                          <p:spTgt spid="46"/>
                                        </p:tgtEl>
                                        <p:attrNameLst>
                                          <p:attrName>style.visibility</p:attrName>
                                        </p:attrNameLst>
                                      </p:cBhvr>
                                      <p:to>
                                        <p:strVal val="visible"/>
                                      </p:to>
                                    </p:set>
                                    <p:animEffect transition="in" filter="dissolve">
                                      <p:cBhvr>
                                        <p:cTn id="108" dur="500"/>
                                        <p:tgtEl>
                                          <p:spTgt spid="46"/>
                                        </p:tgtEl>
                                      </p:cBhvr>
                                    </p:animEffect>
                                  </p:childTnLst>
                                </p:cTn>
                              </p:par>
                              <p:par>
                                <p:cTn id="109" presetID="9" presetClass="entr" presetSubtype="0" fill="hold" nodeType="with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dissolve">
                                      <p:cBhvr>
                                        <p:cTn id="111" dur="500"/>
                                        <p:tgtEl>
                                          <p:spTgt spid="47"/>
                                        </p:tgtEl>
                                      </p:cBhvr>
                                    </p:animEffect>
                                  </p:childTnLst>
                                </p:cTn>
                              </p:par>
                              <p:par>
                                <p:cTn id="112" presetID="9" presetClass="entr" presetSubtype="0" fill="hold" nodeType="withEffect">
                                  <p:stCondLst>
                                    <p:cond delay="0"/>
                                  </p:stCondLst>
                                  <p:childTnLst>
                                    <p:set>
                                      <p:cBhvr>
                                        <p:cTn id="113" dur="1" fill="hold">
                                          <p:stCondLst>
                                            <p:cond delay="0"/>
                                          </p:stCondLst>
                                        </p:cTn>
                                        <p:tgtEl>
                                          <p:spTgt spid="48"/>
                                        </p:tgtEl>
                                        <p:attrNameLst>
                                          <p:attrName>style.visibility</p:attrName>
                                        </p:attrNameLst>
                                      </p:cBhvr>
                                      <p:to>
                                        <p:strVal val="visible"/>
                                      </p:to>
                                    </p:set>
                                    <p:animEffect transition="in" filter="dissolve">
                                      <p:cBhvr>
                                        <p:cTn id="114" dur="500"/>
                                        <p:tgtEl>
                                          <p:spTgt spid="48"/>
                                        </p:tgtEl>
                                      </p:cBhvr>
                                    </p:animEffect>
                                  </p:childTnLst>
                                </p:cTn>
                              </p:par>
                              <p:par>
                                <p:cTn id="115" presetID="9" presetClass="entr" presetSubtype="0" fill="hold" nodeType="with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dissolve">
                                      <p:cBhvr>
                                        <p:cTn id="117" dur="500"/>
                                        <p:tgtEl>
                                          <p:spTgt spid="49"/>
                                        </p:tgtEl>
                                      </p:cBhvr>
                                    </p:animEffect>
                                  </p:childTnLst>
                                </p:cTn>
                              </p:par>
                              <p:par>
                                <p:cTn id="118" presetID="9" presetClass="entr" presetSubtype="0" fill="hold" nodeType="with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dissolve">
                                      <p:cBhvr>
                                        <p:cTn id="120" dur="500"/>
                                        <p:tgtEl>
                                          <p:spTgt spid="50"/>
                                        </p:tgtEl>
                                      </p:cBhvr>
                                    </p:animEffect>
                                  </p:childTnLst>
                                </p:cTn>
                              </p:par>
                              <p:par>
                                <p:cTn id="121" presetID="9" presetClass="entr" presetSubtype="0" fill="hold" nodeType="withEffect">
                                  <p:stCondLst>
                                    <p:cond delay="0"/>
                                  </p:stCondLst>
                                  <p:childTnLst>
                                    <p:set>
                                      <p:cBhvr>
                                        <p:cTn id="122" dur="1" fill="hold">
                                          <p:stCondLst>
                                            <p:cond delay="0"/>
                                          </p:stCondLst>
                                        </p:cTn>
                                        <p:tgtEl>
                                          <p:spTgt spid="51"/>
                                        </p:tgtEl>
                                        <p:attrNameLst>
                                          <p:attrName>style.visibility</p:attrName>
                                        </p:attrNameLst>
                                      </p:cBhvr>
                                      <p:to>
                                        <p:strVal val="visible"/>
                                      </p:to>
                                    </p:set>
                                    <p:animEffect transition="in" filter="dissolve">
                                      <p:cBhvr>
                                        <p:cTn id="123" dur="500"/>
                                        <p:tgtEl>
                                          <p:spTgt spid="51"/>
                                        </p:tgtEl>
                                      </p:cBhvr>
                                    </p:animEffect>
                                  </p:childTnLst>
                                </p:cTn>
                              </p:par>
                              <p:par>
                                <p:cTn id="124" presetID="9" presetClass="entr" presetSubtype="0" fill="hold" nodeType="withEffect">
                                  <p:stCondLst>
                                    <p:cond delay="0"/>
                                  </p:stCondLst>
                                  <p:childTnLst>
                                    <p:set>
                                      <p:cBhvr>
                                        <p:cTn id="125" dur="1" fill="hold">
                                          <p:stCondLst>
                                            <p:cond delay="0"/>
                                          </p:stCondLst>
                                        </p:cTn>
                                        <p:tgtEl>
                                          <p:spTgt spid="52"/>
                                        </p:tgtEl>
                                        <p:attrNameLst>
                                          <p:attrName>style.visibility</p:attrName>
                                        </p:attrNameLst>
                                      </p:cBhvr>
                                      <p:to>
                                        <p:strVal val="visible"/>
                                      </p:to>
                                    </p:set>
                                    <p:animEffect transition="in" filter="dissolve">
                                      <p:cBhvr>
                                        <p:cTn id="126" dur="500"/>
                                        <p:tgtEl>
                                          <p:spTgt spid="52"/>
                                        </p:tgtEl>
                                      </p:cBhvr>
                                    </p:animEffect>
                                  </p:childTnLst>
                                </p:cTn>
                              </p:par>
                              <p:par>
                                <p:cTn id="127" presetID="9" presetClass="entr" presetSubtype="0" fill="hold" nodeType="withEffect">
                                  <p:stCondLst>
                                    <p:cond delay="0"/>
                                  </p:stCondLst>
                                  <p:childTnLst>
                                    <p:set>
                                      <p:cBhvr>
                                        <p:cTn id="128" dur="1" fill="hold">
                                          <p:stCondLst>
                                            <p:cond delay="0"/>
                                          </p:stCondLst>
                                        </p:cTn>
                                        <p:tgtEl>
                                          <p:spTgt spid="53"/>
                                        </p:tgtEl>
                                        <p:attrNameLst>
                                          <p:attrName>style.visibility</p:attrName>
                                        </p:attrNameLst>
                                      </p:cBhvr>
                                      <p:to>
                                        <p:strVal val="visible"/>
                                      </p:to>
                                    </p:set>
                                    <p:animEffect transition="in" filter="dissolve">
                                      <p:cBhvr>
                                        <p:cTn id="129" dur="500"/>
                                        <p:tgtEl>
                                          <p:spTgt spid="53"/>
                                        </p:tgtEl>
                                      </p:cBhvr>
                                    </p:animEffect>
                                  </p:childTnLst>
                                </p:cTn>
                              </p:par>
                              <p:par>
                                <p:cTn id="130" presetID="9" presetClass="entr" presetSubtype="0" fill="hold" nodeType="withEffect">
                                  <p:stCondLst>
                                    <p:cond delay="0"/>
                                  </p:stCondLst>
                                  <p:childTnLst>
                                    <p:set>
                                      <p:cBhvr>
                                        <p:cTn id="131" dur="1" fill="hold">
                                          <p:stCondLst>
                                            <p:cond delay="0"/>
                                          </p:stCondLst>
                                        </p:cTn>
                                        <p:tgtEl>
                                          <p:spTgt spid="54"/>
                                        </p:tgtEl>
                                        <p:attrNameLst>
                                          <p:attrName>style.visibility</p:attrName>
                                        </p:attrNameLst>
                                      </p:cBhvr>
                                      <p:to>
                                        <p:strVal val="visible"/>
                                      </p:to>
                                    </p:set>
                                    <p:animEffect transition="in" filter="dissolve">
                                      <p:cBhvr>
                                        <p:cTn id="132" dur="500"/>
                                        <p:tgtEl>
                                          <p:spTgt spid="54"/>
                                        </p:tgtEl>
                                      </p:cBhvr>
                                    </p:animEffect>
                                  </p:childTnLst>
                                </p:cTn>
                              </p:par>
                              <p:par>
                                <p:cTn id="133" presetID="9" presetClass="entr" presetSubtype="0" fill="hold" nodeType="with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dissolve">
                                      <p:cBhvr>
                                        <p:cTn id="135" dur="500"/>
                                        <p:tgtEl>
                                          <p:spTgt spid="55"/>
                                        </p:tgtEl>
                                      </p:cBhvr>
                                    </p:animEffect>
                                  </p:childTnLst>
                                </p:cTn>
                              </p:par>
                              <p:par>
                                <p:cTn id="136" presetID="9" presetClass="entr" presetSubtype="0" fill="hold" nodeType="withEffect">
                                  <p:stCondLst>
                                    <p:cond delay="0"/>
                                  </p:stCondLst>
                                  <p:childTnLst>
                                    <p:set>
                                      <p:cBhvr>
                                        <p:cTn id="137" dur="1" fill="hold">
                                          <p:stCondLst>
                                            <p:cond delay="0"/>
                                          </p:stCondLst>
                                        </p:cTn>
                                        <p:tgtEl>
                                          <p:spTgt spid="56"/>
                                        </p:tgtEl>
                                        <p:attrNameLst>
                                          <p:attrName>style.visibility</p:attrName>
                                        </p:attrNameLst>
                                      </p:cBhvr>
                                      <p:to>
                                        <p:strVal val="visible"/>
                                      </p:to>
                                    </p:set>
                                    <p:animEffect transition="in" filter="dissolve">
                                      <p:cBhvr>
                                        <p:cTn id="138" dur="500"/>
                                        <p:tgtEl>
                                          <p:spTgt spid="56"/>
                                        </p:tgtEl>
                                      </p:cBhvr>
                                    </p:animEffect>
                                  </p:childTnLst>
                                </p:cTn>
                              </p:par>
                              <p:par>
                                <p:cTn id="139" presetID="9" presetClass="entr" presetSubtype="0" fill="hold" nodeType="withEffect">
                                  <p:stCondLst>
                                    <p:cond delay="0"/>
                                  </p:stCondLst>
                                  <p:childTnLst>
                                    <p:set>
                                      <p:cBhvr>
                                        <p:cTn id="140" dur="1" fill="hold">
                                          <p:stCondLst>
                                            <p:cond delay="0"/>
                                          </p:stCondLst>
                                        </p:cTn>
                                        <p:tgtEl>
                                          <p:spTgt spid="57"/>
                                        </p:tgtEl>
                                        <p:attrNameLst>
                                          <p:attrName>style.visibility</p:attrName>
                                        </p:attrNameLst>
                                      </p:cBhvr>
                                      <p:to>
                                        <p:strVal val="visible"/>
                                      </p:to>
                                    </p:set>
                                    <p:animEffect transition="in" filter="dissolve">
                                      <p:cBhvr>
                                        <p:cTn id="141" dur="500"/>
                                        <p:tgtEl>
                                          <p:spTgt spid="57"/>
                                        </p:tgtEl>
                                      </p:cBhvr>
                                    </p:animEffect>
                                  </p:childTnLst>
                                </p:cTn>
                              </p:par>
                              <p:par>
                                <p:cTn id="142" presetID="9" presetClass="entr" presetSubtype="0" fill="hold" nodeType="with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dissolve">
                                      <p:cBhvr>
                                        <p:cTn id="144" dur="500"/>
                                        <p:tgtEl>
                                          <p:spTgt spid="58"/>
                                        </p:tgtEl>
                                      </p:cBhvr>
                                    </p:animEffect>
                                  </p:childTnLst>
                                </p:cTn>
                              </p:par>
                              <p:par>
                                <p:cTn id="145" presetID="9" presetClass="entr" presetSubtype="0" fill="hold" nodeType="withEffect">
                                  <p:stCondLst>
                                    <p:cond delay="0"/>
                                  </p:stCondLst>
                                  <p:childTnLst>
                                    <p:set>
                                      <p:cBhvr>
                                        <p:cTn id="146" dur="1" fill="hold">
                                          <p:stCondLst>
                                            <p:cond delay="0"/>
                                          </p:stCondLst>
                                        </p:cTn>
                                        <p:tgtEl>
                                          <p:spTgt spid="59"/>
                                        </p:tgtEl>
                                        <p:attrNameLst>
                                          <p:attrName>style.visibility</p:attrName>
                                        </p:attrNameLst>
                                      </p:cBhvr>
                                      <p:to>
                                        <p:strVal val="visible"/>
                                      </p:to>
                                    </p:set>
                                    <p:animEffect transition="in" filter="dissolve">
                                      <p:cBhvr>
                                        <p:cTn id="147" dur="500"/>
                                        <p:tgtEl>
                                          <p:spTgt spid="59"/>
                                        </p:tgtEl>
                                      </p:cBhvr>
                                    </p:animEffect>
                                  </p:childTnLst>
                                </p:cTn>
                              </p:par>
                              <p:par>
                                <p:cTn id="148" presetID="9" presetClass="entr" presetSubtype="0" fill="hold" nodeType="withEffect">
                                  <p:stCondLst>
                                    <p:cond delay="0"/>
                                  </p:stCondLst>
                                  <p:childTnLst>
                                    <p:set>
                                      <p:cBhvr>
                                        <p:cTn id="149" dur="1" fill="hold">
                                          <p:stCondLst>
                                            <p:cond delay="0"/>
                                          </p:stCondLst>
                                        </p:cTn>
                                        <p:tgtEl>
                                          <p:spTgt spid="60"/>
                                        </p:tgtEl>
                                        <p:attrNameLst>
                                          <p:attrName>style.visibility</p:attrName>
                                        </p:attrNameLst>
                                      </p:cBhvr>
                                      <p:to>
                                        <p:strVal val="visible"/>
                                      </p:to>
                                    </p:set>
                                    <p:animEffect transition="in" filter="dissolve">
                                      <p:cBhvr>
                                        <p:cTn id="150" dur="500"/>
                                        <p:tgtEl>
                                          <p:spTgt spid="60"/>
                                        </p:tgtEl>
                                      </p:cBhvr>
                                    </p:animEffect>
                                  </p:childTnLst>
                                </p:cTn>
                              </p:par>
                              <p:par>
                                <p:cTn id="151" presetID="9" presetClass="entr" presetSubtype="0" fill="hold" nodeType="withEffect">
                                  <p:stCondLst>
                                    <p:cond delay="0"/>
                                  </p:stCondLst>
                                  <p:childTnLst>
                                    <p:set>
                                      <p:cBhvr>
                                        <p:cTn id="152" dur="1" fill="hold">
                                          <p:stCondLst>
                                            <p:cond delay="0"/>
                                          </p:stCondLst>
                                        </p:cTn>
                                        <p:tgtEl>
                                          <p:spTgt spid="61"/>
                                        </p:tgtEl>
                                        <p:attrNameLst>
                                          <p:attrName>style.visibility</p:attrName>
                                        </p:attrNameLst>
                                      </p:cBhvr>
                                      <p:to>
                                        <p:strVal val="visible"/>
                                      </p:to>
                                    </p:set>
                                    <p:animEffect transition="in" filter="dissolve">
                                      <p:cBhvr>
                                        <p:cTn id="153" dur="500"/>
                                        <p:tgtEl>
                                          <p:spTgt spid="61"/>
                                        </p:tgtEl>
                                      </p:cBhvr>
                                    </p:animEffect>
                                  </p:childTnLst>
                                </p:cTn>
                              </p:par>
                              <p:par>
                                <p:cTn id="154" presetID="9" presetClass="entr" presetSubtype="0" fill="hold" nodeType="withEffect">
                                  <p:stCondLst>
                                    <p:cond delay="0"/>
                                  </p:stCondLst>
                                  <p:childTnLst>
                                    <p:set>
                                      <p:cBhvr>
                                        <p:cTn id="155" dur="1" fill="hold">
                                          <p:stCondLst>
                                            <p:cond delay="0"/>
                                          </p:stCondLst>
                                        </p:cTn>
                                        <p:tgtEl>
                                          <p:spTgt spid="62"/>
                                        </p:tgtEl>
                                        <p:attrNameLst>
                                          <p:attrName>style.visibility</p:attrName>
                                        </p:attrNameLst>
                                      </p:cBhvr>
                                      <p:to>
                                        <p:strVal val="visible"/>
                                      </p:to>
                                    </p:set>
                                    <p:animEffect transition="in" filter="dissolve">
                                      <p:cBhvr>
                                        <p:cTn id="156" dur="500"/>
                                        <p:tgtEl>
                                          <p:spTgt spid="62"/>
                                        </p:tgtEl>
                                      </p:cBhvr>
                                    </p:animEffect>
                                  </p:childTnLst>
                                </p:cTn>
                              </p:par>
                              <p:par>
                                <p:cTn id="157" presetID="9" presetClass="entr" presetSubtype="0" fill="hold" nodeType="withEffect">
                                  <p:stCondLst>
                                    <p:cond delay="0"/>
                                  </p:stCondLst>
                                  <p:childTnLst>
                                    <p:set>
                                      <p:cBhvr>
                                        <p:cTn id="158" dur="1" fill="hold">
                                          <p:stCondLst>
                                            <p:cond delay="0"/>
                                          </p:stCondLst>
                                        </p:cTn>
                                        <p:tgtEl>
                                          <p:spTgt spid="63"/>
                                        </p:tgtEl>
                                        <p:attrNameLst>
                                          <p:attrName>style.visibility</p:attrName>
                                        </p:attrNameLst>
                                      </p:cBhvr>
                                      <p:to>
                                        <p:strVal val="visible"/>
                                      </p:to>
                                    </p:set>
                                    <p:animEffect transition="in" filter="dissolve">
                                      <p:cBhvr>
                                        <p:cTn id="159" dur="500"/>
                                        <p:tgtEl>
                                          <p:spTgt spid="63"/>
                                        </p:tgtEl>
                                      </p:cBhvr>
                                    </p:animEffect>
                                  </p:childTnLst>
                                </p:cTn>
                              </p:par>
                              <p:par>
                                <p:cTn id="160" presetID="9" presetClass="entr" presetSubtype="0" fill="hold" nodeType="withEffect">
                                  <p:stCondLst>
                                    <p:cond delay="0"/>
                                  </p:stCondLst>
                                  <p:childTnLst>
                                    <p:set>
                                      <p:cBhvr>
                                        <p:cTn id="161" dur="1" fill="hold">
                                          <p:stCondLst>
                                            <p:cond delay="0"/>
                                          </p:stCondLst>
                                        </p:cTn>
                                        <p:tgtEl>
                                          <p:spTgt spid="64"/>
                                        </p:tgtEl>
                                        <p:attrNameLst>
                                          <p:attrName>style.visibility</p:attrName>
                                        </p:attrNameLst>
                                      </p:cBhvr>
                                      <p:to>
                                        <p:strVal val="visible"/>
                                      </p:to>
                                    </p:set>
                                    <p:animEffect transition="in" filter="dissolve">
                                      <p:cBhvr>
                                        <p:cTn id="162" dur="500"/>
                                        <p:tgtEl>
                                          <p:spTgt spid="64"/>
                                        </p:tgtEl>
                                      </p:cBhvr>
                                    </p:animEffect>
                                  </p:childTnLst>
                                </p:cTn>
                              </p:par>
                              <p:par>
                                <p:cTn id="163" presetID="9" presetClass="entr" presetSubtype="0" fill="hold" nodeType="withEffect">
                                  <p:stCondLst>
                                    <p:cond delay="0"/>
                                  </p:stCondLst>
                                  <p:childTnLst>
                                    <p:set>
                                      <p:cBhvr>
                                        <p:cTn id="164" dur="1" fill="hold">
                                          <p:stCondLst>
                                            <p:cond delay="0"/>
                                          </p:stCondLst>
                                        </p:cTn>
                                        <p:tgtEl>
                                          <p:spTgt spid="65"/>
                                        </p:tgtEl>
                                        <p:attrNameLst>
                                          <p:attrName>style.visibility</p:attrName>
                                        </p:attrNameLst>
                                      </p:cBhvr>
                                      <p:to>
                                        <p:strVal val="visible"/>
                                      </p:to>
                                    </p:set>
                                    <p:animEffect transition="in" filter="dissolve">
                                      <p:cBhvr>
                                        <p:cTn id="165" dur="500"/>
                                        <p:tgtEl>
                                          <p:spTgt spid="65"/>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66"/>
                                        </p:tgtEl>
                                        <p:attrNameLst>
                                          <p:attrName>style.visibility</p:attrName>
                                        </p:attrNameLst>
                                      </p:cBhvr>
                                      <p:to>
                                        <p:strVal val="visible"/>
                                      </p:to>
                                    </p:set>
                                    <p:animEffect transition="in" filter="dissolve">
                                      <p:cBhvr>
                                        <p:cTn id="168" dur="500"/>
                                        <p:tgtEl>
                                          <p:spTgt spid="66"/>
                                        </p:tgtEl>
                                      </p:cBhvr>
                                    </p:animEffect>
                                  </p:childTnLst>
                                </p:cTn>
                              </p:par>
                              <p:par>
                                <p:cTn id="169" presetID="9" presetClass="entr" presetSubtype="0" fill="hold" nodeType="withEffect">
                                  <p:stCondLst>
                                    <p:cond delay="0"/>
                                  </p:stCondLst>
                                  <p:childTnLst>
                                    <p:set>
                                      <p:cBhvr>
                                        <p:cTn id="170" dur="1" fill="hold">
                                          <p:stCondLst>
                                            <p:cond delay="0"/>
                                          </p:stCondLst>
                                        </p:cTn>
                                        <p:tgtEl>
                                          <p:spTgt spid="67"/>
                                        </p:tgtEl>
                                        <p:attrNameLst>
                                          <p:attrName>style.visibility</p:attrName>
                                        </p:attrNameLst>
                                      </p:cBhvr>
                                      <p:to>
                                        <p:strVal val="visible"/>
                                      </p:to>
                                    </p:set>
                                    <p:animEffect transition="in" filter="dissolve">
                                      <p:cBhvr>
                                        <p:cTn id="171" dur="500"/>
                                        <p:tgtEl>
                                          <p:spTgt spid="67"/>
                                        </p:tgtEl>
                                      </p:cBhvr>
                                    </p:animEffect>
                                  </p:childTnLst>
                                </p:cTn>
                              </p:par>
                              <p:par>
                                <p:cTn id="172" presetID="9" presetClass="entr" presetSubtype="0" fill="hold" nodeType="withEffect">
                                  <p:stCondLst>
                                    <p:cond delay="0"/>
                                  </p:stCondLst>
                                  <p:childTnLst>
                                    <p:set>
                                      <p:cBhvr>
                                        <p:cTn id="173" dur="1" fill="hold">
                                          <p:stCondLst>
                                            <p:cond delay="0"/>
                                          </p:stCondLst>
                                        </p:cTn>
                                        <p:tgtEl>
                                          <p:spTgt spid="68"/>
                                        </p:tgtEl>
                                        <p:attrNameLst>
                                          <p:attrName>style.visibility</p:attrName>
                                        </p:attrNameLst>
                                      </p:cBhvr>
                                      <p:to>
                                        <p:strVal val="visible"/>
                                      </p:to>
                                    </p:set>
                                    <p:animEffect transition="in" filter="dissolve">
                                      <p:cBhvr>
                                        <p:cTn id="174" dur="500"/>
                                        <p:tgtEl>
                                          <p:spTgt spid="68"/>
                                        </p:tgtEl>
                                      </p:cBhvr>
                                    </p:animEffect>
                                  </p:childTnLst>
                                </p:cTn>
                              </p:par>
                              <p:par>
                                <p:cTn id="175" presetID="9" presetClass="entr" presetSubtype="0" fill="hold" nodeType="withEffect">
                                  <p:stCondLst>
                                    <p:cond delay="0"/>
                                  </p:stCondLst>
                                  <p:childTnLst>
                                    <p:set>
                                      <p:cBhvr>
                                        <p:cTn id="176" dur="1" fill="hold">
                                          <p:stCondLst>
                                            <p:cond delay="0"/>
                                          </p:stCondLst>
                                        </p:cTn>
                                        <p:tgtEl>
                                          <p:spTgt spid="69"/>
                                        </p:tgtEl>
                                        <p:attrNameLst>
                                          <p:attrName>style.visibility</p:attrName>
                                        </p:attrNameLst>
                                      </p:cBhvr>
                                      <p:to>
                                        <p:strVal val="visible"/>
                                      </p:to>
                                    </p:set>
                                    <p:animEffect transition="in" filter="dissolve">
                                      <p:cBhvr>
                                        <p:cTn id="177" dur="500"/>
                                        <p:tgtEl>
                                          <p:spTgt spid="69"/>
                                        </p:tgtEl>
                                      </p:cBhvr>
                                    </p:animEffect>
                                  </p:childTnLst>
                                </p:cTn>
                              </p:par>
                              <p:par>
                                <p:cTn id="178" presetID="9" presetClass="entr" presetSubtype="0" fill="hold" nodeType="withEffect">
                                  <p:stCondLst>
                                    <p:cond delay="0"/>
                                  </p:stCondLst>
                                  <p:childTnLst>
                                    <p:set>
                                      <p:cBhvr>
                                        <p:cTn id="179" dur="1" fill="hold">
                                          <p:stCondLst>
                                            <p:cond delay="0"/>
                                          </p:stCondLst>
                                        </p:cTn>
                                        <p:tgtEl>
                                          <p:spTgt spid="70"/>
                                        </p:tgtEl>
                                        <p:attrNameLst>
                                          <p:attrName>style.visibility</p:attrName>
                                        </p:attrNameLst>
                                      </p:cBhvr>
                                      <p:to>
                                        <p:strVal val="visible"/>
                                      </p:to>
                                    </p:set>
                                    <p:animEffect transition="in" filter="dissolve">
                                      <p:cBhvr>
                                        <p:cTn id="180" dur="500"/>
                                        <p:tgtEl>
                                          <p:spTgt spid="70"/>
                                        </p:tgtEl>
                                      </p:cBhvr>
                                    </p:animEffect>
                                  </p:childTnLst>
                                </p:cTn>
                              </p:par>
                              <p:par>
                                <p:cTn id="181" presetID="9" presetClass="entr" presetSubtype="0" fill="hold" nodeType="withEffect">
                                  <p:stCondLst>
                                    <p:cond delay="0"/>
                                  </p:stCondLst>
                                  <p:childTnLst>
                                    <p:set>
                                      <p:cBhvr>
                                        <p:cTn id="182" dur="1" fill="hold">
                                          <p:stCondLst>
                                            <p:cond delay="0"/>
                                          </p:stCondLst>
                                        </p:cTn>
                                        <p:tgtEl>
                                          <p:spTgt spid="71"/>
                                        </p:tgtEl>
                                        <p:attrNameLst>
                                          <p:attrName>style.visibility</p:attrName>
                                        </p:attrNameLst>
                                      </p:cBhvr>
                                      <p:to>
                                        <p:strVal val="visible"/>
                                      </p:to>
                                    </p:set>
                                    <p:animEffect transition="in" filter="dissolve">
                                      <p:cBhvr>
                                        <p:cTn id="183" dur="500"/>
                                        <p:tgtEl>
                                          <p:spTgt spid="71"/>
                                        </p:tgtEl>
                                      </p:cBhvr>
                                    </p:animEffect>
                                  </p:childTnLst>
                                </p:cTn>
                              </p:par>
                              <p:par>
                                <p:cTn id="184" presetID="9" presetClass="entr" presetSubtype="0" fill="hold" nodeType="withEffect">
                                  <p:stCondLst>
                                    <p:cond delay="0"/>
                                  </p:stCondLst>
                                  <p:childTnLst>
                                    <p:set>
                                      <p:cBhvr>
                                        <p:cTn id="185" dur="1" fill="hold">
                                          <p:stCondLst>
                                            <p:cond delay="0"/>
                                          </p:stCondLst>
                                        </p:cTn>
                                        <p:tgtEl>
                                          <p:spTgt spid="72"/>
                                        </p:tgtEl>
                                        <p:attrNameLst>
                                          <p:attrName>style.visibility</p:attrName>
                                        </p:attrNameLst>
                                      </p:cBhvr>
                                      <p:to>
                                        <p:strVal val="visible"/>
                                      </p:to>
                                    </p:set>
                                    <p:animEffect transition="in" filter="dissolve">
                                      <p:cBhvr>
                                        <p:cTn id="186" dur="500"/>
                                        <p:tgtEl>
                                          <p:spTgt spid="72"/>
                                        </p:tgtEl>
                                      </p:cBhvr>
                                    </p:animEffect>
                                  </p:childTnLst>
                                </p:cTn>
                              </p:par>
                              <p:par>
                                <p:cTn id="187" presetID="9" presetClass="entr" presetSubtype="0" fill="hold" nodeType="withEffect">
                                  <p:stCondLst>
                                    <p:cond delay="0"/>
                                  </p:stCondLst>
                                  <p:childTnLst>
                                    <p:set>
                                      <p:cBhvr>
                                        <p:cTn id="188" dur="1" fill="hold">
                                          <p:stCondLst>
                                            <p:cond delay="0"/>
                                          </p:stCondLst>
                                        </p:cTn>
                                        <p:tgtEl>
                                          <p:spTgt spid="73"/>
                                        </p:tgtEl>
                                        <p:attrNameLst>
                                          <p:attrName>style.visibility</p:attrName>
                                        </p:attrNameLst>
                                      </p:cBhvr>
                                      <p:to>
                                        <p:strVal val="visible"/>
                                      </p:to>
                                    </p:set>
                                    <p:animEffect transition="in" filter="dissolve">
                                      <p:cBhvr>
                                        <p:cTn id="189" dur="500"/>
                                        <p:tgtEl>
                                          <p:spTgt spid="73"/>
                                        </p:tgtEl>
                                      </p:cBhvr>
                                    </p:animEffect>
                                  </p:childTnLst>
                                </p:cTn>
                              </p:par>
                              <p:par>
                                <p:cTn id="190" presetID="9" presetClass="entr" presetSubtype="0" fill="hold" nodeType="withEffect">
                                  <p:stCondLst>
                                    <p:cond delay="0"/>
                                  </p:stCondLst>
                                  <p:childTnLst>
                                    <p:set>
                                      <p:cBhvr>
                                        <p:cTn id="191" dur="1" fill="hold">
                                          <p:stCondLst>
                                            <p:cond delay="0"/>
                                          </p:stCondLst>
                                        </p:cTn>
                                        <p:tgtEl>
                                          <p:spTgt spid="74"/>
                                        </p:tgtEl>
                                        <p:attrNameLst>
                                          <p:attrName>style.visibility</p:attrName>
                                        </p:attrNameLst>
                                      </p:cBhvr>
                                      <p:to>
                                        <p:strVal val="visible"/>
                                      </p:to>
                                    </p:set>
                                    <p:animEffect transition="in" filter="dissolve">
                                      <p:cBhvr>
                                        <p:cTn id="192" dur="500"/>
                                        <p:tgtEl>
                                          <p:spTgt spid="74"/>
                                        </p:tgtEl>
                                      </p:cBhvr>
                                    </p:animEffect>
                                  </p:childTnLst>
                                </p:cTn>
                              </p:par>
                              <p:par>
                                <p:cTn id="193" presetID="9" presetClass="entr" presetSubtype="0" fill="hold" nodeType="withEffect">
                                  <p:stCondLst>
                                    <p:cond delay="0"/>
                                  </p:stCondLst>
                                  <p:childTnLst>
                                    <p:set>
                                      <p:cBhvr>
                                        <p:cTn id="194" dur="1" fill="hold">
                                          <p:stCondLst>
                                            <p:cond delay="0"/>
                                          </p:stCondLst>
                                        </p:cTn>
                                        <p:tgtEl>
                                          <p:spTgt spid="75"/>
                                        </p:tgtEl>
                                        <p:attrNameLst>
                                          <p:attrName>style.visibility</p:attrName>
                                        </p:attrNameLst>
                                      </p:cBhvr>
                                      <p:to>
                                        <p:strVal val="visible"/>
                                      </p:to>
                                    </p:set>
                                    <p:animEffect transition="in" filter="dissolve">
                                      <p:cBhvr>
                                        <p:cTn id="195" dur="500"/>
                                        <p:tgtEl>
                                          <p:spTgt spid="75"/>
                                        </p:tgtEl>
                                      </p:cBhvr>
                                    </p:animEffect>
                                  </p:childTnLst>
                                </p:cTn>
                              </p:par>
                              <p:par>
                                <p:cTn id="196" presetID="9" presetClass="entr" presetSubtype="0" fill="hold" nodeType="withEffect">
                                  <p:stCondLst>
                                    <p:cond delay="0"/>
                                  </p:stCondLst>
                                  <p:childTnLst>
                                    <p:set>
                                      <p:cBhvr>
                                        <p:cTn id="197" dur="1" fill="hold">
                                          <p:stCondLst>
                                            <p:cond delay="0"/>
                                          </p:stCondLst>
                                        </p:cTn>
                                        <p:tgtEl>
                                          <p:spTgt spid="76"/>
                                        </p:tgtEl>
                                        <p:attrNameLst>
                                          <p:attrName>style.visibility</p:attrName>
                                        </p:attrNameLst>
                                      </p:cBhvr>
                                      <p:to>
                                        <p:strVal val="visible"/>
                                      </p:to>
                                    </p:set>
                                    <p:animEffect transition="in" filter="dissolve">
                                      <p:cBhvr>
                                        <p:cTn id="198" dur="500"/>
                                        <p:tgtEl>
                                          <p:spTgt spid="76"/>
                                        </p:tgtEl>
                                      </p:cBhvr>
                                    </p:animEffect>
                                  </p:childTnLst>
                                </p:cTn>
                              </p:par>
                              <p:par>
                                <p:cTn id="199" presetID="9" presetClass="entr" presetSubtype="0" fill="hold" nodeType="withEffect">
                                  <p:stCondLst>
                                    <p:cond delay="0"/>
                                  </p:stCondLst>
                                  <p:childTnLst>
                                    <p:set>
                                      <p:cBhvr>
                                        <p:cTn id="200" dur="1" fill="hold">
                                          <p:stCondLst>
                                            <p:cond delay="0"/>
                                          </p:stCondLst>
                                        </p:cTn>
                                        <p:tgtEl>
                                          <p:spTgt spid="77"/>
                                        </p:tgtEl>
                                        <p:attrNameLst>
                                          <p:attrName>style.visibility</p:attrName>
                                        </p:attrNameLst>
                                      </p:cBhvr>
                                      <p:to>
                                        <p:strVal val="visible"/>
                                      </p:to>
                                    </p:set>
                                    <p:animEffect transition="in" filter="dissolve">
                                      <p:cBhvr>
                                        <p:cTn id="201"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42" grpId="0"/>
      <p:bldP spid="43" grpId="0"/>
      <p:bldP spid="44" grpId="0"/>
      <p:bldP spid="45" grpId="0"/>
      <p:bldP spid="66" grpId="0"/>
      <p:bldP spid="7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B886F-0640-0491-6C81-7BF239BCD174}"/>
              </a:ext>
            </a:extLst>
          </p:cNvPr>
          <p:cNvSpPr>
            <a:spLocks noGrp="1"/>
          </p:cNvSpPr>
          <p:nvPr>
            <p:ph type="title"/>
          </p:nvPr>
        </p:nvSpPr>
        <p:spPr/>
        <p:txBody>
          <a:bodyPr/>
          <a:lstStyle/>
          <a:p>
            <a:r>
              <a:rPr lang="en-US" dirty="0"/>
              <a:t>Left-Edge Channel Routing Algorithm</a:t>
            </a:r>
          </a:p>
        </p:txBody>
      </p:sp>
      <p:sp>
        <p:nvSpPr>
          <p:cNvPr id="3" name="Content Placeholder 2">
            <a:extLst>
              <a:ext uri="{FF2B5EF4-FFF2-40B4-BE49-F238E27FC236}">
                <a16:creationId xmlns:a16="http://schemas.microsoft.com/office/drawing/2014/main" id="{09A053B4-4961-9B52-E628-24F3135722CB}"/>
              </a:ext>
            </a:extLst>
          </p:cNvPr>
          <p:cNvSpPr>
            <a:spLocks noGrp="1"/>
          </p:cNvSpPr>
          <p:nvPr>
            <p:ph idx="1"/>
          </p:nvPr>
        </p:nvSpPr>
        <p:spPr/>
        <p:txBody>
          <a:bodyPr/>
          <a:lstStyle/>
          <a:p>
            <a:pPr marL="323850" indent="-323850" defTabSz="849313">
              <a:tabLst>
                <a:tab pos="284163" algn="l"/>
                <a:tab pos="512763" algn="l"/>
              </a:tabLst>
            </a:pPr>
            <a:r>
              <a:rPr lang="de-DE" altLang="zh-CN" b="1" dirty="0" err="1">
                <a:ea typeface="宋体" panose="02010600030101010101" pitchFamily="2" charset="-122"/>
              </a:rPr>
              <a:t>Based</a:t>
            </a:r>
            <a:r>
              <a:rPr lang="en-US" altLang="zh-CN" b="1" dirty="0">
                <a:ea typeface="宋体" panose="02010600030101010101" pitchFamily="2" charset="-122"/>
              </a:rPr>
              <a:t> on the VCG and the zone representation, greedily maximizes the usage of each track </a:t>
            </a:r>
          </a:p>
          <a:p>
            <a:pPr marL="588963" lvl="1" indent="-304800" defTabSz="849313">
              <a:tabLst>
                <a:tab pos="284163" algn="l"/>
                <a:tab pos="512763" algn="l"/>
              </a:tabLst>
            </a:pPr>
            <a:r>
              <a:rPr lang="en-US" altLang="zh-CN" dirty="0">
                <a:ea typeface="宋体" panose="02010600030101010101" pitchFamily="2" charset="-122"/>
              </a:rPr>
              <a:t>VCG: assignment order of nets to tracks</a:t>
            </a:r>
          </a:p>
          <a:p>
            <a:pPr marL="588963" lvl="1" indent="-304800" defTabSz="849313">
              <a:tabLst>
                <a:tab pos="284163" algn="l"/>
                <a:tab pos="512763" algn="l"/>
              </a:tabLst>
            </a:pPr>
            <a:r>
              <a:rPr lang="en-US" altLang="zh-CN" dirty="0">
                <a:ea typeface="宋体" panose="02010600030101010101" pitchFamily="2" charset="-122"/>
              </a:rPr>
              <a:t>Zone representation: determines which nets may share the same track</a:t>
            </a:r>
            <a:br>
              <a:rPr lang="en-US" altLang="zh-CN" dirty="0">
                <a:ea typeface="宋体" panose="02010600030101010101" pitchFamily="2" charset="-122"/>
              </a:rPr>
            </a:br>
            <a:endParaRPr lang="en-US" altLang="zh-CN" dirty="0">
              <a:ea typeface="宋体" panose="02010600030101010101" pitchFamily="2" charset="-122"/>
            </a:endParaRPr>
          </a:p>
          <a:p>
            <a:pPr marL="323850" indent="-323850" defTabSz="849313">
              <a:tabLst>
                <a:tab pos="284163" algn="l"/>
                <a:tab pos="512763" algn="l"/>
              </a:tabLst>
            </a:pPr>
            <a:r>
              <a:rPr lang="en-US" altLang="zh-CN" b="1" dirty="0">
                <a:ea typeface="宋体" panose="02010600030101010101" pitchFamily="2" charset="-122"/>
              </a:rPr>
              <a:t>Each net uses only one horizontal segment</a:t>
            </a:r>
            <a:endParaRPr lang="en-US" dirty="0"/>
          </a:p>
        </p:txBody>
      </p:sp>
    </p:spTree>
    <p:extLst>
      <p:ext uri="{BB962C8B-B14F-4D97-AF65-F5344CB8AC3E}">
        <p14:creationId xmlns:p14="http://schemas.microsoft.com/office/powerpoint/2010/main" val="1809582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DC48-64F7-FF5A-1014-94F7B3D98B91}"/>
              </a:ext>
            </a:extLst>
          </p:cNvPr>
          <p:cNvSpPr>
            <a:spLocks noGrp="1"/>
          </p:cNvSpPr>
          <p:nvPr>
            <p:ph type="title"/>
          </p:nvPr>
        </p:nvSpPr>
        <p:spPr/>
        <p:txBody>
          <a:bodyPr/>
          <a:lstStyle/>
          <a:p>
            <a:r>
              <a:rPr lang="en-US" dirty="0"/>
              <a:t>Left-Edge Algorithm: Pseudo Code</a:t>
            </a:r>
          </a:p>
        </p:txBody>
      </p:sp>
      <p:sp>
        <p:nvSpPr>
          <p:cNvPr id="4" name="Rectangle 3">
            <a:extLst>
              <a:ext uri="{FF2B5EF4-FFF2-40B4-BE49-F238E27FC236}">
                <a16:creationId xmlns:a16="http://schemas.microsoft.com/office/drawing/2014/main" id="{EC154A24-E99C-7BDF-8D0F-F09C596D53EC}"/>
              </a:ext>
            </a:extLst>
          </p:cNvPr>
          <p:cNvSpPr>
            <a:spLocks noGrp="1" noChangeArrowheads="1"/>
          </p:cNvSpPr>
          <p:nvPr>
            <p:ph idx="1"/>
          </p:nvPr>
        </p:nvSpPr>
        <p:spPr>
          <a:xfrm>
            <a:off x="838200" y="1466849"/>
            <a:ext cx="10515600" cy="5130801"/>
          </a:xfrm>
          <a:noFill/>
          <a:ln/>
        </p:spPr>
        <p:txBody>
          <a:bodyPr lIns="191095" tIns="44941" rIns="89883" bIns="44941">
            <a:normAutofit/>
          </a:bodyPr>
          <a:lstStyle/>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Input:</a:t>
            </a:r>
            <a:r>
              <a:rPr lang="en-US" altLang="zh-CN" sz="1800" dirty="0">
                <a:ea typeface="宋体" panose="02010600030101010101" pitchFamily="2" charset="-122"/>
              </a:rPr>
              <a:t> 		channel routing instance </a:t>
            </a:r>
            <a:r>
              <a:rPr lang="en-US" altLang="zh-CN" sz="1800" i="1" dirty="0">
                <a:ea typeface="宋体" panose="02010600030101010101" pitchFamily="2" charset="-122"/>
              </a:rPr>
              <a:t>CR</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Output:</a:t>
            </a:r>
            <a:r>
              <a:rPr lang="en-US" altLang="zh-CN" sz="1800" dirty="0">
                <a:ea typeface="宋体" panose="02010600030101010101" pitchFamily="2" charset="-122"/>
              </a:rPr>
              <a:t> 	track assignments for each net</a:t>
            </a:r>
            <a:endParaRPr lang="en-US" altLang="zh-CN" sz="1800" i="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i="1" dirty="0" err="1">
                <a:ea typeface="宋体" panose="02010600030101010101" pitchFamily="2" charset="-122"/>
              </a:rPr>
              <a:t>curr_track</a:t>
            </a:r>
            <a:r>
              <a:rPr lang="en-US" altLang="zh-CN" sz="1800" dirty="0">
                <a:ea typeface="宋体" panose="02010600030101010101" pitchFamily="2" charset="-122"/>
              </a:rPr>
              <a:t> = 1						// start with topmost track</a:t>
            </a:r>
            <a:endParaRPr lang="en-US" altLang="zh-CN" sz="1800" i="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i="1" dirty="0" err="1">
                <a:ea typeface="宋体" panose="02010600030101010101" pitchFamily="2" charset="-122"/>
              </a:rPr>
              <a:t>nets_unassigned</a:t>
            </a:r>
            <a:r>
              <a:rPr lang="en-US" altLang="zh-CN" sz="1800" dirty="0">
                <a:ea typeface="宋体" panose="02010600030101010101" pitchFamily="2" charset="-122"/>
              </a:rPr>
              <a:t> = </a:t>
            </a:r>
            <a:r>
              <a:rPr lang="en-US" altLang="zh-CN" sz="1800" i="1" dirty="0">
                <a:ea typeface="宋体" panose="02010600030101010101" pitchFamily="2" charset="-122"/>
              </a:rPr>
              <a:t>Netlist</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while</a:t>
            </a:r>
            <a:r>
              <a:rPr lang="en-US" altLang="zh-CN" sz="1800" dirty="0">
                <a:ea typeface="宋体" panose="02010600030101010101" pitchFamily="2" charset="-122"/>
              </a:rPr>
              <a:t> (</a:t>
            </a:r>
            <a:r>
              <a:rPr lang="en-US" altLang="zh-CN" sz="1800" i="1" dirty="0" err="1">
                <a:ea typeface="宋体" panose="02010600030101010101" pitchFamily="2" charset="-122"/>
              </a:rPr>
              <a:t>nets_unassigned</a:t>
            </a:r>
            <a:r>
              <a:rPr lang="en-US" altLang="zh-CN" sz="1800" dirty="0">
                <a:ea typeface="宋体" panose="02010600030101010101" pitchFamily="2" charset="-122"/>
              </a:rPr>
              <a:t> != </a:t>
            </a:r>
            <a:r>
              <a:rPr lang="en-US" altLang="zh-CN" sz="1800" dirty="0" err="1">
                <a:ea typeface="宋体" panose="02010600030101010101" pitchFamily="2" charset="-122"/>
              </a:rPr>
              <a:t>Ø</a:t>
            </a:r>
            <a:r>
              <a:rPr lang="en-US" altLang="zh-CN" sz="1800" dirty="0">
                <a:ea typeface="宋体" panose="02010600030101010101" pitchFamily="2" charset="-122"/>
              </a:rPr>
              <a:t>)				// while nets still unassigned</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  	</a:t>
            </a:r>
            <a:r>
              <a:rPr lang="en-US" altLang="zh-CN" sz="1800" i="1" dirty="0">
                <a:ea typeface="宋体" panose="02010600030101010101" pitchFamily="2" charset="-122"/>
              </a:rPr>
              <a:t>VCG</a:t>
            </a:r>
            <a:r>
              <a:rPr lang="en-US" altLang="zh-CN" sz="1800" dirty="0">
                <a:ea typeface="宋体" panose="02010600030101010101" pitchFamily="2" charset="-122"/>
              </a:rPr>
              <a:t> = VCG(</a:t>
            </a:r>
            <a:r>
              <a:rPr lang="en-US" altLang="zh-CN" sz="1800" i="1" dirty="0">
                <a:ea typeface="宋体" panose="02010600030101010101" pitchFamily="2" charset="-122"/>
              </a:rPr>
              <a:t>CR</a:t>
            </a:r>
            <a:r>
              <a:rPr lang="en-US" altLang="zh-CN" sz="1800" dirty="0">
                <a:ea typeface="宋体" panose="02010600030101010101" pitchFamily="2" charset="-122"/>
              </a:rPr>
              <a:t>)					// generate VCG and zone</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  	</a:t>
            </a:r>
            <a:r>
              <a:rPr lang="en-US" altLang="zh-CN" sz="1800" i="1" dirty="0">
                <a:ea typeface="宋体" panose="02010600030101010101" pitchFamily="2" charset="-122"/>
              </a:rPr>
              <a:t>ZR</a:t>
            </a:r>
            <a:r>
              <a:rPr lang="en-US" altLang="zh-CN" sz="1800" dirty="0">
                <a:ea typeface="宋体" panose="02010600030101010101" pitchFamily="2" charset="-122"/>
              </a:rPr>
              <a:t> = ZONE_REP(</a:t>
            </a:r>
            <a:r>
              <a:rPr lang="en-US" altLang="zh-CN" sz="1800" i="1" dirty="0">
                <a:ea typeface="宋体" panose="02010600030101010101" pitchFamily="2" charset="-122"/>
              </a:rPr>
              <a:t>CR</a:t>
            </a:r>
            <a:r>
              <a:rPr lang="en-US" altLang="zh-CN" sz="1800" dirty="0">
                <a:ea typeface="宋体" panose="02010600030101010101" pitchFamily="2" charset="-122"/>
              </a:rPr>
              <a:t>)				// representation</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  	</a:t>
            </a:r>
            <a:r>
              <a:rPr lang="en-US" altLang="zh-CN" sz="1800" dirty="0">
                <a:ea typeface="宋体" panose="02010600030101010101" pitchFamily="2" charset="-122"/>
              </a:rPr>
              <a:t>SORT(</a:t>
            </a:r>
            <a:r>
              <a:rPr lang="en-US" altLang="zh-CN" sz="1800" i="1" dirty="0" err="1">
                <a:ea typeface="宋体" panose="02010600030101010101" pitchFamily="2" charset="-122"/>
              </a:rPr>
              <a:t>nets_unassigned</a:t>
            </a:r>
            <a:r>
              <a:rPr lang="en-US" altLang="zh-CN" sz="1800" dirty="0" err="1">
                <a:ea typeface="宋体" panose="02010600030101010101" pitchFamily="2" charset="-122"/>
              </a:rPr>
              <a:t>,start</a:t>
            </a:r>
            <a:r>
              <a:rPr lang="en-US" altLang="zh-CN" sz="1800" dirty="0">
                <a:ea typeface="宋体" panose="02010600030101010101" pitchFamily="2" charset="-122"/>
              </a:rPr>
              <a:t> column)			// find left-to-right ordering</a:t>
            </a:r>
          </a:p>
          <a:p>
            <a:pPr marL="323850" indent="-323850" defTabSz="849313">
              <a:spcBef>
                <a:spcPct val="10000"/>
              </a:spcBef>
              <a:buFont typeface="Symbol" pitchFamily="2" charset="2"/>
              <a:buNone/>
              <a:tabLst>
                <a:tab pos="284163" algn="l"/>
                <a:tab pos="512763" algn="l"/>
              </a:tabLst>
            </a:pPr>
            <a:r>
              <a:rPr lang="en-US" altLang="zh-CN" sz="1800" dirty="0">
                <a:ea typeface="宋体" panose="02010600030101010101" pitchFamily="2" charset="-122"/>
              </a:rPr>
              <a:t>										// of all unassigned nets</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  	for</a:t>
            </a:r>
            <a:r>
              <a:rPr lang="en-US" altLang="zh-CN" sz="1800" dirty="0">
                <a:ea typeface="宋体" panose="02010600030101010101" pitchFamily="2" charset="-122"/>
              </a:rPr>
              <a:t> (</a:t>
            </a:r>
            <a:r>
              <a:rPr lang="en-US" altLang="zh-CN" sz="1800" i="1" dirty="0" err="1">
                <a:ea typeface="宋体" panose="02010600030101010101" pitchFamily="2" charset="-122"/>
              </a:rPr>
              <a:t>i</a:t>
            </a:r>
            <a:r>
              <a:rPr lang="en-US" altLang="zh-CN" sz="1800" dirty="0">
                <a:ea typeface="宋体" panose="02010600030101010101" pitchFamily="2" charset="-122"/>
              </a:rPr>
              <a:t> =1 to |</a:t>
            </a:r>
            <a:r>
              <a:rPr lang="en-US" altLang="zh-CN" sz="1800" i="1" dirty="0" err="1">
                <a:ea typeface="宋体" panose="02010600030101010101" pitchFamily="2" charset="-122"/>
              </a:rPr>
              <a:t>nets_unassigned</a:t>
            </a:r>
            <a:r>
              <a:rPr lang="en-US" altLang="zh-CN" sz="1800" dirty="0">
                <a:ea typeface="宋体" panose="02010600030101010101" pitchFamily="2" charset="-122"/>
              </a:rPr>
              <a:t>|)</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    			</a:t>
            </a:r>
            <a:r>
              <a:rPr lang="en-US" altLang="zh-CN" sz="1800" i="1" dirty="0" err="1">
                <a:ea typeface="宋体" panose="02010600030101010101" pitchFamily="2" charset="-122"/>
              </a:rPr>
              <a:t>curr_net</a:t>
            </a:r>
            <a:r>
              <a:rPr lang="en-US" altLang="zh-CN" sz="1800" dirty="0">
                <a:ea typeface="宋体" panose="02010600030101010101" pitchFamily="2" charset="-122"/>
              </a:rPr>
              <a:t> = </a:t>
            </a:r>
            <a:r>
              <a:rPr lang="en-US" altLang="zh-CN" sz="1800" i="1" dirty="0" err="1">
                <a:ea typeface="宋体" panose="02010600030101010101" pitchFamily="2" charset="-122"/>
              </a:rPr>
              <a:t>nets_unassigned</a:t>
            </a:r>
            <a:r>
              <a:rPr lang="en-US" altLang="zh-CN" sz="1800" dirty="0">
                <a:ea typeface="宋体" panose="02010600030101010101" pitchFamily="2" charset="-122"/>
              </a:rPr>
              <a:t>[</a:t>
            </a:r>
            <a:r>
              <a:rPr lang="en-US" altLang="zh-CN" sz="1800" i="1" dirty="0" err="1">
                <a:ea typeface="宋体" panose="02010600030101010101" pitchFamily="2" charset="-122"/>
              </a:rPr>
              <a:t>i</a:t>
            </a:r>
            <a:r>
              <a:rPr lang="en-US" altLang="zh-CN" sz="1800" dirty="0">
                <a:ea typeface="宋体" panose="02010600030101010101" pitchFamily="2" charset="-122"/>
              </a:rPr>
              <a:t>]</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    			if</a:t>
            </a:r>
            <a:r>
              <a:rPr lang="en-US" altLang="zh-CN" sz="1800" dirty="0">
                <a:ea typeface="宋体" panose="02010600030101010101" pitchFamily="2" charset="-122"/>
              </a:rPr>
              <a:t> (PARENTS(</a:t>
            </a:r>
            <a:r>
              <a:rPr lang="en-US" altLang="zh-CN" sz="1800" i="1" dirty="0" err="1">
                <a:ea typeface="宋体" panose="02010600030101010101" pitchFamily="2" charset="-122"/>
              </a:rPr>
              <a:t>curr_net</a:t>
            </a:r>
            <a:r>
              <a:rPr lang="en-US" altLang="zh-CN" sz="1800" dirty="0">
                <a:ea typeface="宋体" panose="02010600030101010101" pitchFamily="2" charset="-122"/>
              </a:rPr>
              <a:t>) == </a:t>
            </a:r>
            <a:r>
              <a:rPr lang="en-US" altLang="zh-CN" sz="1800" dirty="0" err="1">
                <a:ea typeface="宋体" panose="02010600030101010101" pitchFamily="2" charset="-122"/>
              </a:rPr>
              <a:t>Ø</a:t>
            </a:r>
            <a:r>
              <a:rPr lang="en-US" altLang="zh-CN" sz="1800" dirty="0">
                <a:ea typeface="宋体" panose="02010600030101010101" pitchFamily="2" charset="-122"/>
              </a:rPr>
              <a:t> &amp;&amp;			// if </a:t>
            </a:r>
            <a:r>
              <a:rPr lang="en-US" altLang="zh-CN" sz="1800" i="1" dirty="0" err="1">
                <a:ea typeface="宋体" panose="02010600030101010101" pitchFamily="2" charset="-122"/>
              </a:rPr>
              <a:t>curr_net</a:t>
            </a:r>
            <a:r>
              <a:rPr lang="en-US" altLang="zh-CN" sz="1800" dirty="0">
                <a:ea typeface="宋体" panose="02010600030101010101" pitchFamily="2" charset="-122"/>
              </a:rPr>
              <a:t> has no parent</a:t>
            </a:r>
          </a:p>
          <a:p>
            <a:pPr marL="323850" indent="-323850" defTabSz="849313">
              <a:spcBef>
                <a:spcPct val="10000"/>
              </a:spcBef>
              <a:buFont typeface="Symbol" pitchFamily="2" charset="2"/>
              <a:buNone/>
              <a:tabLst>
                <a:tab pos="284163" algn="l"/>
                <a:tab pos="512763" algn="l"/>
              </a:tabLst>
            </a:pPr>
            <a:r>
              <a:rPr lang="en-US" altLang="zh-CN" sz="1800" dirty="0">
                <a:ea typeface="宋体" panose="02010600030101010101" pitchFamily="2" charset="-122"/>
              </a:rPr>
              <a:t>      		(TRY_ASSIGN(</a:t>
            </a:r>
            <a:r>
              <a:rPr lang="en-US" altLang="zh-CN" sz="1800" i="1" dirty="0" err="1">
                <a:ea typeface="宋体" panose="02010600030101010101" pitchFamily="2" charset="-122"/>
              </a:rPr>
              <a:t>curr_net</a:t>
            </a:r>
            <a:r>
              <a:rPr lang="en-US" altLang="zh-CN" sz="1800" dirty="0" err="1">
                <a:ea typeface="宋体" panose="02010600030101010101" pitchFamily="2" charset="-122"/>
              </a:rPr>
              <a:t>,</a:t>
            </a:r>
            <a:r>
              <a:rPr lang="en-US" altLang="zh-CN" sz="1800" i="1" dirty="0" err="1">
                <a:ea typeface="宋体" panose="02010600030101010101" pitchFamily="2" charset="-122"/>
              </a:rPr>
              <a:t>curr_track</a:t>
            </a:r>
            <a:r>
              <a:rPr lang="en-US" altLang="zh-CN" sz="1800" dirty="0">
                <a:ea typeface="宋体" panose="02010600030101010101" pitchFamily="2" charset="-122"/>
              </a:rPr>
              <a:t>))		//   and does not cause</a:t>
            </a:r>
            <a:br>
              <a:rPr lang="en-US" altLang="zh-CN" sz="1800" dirty="0">
                <a:ea typeface="宋体" panose="02010600030101010101" pitchFamily="2" charset="-122"/>
              </a:rPr>
            </a:br>
            <a:r>
              <a:rPr lang="en-US" altLang="zh-CN" sz="1800" dirty="0">
                <a:ea typeface="宋体" panose="02010600030101010101" pitchFamily="2" charset="-122"/>
              </a:rPr>
              <a:t>								//   conflicts on </a:t>
            </a:r>
            <a:r>
              <a:rPr lang="en-US" altLang="zh-CN" sz="1800" i="1" dirty="0" err="1">
                <a:ea typeface="宋体" panose="02010600030101010101" pitchFamily="2" charset="-122"/>
              </a:rPr>
              <a:t>curr_track</a:t>
            </a:r>
            <a:r>
              <a:rPr lang="en-US" altLang="zh-CN" sz="1800" dirty="0">
                <a:ea typeface="宋体" panose="02010600030101010101" pitchFamily="2" charset="-122"/>
              </a:rPr>
              <a:t>,</a:t>
            </a:r>
          </a:p>
          <a:p>
            <a:pPr marL="323850" indent="-323850" defTabSz="849313">
              <a:spcBef>
                <a:spcPct val="10000"/>
              </a:spcBef>
              <a:buFont typeface="Symbol" pitchFamily="2" charset="2"/>
              <a:buNone/>
              <a:tabLst>
                <a:tab pos="284163" algn="l"/>
                <a:tab pos="512763" algn="l"/>
              </a:tabLst>
            </a:pPr>
            <a:r>
              <a:rPr lang="en-US" altLang="zh-CN" sz="1800" dirty="0">
                <a:ea typeface="宋体" panose="02010600030101010101" pitchFamily="2" charset="-122"/>
              </a:rPr>
              <a:t>      		ASSIGN(</a:t>
            </a:r>
            <a:r>
              <a:rPr lang="en-US" altLang="zh-CN" sz="1800" i="1" dirty="0" err="1">
                <a:ea typeface="宋体" panose="02010600030101010101" pitchFamily="2" charset="-122"/>
              </a:rPr>
              <a:t>curr_net</a:t>
            </a:r>
            <a:r>
              <a:rPr lang="en-US" altLang="zh-CN" sz="1800" dirty="0" err="1">
                <a:ea typeface="宋体" panose="02010600030101010101" pitchFamily="2" charset="-122"/>
              </a:rPr>
              <a:t>,</a:t>
            </a:r>
            <a:r>
              <a:rPr lang="en-US" altLang="zh-CN" sz="1800" i="1" dirty="0" err="1">
                <a:ea typeface="宋体" panose="02010600030101010101" pitchFamily="2" charset="-122"/>
              </a:rPr>
              <a:t>curr_track</a:t>
            </a:r>
            <a:r>
              <a:rPr lang="en-US" altLang="zh-CN" sz="1800" dirty="0">
                <a:ea typeface="宋体" panose="02010600030101010101" pitchFamily="2" charset="-122"/>
              </a:rPr>
              <a:t>)			//   assign </a:t>
            </a:r>
            <a:r>
              <a:rPr lang="en-US" altLang="zh-CN" sz="1800" i="1" dirty="0" err="1">
                <a:ea typeface="宋体" panose="02010600030101010101" pitchFamily="2" charset="-122"/>
              </a:rPr>
              <a:t>curr</a:t>
            </a:r>
            <a:r>
              <a:rPr lang="en-US" altLang="zh-CN" sz="1800" i="1" dirty="0">
                <a:ea typeface="宋体" panose="02010600030101010101" pitchFamily="2" charset="-122"/>
              </a:rPr>
              <a:t>­_net</a:t>
            </a:r>
            <a:endParaRPr lang="en-US" altLang="zh-CN" sz="1800"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dirty="0">
                <a:ea typeface="宋体" panose="02010600030101010101" pitchFamily="2" charset="-122"/>
              </a:rPr>
              <a:t>      		REMOVE(</a:t>
            </a:r>
            <a:r>
              <a:rPr lang="en-US" altLang="zh-CN" sz="1800" i="1" dirty="0" err="1">
                <a:ea typeface="宋体" panose="02010600030101010101" pitchFamily="2" charset="-122"/>
              </a:rPr>
              <a:t>nets_unassigned</a:t>
            </a:r>
            <a:r>
              <a:rPr lang="en-US" altLang="zh-CN" sz="1800" dirty="0" err="1">
                <a:ea typeface="宋体" panose="02010600030101010101" pitchFamily="2" charset="-122"/>
              </a:rPr>
              <a:t>,</a:t>
            </a:r>
            <a:r>
              <a:rPr lang="en-US" altLang="zh-CN" sz="1800" i="1" dirty="0" err="1">
                <a:ea typeface="宋体" panose="02010600030101010101" pitchFamily="2" charset="-122"/>
              </a:rPr>
              <a:t>curr_net</a:t>
            </a:r>
            <a:r>
              <a:rPr lang="en-US" altLang="zh-CN" sz="1800" dirty="0">
                <a:ea typeface="宋体" panose="02010600030101010101" pitchFamily="2" charset="-122"/>
              </a:rPr>
              <a:t>)</a:t>
            </a:r>
            <a:endParaRPr lang="en-US" altLang="zh-CN" sz="1800" i="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i="1" dirty="0">
                <a:ea typeface="宋体" panose="02010600030101010101" pitchFamily="2" charset="-122"/>
              </a:rPr>
              <a:t>  	</a:t>
            </a:r>
            <a:r>
              <a:rPr lang="en-US" altLang="zh-CN" sz="1800" i="1" dirty="0" err="1">
                <a:ea typeface="宋体" panose="02010600030101010101" pitchFamily="2" charset="-122"/>
              </a:rPr>
              <a:t>curr_track</a:t>
            </a:r>
            <a:r>
              <a:rPr lang="en-US" altLang="zh-CN" sz="1800" dirty="0">
                <a:ea typeface="宋体" panose="02010600030101010101" pitchFamily="2" charset="-122"/>
              </a:rPr>
              <a:t> = </a:t>
            </a:r>
            <a:r>
              <a:rPr lang="en-US" altLang="zh-CN" sz="1800" i="1" dirty="0" err="1">
                <a:ea typeface="宋体" panose="02010600030101010101" pitchFamily="2" charset="-122"/>
              </a:rPr>
              <a:t>curr_track</a:t>
            </a:r>
            <a:r>
              <a:rPr lang="en-US" altLang="zh-CN" sz="1800" dirty="0">
                <a:ea typeface="宋体" panose="02010600030101010101" pitchFamily="2" charset="-122"/>
              </a:rPr>
              <a:t> + 1				// consider next track </a:t>
            </a:r>
          </a:p>
        </p:txBody>
      </p:sp>
    </p:spTree>
    <p:extLst>
      <p:ext uri="{BB962C8B-B14F-4D97-AF65-F5344CB8AC3E}">
        <p14:creationId xmlns:p14="http://schemas.microsoft.com/office/powerpoint/2010/main" val="393209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dissolve">
                                      <p:cBhvr>
                                        <p:cTn id="7" dur="500"/>
                                        <p:tgtEl>
                                          <p:spTgt spid="4">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dissolve">
                                      <p:cBhvr>
                                        <p:cTn id="10" dur="500"/>
                                        <p:tgtEl>
                                          <p:spTgt spid="4">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dissolve">
                                      <p:cBhvr>
                                        <p:cTn id="15" dur="500"/>
                                        <p:tgtEl>
                                          <p:spTgt spid="4">
                                            <p:txEl>
                                              <p:pRg st="4" end="4"/>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dissolve">
                                      <p:cBhvr>
                                        <p:cTn id="18" dur="500"/>
                                        <p:tgtEl>
                                          <p:spTgt spid="4">
                                            <p:txEl>
                                              <p:pRg st="5" end="5"/>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dissolve">
                                      <p:cBhvr>
                                        <p:cTn id="21" dur="500"/>
                                        <p:tgtEl>
                                          <p:spTgt spid="4">
                                            <p:txEl>
                                              <p:pRg st="6" end="6"/>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dissolve">
                                      <p:cBhvr>
                                        <p:cTn id="24" dur="500"/>
                                        <p:tgtEl>
                                          <p:spTgt spid="4">
                                            <p:txEl>
                                              <p:pRg st="7" end="7"/>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dissolv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dissolve">
                                      <p:cBhvr>
                                        <p:cTn id="32" dur="500"/>
                                        <p:tgtEl>
                                          <p:spTgt spid="4">
                                            <p:txEl>
                                              <p:pRg st="9" end="9"/>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dissolve">
                                      <p:cBhvr>
                                        <p:cTn id="35" dur="500"/>
                                        <p:tgtEl>
                                          <p:spTgt spid="4">
                                            <p:txEl>
                                              <p:pRg st="10" end="10"/>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4">
                                            <p:txEl>
                                              <p:pRg st="11" end="11"/>
                                            </p:txEl>
                                          </p:spTgt>
                                        </p:tgtEl>
                                        <p:attrNameLst>
                                          <p:attrName>style.visibility</p:attrName>
                                        </p:attrNameLst>
                                      </p:cBhvr>
                                      <p:to>
                                        <p:strVal val="visible"/>
                                      </p:to>
                                    </p:set>
                                    <p:animEffect transition="in" filter="dissolve">
                                      <p:cBhvr>
                                        <p:cTn id="38" dur="500"/>
                                        <p:tgtEl>
                                          <p:spTgt spid="4">
                                            <p:txEl>
                                              <p:pRg st="11" end="11"/>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animEffect transition="in" filter="dissolve">
                                      <p:cBhvr>
                                        <p:cTn id="41" dur="500"/>
                                        <p:tgtEl>
                                          <p:spTgt spid="4">
                                            <p:txEl>
                                              <p:pRg st="12" end="12"/>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4">
                                            <p:txEl>
                                              <p:pRg st="13" end="13"/>
                                            </p:txEl>
                                          </p:spTgt>
                                        </p:tgtEl>
                                        <p:attrNameLst>
                                          <p:attrName>style.visibility</p:attrName>
                                        </p:attrNameLst>
                                      </p:cBhvr>
                                      <p:to>
                                        <p:strVal val="visible"/>
                                      </p:to>
                                    </p:set>
                                    <p:animEffect transition="in" filter="dissolve">
                                      <p:cBhvr>
                                        <p:cTn id="44" dur="500"/>
                                        <p:tgtEl>
                                          <p:spTgt spid="4">
                                            <p:txEl>
                                              <p:pRg st="13" end="13"/>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animEffect transition="in" filter="dissolve">
                                      <p:cBhvr>
                                        <p:cTn id="47" dur="500"/>
                                        <p:tgtEl>
                                          <p:spTgt spid="4">
                                            <p:txEl>
                                              <p:pRg st="14" end="14"/>
                                            </p:txEl>
                                          </p:spTgt>
                                        </p:tgtEl>
                                      </p:cBhvr>
                                    </p:animEffect>
                                  </p:childTnLst>
                                </p:cTn>
                              </p:par>
                              <p:par>
                                <p:cTn id="48" presetID="9" presetClass="entr" presetSubtype="0" fill="hold" nodeType="withEffect">
                                  <p:stCondLst>
                                    <p:cond delay="0"/>
                                  </p:stCondLst>
                                  <p:childTnLst>
                                    <p:set>
                                      <p:cBhvr>
                                        <p:cTn id="49" dur="1" fill="hold">
                                          <p:stCondLst>
                                            <p:cond delay="0"/>
                                          </p:stCondLst>
                                        </p:cTn>
                                        <p:tgtEl>
                                          <p:spTgt spid="4">
                                            <p:txEl>
                                              <p:pRg st="15" end="15"/>
                                            </p:txEl>
                                          </p:spTgt>
                                        </p:tgtEl>
                                        <p:attrNameLst>
                                          <p:attrName>style.visibility</p:attrName>
                                        </p:attrNameLst>
                                      </p:cBhvr>
                                      <p:to>
                                        <p:strVal val="visible"/>
                                      </p:to>
                                    </p:set>
                                    <p:animEffect transition="in" filter="dissolve">
                                      <p:cBhvr>
                                        <p:cTn id="50" dur="500"/>
                                        <p:tgtEl>
                                          <p:spTgt spid="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C6468-B727-A1FD-3BF9-E4AEEA8D429D}"/>
              </a:ext>
            </a:extLst>
          </p:cNvPr>
          <p:cNvSpPr>
            <a:spLocks noGrp="1"/>
          </p:cNvSpPr>
          <p:nvPr>
            <p:ph type="title"/>
          </p:nvPr>
        </p:nvSpPr>
        <p:spPr/>
        <p:txBody>
          <a:bodyPr/>
          <a:lstStyle/>
          <a:p>
            <a:r>
              <a:rPr lang="en-US" dirty="0"/>
              <a:t>Walkthrough – I </a:t>
            </a:r>
          </a:p>
        </p:txBody>
      </p:sp>
      <p:grpSp>
        <p:nvGrpSpPr>
          <p:cNvPr id="4" name="Group 2">
            <a:extLst>
              <a:ext uri="{FF2B5EF4-FFF2-40B4-BE49-F238E27FC236}">
                <a16:creationId xmlns:a16="http://schemas.microsoft.com/office/drawing/2014/main" id="{238A03BD-4695-2376-2897-B50719D9BB5D}"/>
              </a:ext>
            </a:extLst>
          </p:cNvPr>
          <p:cNvGrpSpPr>
            <a:grpSpLocks/>
          </p:cNvGrpSpPr>
          <p:nvPr/>
        </p:nvGrpSpPr>
        <p:grpSpPr bwMode="auto">
          <a:xfrm>
            <a:off x="2239964" y="1341439"/>
            <a:ext cx="4852987" cy="1219199"/>
            <a:chOff x="480" y="499"/>
            <a:chExt cx="3312" cy="768"/>
          </a:xfrm>
        </p:grpSpPr>
        <p:grpSp>
          <p:nvGrpSpPr>
            <p:cNvPr id="5" name="Group 3">
              <a:extLst>
                <a:ext uri="{FF2B5EF4-FFF2-40B4-BE49-F238E27FC236}">
                  <a16:creationId xmlns:a16="http://schemas.microsoft.com/office/drawing/2014/main" id="{05C04752-E7E3-0D31-9376-B780371DADF5}"/>
                </a:ext>
              </a:extLst>
            </p:cNvPr>
            <p:cNvGrpSpPr>
              <a:grpSpLocks/>
            </p:cNvGrpSpPr>
            <p:nvPr/>
          </p:nvGrpSpPr>
          <p:grpSpPr bwMode="auto">
            <a:xfrm>
              <a:off x="572" y="725"/>
              <a:ext cx="2993" cy="0"/>
              <a:chOff x="459" y="725"/>
              <a:chExt cx="2993" cy="0"/>
            </a:xfrm>
          </p:grpSpPr>
          <p:sp>
            <p:nvSpPr>
              <p:cNvPr id="42" name="Line 4">
                <a:extLst>
                  <a:ext uri="{FF2B5EF4-FFF2-40B4-BE49-F238E27FC236}">
                    <a16:creationId xmlns:a16="http://schemas.microsoft.com/office/drawing/2014/main" id="{1D4401EA-52DA-8DD1-56BD-7F780DBB9172}"/>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5">
                <a:extLst>
                  <a:ext uri="{FF2B5EF4-FFF2-40B4-BE49-F238E27FC236}">
                    <a16:creationId xmlns:a16="http://schemas.microsoft.com/office/drawing/2014/main" id="{0875CB78-83CA-62FE-AC4B-EF8BE7F386D4}"/>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Line 6">
                <a:extLst>
                  <a:ext uri="{FF2B5EF4-FFF2-40B4-BE49-F238E27FC236}">
                    <a16:creationId xmlns:a16="http://schemas.microsoft.com/office/drawing/2014/main" id="{AB2E182C-42B0-FF05-A226-6089D7530D64}"/>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7">
                <a:extLst>
                  <a:ext uri="{FF2B5EF4-FFF2-40B4-BE49-F238E27FC236}">
                    <a16:creationId xmlns:a16="http://schemas.microsoft.com/office/drawing/2014/main" id="{10F88321-46C0-7974-6EC6-77D76B1635F5}"/>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8">
                <a:extLst>
                  <a:ext uri="{FF2B5EF4-FFF2-40B4-BE49-F238E27FC236}">
                    <a16:creationId xmlns:a16="http://schemas.microsoft.com/office/drawing/2014/main" id="{4F6E9502-FDFE-9124-FDE8-53E308014B5E}"/>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9">
                <a:extLst>
                  <a:ext uri="{FF2B5EF4-FFF2-40B4-BE49-F238E27FC236}">
                    <a16:creationId xmlns:a16="http://schemas.microsoft.com/office/drawing/2014/main" id="{A5E9673B-5FAD-60AF-2E8D-ABC645014D32}"/>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10">
                <a:extLst>
                  <a:ext uri="{FF2B5EF4-FFF2-40B4-BE49-F238E27FC236}">
                    <a16:creationId xmlns:a16="http://schemas.microsoft.com/office/drawing/2014/main" id="{B1F4E175-8B39-8FD4-820C-BAAA26B87469}"/>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11">
                <a:extLst>
                  <a:ext uri="{FF2B5EF4-FFF2-40B4-BE49-F238E27FC236}">
                    <a16:creationId xmlns:a16="http://schemas.microsoft.com/office/drawing/2014/main" id="{8D37DBA9-D133-AF29-493D-60322196A1C3}"/>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12">
                <a:extLst>
                  <a:ext uri="{FF2B5EF4-FFF2-40B4-BE49-F238E27FC236}">
                    <a16:creationId xmlns:a16="http://schemas.microsoft.com/office/drawing/2014/main" id="{A3C837B0-B3D0-8309-B4C2-4144B6303F71}"/>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13">
                <a:extLst>
                  <a:ext uri="{FF2B5EF4-FFF2-40B4-BE49-F238E27FC236}">
                    <a16:creationId xmlns:a16="http://schemas.microsoft.com/office/drawing/2014/main" id="{49AF2A18-6CC2-D84C-0A08-A78BA5F7119C}"/>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14">
                <a:extLst>
                  <a:ext uri="{FF2B5EF4-FFF2-40B4-BE49-F238E27FC236}">
                    <a16:creationId xmlns:a16="http://schemas.microsoft.com/office/drawing/2014/main" id="{B6BFE44B-F93A-3E8F-A843-46351B461E46}"/>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 name="Group 15">
              <a:extLst>
                <a:ext uri="{FF2B5EF4-FFF2-40B4-BE49-F238E27FC236}">
                  <a16:creationId xmlns:a16="http://schemas.microsoft.com/office/drawing/2014/main" id="{71158843-A021-A5D8-397E-18085CAFB472}"/>
                </a:ext>
              </a:extLst>
            </p:cNvPr>
            <p:cNvGrpSpPr>
              <a:grpSpLocks/>
            </p:cNvGrpSpPr>
            <p:nvPr/>
          </p:nvGrpSpPr>
          <p:grpSpPr bwMode="auto">
            <a:xfrm>
              <a:off x="572" y="1066"/>
              <a:ext cx="2993" cy="0"/>
              <a:chOff x="459" y="725"/>
              <a:chExt cx="2993" cy="0"/>
            </a:xfrm>
          </p:grpSpPr>
          <p:sp>
            <p:nvSpPr>
              <p:cNvPr id="31" name="Line 16">
                <a:extLst>
                  <a:ext uri="{FF2B5EF4-FFF2-40B4-BE49-F238E27FC236}">
                    <a16:creationId xmlns:a16="http://schemas.microsoft.com/office/drawing/2014/main" id="{E19AD0F9-8825-EF63-0C4A-02E192DB5563}"/>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17">
                <a:extLst>
                  <a:ext uri="{FF2B5EF4-FFF2-40B4-BE49-F238E27FC236}">
                    <a16:creationId xmlns:a16="http://schemas.microsoft.com/office/drawing/2014/main" id="{717942C7-6C82-E4DC-9DE4-4D07444C1AE9}"/>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18">
                <a:extLst>
                  <a:ext uri="{FF2B5EF4-FFF2-40B4-BE49-F238E27FC236}">
                    <a16:creationId xmlns:a16="http://schemas.microsoft.com/office/drawing/2014/main" id="{6B67756C-AB5C-83BF-D419-47B5BC3ED3F9}"/>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19">
                <a:extLst>
                  <a:ext uri="{FF2B5EF4-FFF2-40B4-BE49-F238E27FC236}">
                    <a16:creationId xmlns:a16="http://schemas.microsoft.com/office/drawing/2014/main" id="{79B516AF-E508-3802-F66E-80064A685224}"/>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20">
                <a:extLst>
                  <a:ext uri="{FF2B5EF4-FFF2-40B4-BE49-F238E27FC236}">
                    <a16:creationId xmlns:a16="http://schemas.microsoft.com/office/drawing/2014/main" id="{D47A6F17-AB5B-AFFE-91A4-B92106EF399F}"/>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21">
                <a:extLst>
                  <a:ext uri="{FF2B5EF4-FFF2-40B4-BE49-F238E27FC236}">
                    <a16:creationId xmlns:a16="http://schemas.microsoft.com/office/drawing/2014/main" id="{06E8556A-A20D-2C7E-60C4-0099CCF9E046}"/>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22">
                <a:extLst>
                  <a:ext uri="{FF2B5EF4-FFF2-40B4-BE49-F238E27FC236}">
                    <a16:creationId xmlns:a16="http://schemas.microsoft.com/office/drawing/2014/main" id="{3AAAC358-F4C2-C042-6410-84AB42C4A393}"/>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23">
                <a:extLst>
                  <a:ext uri="{FF2B5EF4-FFF2-40B4-BE49-F238E27FC236}">
                    <a16:creationId xmlns:a16="http://schemas.microsoft.com/office/drawing/2014/main" id="{C839CC33-CEFF-20E5-2017-2825EC26782A}"/>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24">
                <a:extLst>
                  <a:ext uri="{FF2B5EF4-FFF2-40B4-BE49-F238E27FC236}">
                    <a16:creationId xmlns:a16="http://schemas.microsoft.com/office/drawing/2014/main" id="{8BD2FC24-F2FA-2D79-66D0-C5FBEFE0236F}"/>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25">
                <a:extLst>
                  <a:ext uri="{FF2B5EF4-FFF2-40B4-BE49-F238E27FC236}">
                    <a16:creationId xmlns:a16="http://schemas.microsoft.com/office/drawing/2014/main" id="{15A2A632-1A70-FE68-C233-5A0CF75C2F60}"/>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26">
                <a:extLst>
                  <a:ext uri="{FF2B5EF4-FFF2-40B4-BE49-F238E27FC236}">
                    <a16:creationId xmlns:a16="http://schemas.microsoft.com/office/drawing/2014/main" id="{6FD3B7A4-FB75-B84D-280C-6B39B9E1A77A}"/>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 name="Text Box 27">
              <a:extLst>
                <a:ext uri="{FF2B5EF4-FFF2-40B4-BE49-F238E27FC236}">
                  <a16:creationId xmlns:a16="http://schemas.microsoft.com/office/drawing/2014/main" id="{7F2F23CB-8008-5C74-D5B1-957EA5C66B8D}"/>
                </a:ext>
              </a:extLst>
            </p:cNvPr>
            <p:cNvSpPr txBox="1">
              <a:spLocks noChangeArrowheads="1"/>
            </p:cNvSpPr>
            <p:nvPr/>
          </p:nvSpPr>
          <p:spPr bwMode="auto">
            <a:xfrm>
              <a:off x="480"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a:t>0</a:t>
              </a:r>
            </a:p>
          </p:txBody>
        </p:sp>
        <p:sp>
          <p:nvSpPr>
            <p:cNvPr id="8" name="Text Box 28">
              <a:extLst>
                <a:ext uri="{FF2B5EF4-FFF2-40B4-BE49-F238E27FC236}">
                  <a16:creationId xmlns:a16="http://schemas.microsoft.com/office/drawing/2014/main" id="{47A0918C-F253-BB28-AF0B-388B9ABAA212}"/>
                </a:ext>
              </a:extLst>
            </p:cNvPr>
            <p:cNvSpPr txBox="1">
              <a:spLocks noChangeArrowheads="1"/>
            </p:cNvSpPr>
            <p:nvPr/>
          </p:nvSpPr>
          <p:spPr bwMode="auto">
            <a:xfrm>
              <a:off x="752"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A</a:t>
              </a:r>
            </a:p>
          </p:txBody>
        </p:sp>
        <p:sp>
          <p:nvSpPr>
            <p:cNvPr id="9" name="Text Box 29">
              <a:extLst>
                <a:ext uri="{FF2B5EF4-FFF2-40B4-BE49-F238E27FC236}">
                  <a16:creationId xmlns:a16="http://schemas.microsoft.com/office/drawing/2014/main" id="{F0C8BE48-8B0B-9DA4-1B99-999EB059AE57}"/>
                </a:ext>
              </a:extLst>
            </p:cNvPr>
            <p:cNvSpPr txBox="1">
              <a:spLocks noChangeArrowheads="1"/>
            </p:cNvSpPr>
            <p:nvPr/>
          </p:nvSpPr>
          <p:spPr bwMode="auto">
            <a:xfrm>
              <a:off x="1026" y="499"/>
              <a:ext cx="226"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D</a:t>
              </a:r>
            </a:p>
          </p:txBody>
        </p:sp>
        <p:sp>
          <p:nvSpPr>
            <p:cNvPr id="10" name="Text Box 30">
              <a:extLst>
                <a:ext uri="{FF2B5EF4-FFF2-40B4-BE49-F238E27FC236}">
                  <a16:creationId xmlns:a16="http://schemas.microsoft.com/office/drawing/2014/main" id="{BB151C21-1573-0B9C-4B98-4D16A7E3B4C8}"/>
                </a:ext>
              </a:extLst>
            </p:cNvPr>
            <p:cNvSpPr txBox="1">
              <a:spLocks noChangeArrowheads="1"/>
            </p:cNvSpPr>
            <p:nvPr/>
          </p:nvSpPr>
          <p:spPr bwMode="auto">
            <a:xfrm>
              <a:off x="1276"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E</a:t>
              </a:r>
            </a:p>
          </p:txBody>
        </p:sp>
        <p:sp>
          <p:nvSpPr>
            <p:cNvPr id="11" name="Text Box 31">
              <a:extLst>
                <a:ext uri="{FF2B5EF4-FFF2-40B4-BE49-F238E27FC236}">
                  <a16:creationId xmlns:a16="http://schemas.microsoft.com/office/drawing/2014/main" id="{5888FE23-4975-871C-2A32-1954F5E64605}"/>
                </a:ext>
              </a:extLst>
            </p:cNvPr>
            <p:cNvSpPr txBox="1">
              <a:spLocks noChangeArrowheads="1"/>
            </p:cNvSpPr>
            <p:nvPr/>
          </p:nvSpPr>
          <p:spPr bwMode="auto">
            <a:xfrm>
              <a:off x="1571" y="499"/>
              <a:ext cx="228"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A</a:t>
              </a:r>
            </a:p>
          </p:txBody>
        </p:sp>
        <p:sp>
          <p:nvSpPr>
            <p:cNvPr id="12" name="Text Box 32">
              <a:extLst>
                <a:ext uri="{FF2B5EF4-FFF2-40B4-BE49-F238E27FC236}">
                  <a16:creationId xmlns:a16="http://schemas.microsoft.com/office/drawing/2014/main" id="{AFEE7AA1-9A29-0FAD-73A9-10DFD87F9CB5}"/>
                </a:ext>
              </a:extLst>
            </p:cNvPr>
            <p:cNvSpPr txBox="1">
              <a:spLocks noChangeArrowheads="1"/>
            </p:cNvSpPr>
            <p:nvPr/>
          </p:nvSpPr>
          <p:spPr bwMode="auto">
            <a:xfrm>
              <a:off x="2115"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G</a:t>
              </a:r>
            </a:p>
          </p:txBody>
        </p:sp>
        <p:sp>
          <p:nvSpPr>
            <p:cNvPr id="13" name="Text Box 33">
              <a:extLst>
                <a:ext uri="{FF2B5EF4-FFF2-40B4-BE49-F238E27FC236}">
                  <a16:creationId xmlns:a16="http://schemas.microsoft.com/office/drawing/2014/main" id="{F0231167-297E-2F83-C97B-FAF4D2FFC51A}"/>
                </a:ext>
              </a:extLst>
            </p:cNvPr>
            <p:cNvSpPr txBox="1">
              <a:spLocks noChangeArrowheads="1"/>
            </p:cNvSpPr>
            <p:nvPr/>
          </p:nvSpPr>
          <p:spPr bwMode="auto">
            <a:xfrm>
              <a:off x="1843"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F</a:t>
              </a:r>
            </a:p>
          </p:txBody>
        </p:sp>
        <p:sp>
          <p:nvSpPr>
            <p:cNvPr id="14" name="Text Box 34">
              <a:extLst>
                <a:ext uri="{FF2B5EF4-FFF2-40B4-BE49-F238E27FC236}">
                  <a16:creationId xmlns:a16="http://schemas.microsoft.com/office/drawing/2014/main" id="{CA451826-7E5B-BBFB-52E3-3016ECFFD9D8}"/>
                </a:ext>
              </a:extLst>
            </p:cNvPr>
            <p:cNvSpPr txBox="1">
              <a:spLocks noChangeArrowheads="1"/>
            </p:cNvSpPr>
            <p:nvPr/>
          </p:nvSpPr>
          <p:spPr bwMode="auto">
            <a:xfrm>
              <a:off x="2387"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a:t>0</a:t>
              </a:r>
            </a:p>
          </p:txBody>
        </p:sp>
        <p:sp>
          <p:nvSpPr>
            <p:cNvPr id="15" name="Text Box 35">
              <a:extLst>
                <a:ext uri="{FF2B5EF4-FFF2-40B4-BE49-F238E27FC236}">
                  <a16:creationId xmlns:a16="http://schemas.microsoft.com/office/drawing/2014/main" id="{D9045507-7FA1-5D59-40C0-D52864D0B68D}"/>
                </a:ext>
              </a:extLst>
            </p:cNvPr>
            <p:cNvSpPr txBox="1">
              <a:spLocks noChangeArrowheads="1"/>
            </p:cNvSpPr>
            <p:nvPr/>
          </p:nvSpPr>
          <p:spPr bwMode="auto">
            <a:xfrm>
              <a:off x="2659"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D</a:t>
              </a:r>
            </a:p>
          </p:txBody>
        </p:sp>
        <p:sp>
          <p:nvSpPr>
            <p:cNvPr id="16" name="Text Box 36">
              <a:extLst>
                <a:ext uri="{FF2B5EF4-FFF2-40B4-BE49-F238E27FC236}">
                  <a16:creationId xmlns:a16="http://schemas.microsoft.com/office/drawing/2014/main" id="{0CEAB961-7C57-A142-16FC-2E2220C0CF00}"/>
                </a:ext>
              </a:extLst>
            </p:cNvPr>
            <p:cNvSpPr txBox="1">
              <a:spLocks noChangeArrowheads="1"/>
            </p:cNvSpPr>
            <p:nvPr/>
          </p:nvSpPr>
          <p:spPr bwMode="auto">
            <a:xfrm>
              <a:off x="2931"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I</a:t>
              </a:r>
            </a:p>
          </p:txBody>
        </p:sp>
        <p:sp>
          <p:nvSpPr>
            <p:cNvPr id="17" name="Text Box 37">
              <a:extLst>
                <a:ext uri="{FF2B5EF4-FFF2-40B4-BE49-F238E27FC236}">
                  <a16:creationId xmlns:a16="http://schemas.microsoft.com/office/drawing/2014/main" id="{4A095306-521A-8EE4-FF22-2F2C8C364F70}"/>
                </a:ext>
              </a:extLst>
            </p:cNvPr>
            <p:cNvSpPr txBox="1">
              <a:spLocks noChangeArrowheads="1"/>
            </p:cNvSpPr>
            <p:nvPr/>
          </p:nvSpPr>
          <p:spPr bwMode="auto">
            <a:xfrm>
              <a:off x="3157" y="499"/>
              <a:ext cx="340"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J</a:t>
              </a:r>
            </a:p>
          </p:txBody>
        </p:sp>
        <p:sp>
          <p:nvSpPr>
            <p:cNvPr id="18" name="Text Box 38">
              <a:extLst>
                <a:ext uri="{FF2B5EF4-FFF2-40B4-BE49-F238E27FC236}">
                  <a16:creationId xmlns:a16="http://schemas.microsoft.com/office/drawing/2014/main" id="{43EAC23F-F02B-0FD5-24BB-C355928E0076}"/>
                </a:ext>
              </a:extLst>
            </p:cNvPr>
            <p:cNvSpPr txBox="1">
              <a:spLocks noChangeArrowheads="1"/>
            </p:cNvSpPr>
            <p:nvPr/>
          </p:nvSpPr>
          <p:spPr bwMode="auto">
            <a:xfrm>
              <a:off x="3452" y="499"/>
              <a:ext cx="340"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J</a:t>
              </a:r>
            </a:p>
          </p:txBody>
        </p:sp>
        <p:sp>
          <p:nvSpPr>
            <p:cNvPr id="19" name="Text Box 39">
              <a:extLst>
                <a:ext uri="{FF2B5EF4-FFF2-40B4-BE49-F238E27FC236}">
                  <a16:creationId xmlns:a16="http://schemas.microsoft.com/office/drawing/2014/main" id="{F30A9439-68B4-26CE-E8DD-0071B646C5EF}"/>
                </a:ext>
              </a:extLst>
            </p:cNvPr>
            <p:cNvSpPr txBox="1">
              <a:spLocks noChangeArrowheads="1"/>
            </p:cNvSpPr>
            <p:nvPr/>
          </p:nvSpPr>
          <p:spPr bwMode="auto">
            <a:xfrm>
              <a:off x="480" y="1066"/>
              <a:ext cx="228"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B</a:t>
              </a:r>
            </a:p>
          </p:txBody>
        </p:sp>
        <p:sp>
          <p:nvSpPr>
            <p:cNvPr id="20" name="Text Box 40">
              <a:extLst>
                <a:ext uri="{FF2B5EF4-FFF2-40B4-BE49-F238E27FC236}">
                  <a16:creationId xmlns:a16="http://schemas.microsoft.com/office/drawing/2014/main" id="{69E42280-A8BF-6A62-B9C6-31C8C611CE22}"/>
                </a:ext>
              </a:extLst>
            </p:cNvPr>
            <p:cNvSpPr txBox="1">
              <a:spLocks noChangeArrowheads="1"/>
            </p:cNvSpPr>
            <p:nvPr/>
          </p:nvSpPr>
          <p:spPr bwMode="auto">
            <a:xfrm>
              <a:off x="754"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C</a:t>
              </a:r>
            </a:p>
          </p:txBody>
        </p:sp>
        <p:sp>
          <p:nvSpPr>
            <p:cNvPr id="21" name="Text Box 41">
              <a:extLst>
                <a:ext uri="{FF2B5EF4-FFF2-40B4-BE49-F238E27FC236}">
                  <a16:creationId xmlns:a16="http://schemas.microsoft.com/office/drawing/2014/main" id="{70D35CC7-0706-0EF8-D11F-1C3E5EE925F5}"/>
                </a:ext>
              </a:extLst>
            </p:cNvPr>
            <p:cNvSpPr txBox="1">
              <a:spLocks noChangeArrowheads="1"/>
            </p:cNvSpPr>
            <p:nvPr/>
          </p:nvSpPr>
          <p:spPr bwMode="auto">
            <a:xfrm>
              <a:off x="1026" y="1066"/>
              <a:ext cx="226"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E</a:t>
              </a:r>
            </a:p>
          </p:txBody>
        </p:sp>
        <p:sp>
          <p:nvSpPr>
            <p:cNvPr id="22" name="Text Box 42">
              <a:extLst>
                <a:ext uri="{FF2B5EF4-FFF2-40B4-BE49-F238E27FC236}">
                  <a16:creationId xmlns:a16="http://schemas.microsoft.com/office/drawing/2014/main" id="{3A710596-7727-42F8-54DF-0481FD7A33D3}"/>
                </a:ext>
              </a:extLst>
            </p:cNvPr>
            <p:cNvSpPr txBox="1">
              <a:spLocks noChangeArrowheads="1"/>
            </p:cNvSpPr>
            <p:nvPr/>
          </p:nvSpPr>
          <p:spPr bwMode="auto">
            <a:xfrm>
              <a:off x="1298"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C</a:t>
              </a:r>
            </a:p>
          </p:txBody>
        </p:sp>
        <p:sp>
          <p:nvSpPr>
            <p:cNvPr id="23" name="Text Box 43">
              <a:extLst>
                <a:ext uri="{FF2B5EF4-FFF2-40B4-BE49-F238E27FC236}">
                  <a16:creationId xmlns:a16="http://schemas.microsoft.com/office/drawing/2014/main" id="{F40B47E8-0A01-0063-F0DA-0997965A79AE}"/>
                </a:ext>
              </a:extLst>
            </p:cNvPr>
            <p:cNvSpPr txBox="1">
              <a:spLocks noChangeArrowheads="1"/>
            </p:cNvSpPr>
            <p:nvPr/>
          </p:nvSpPr>
          <p:spPr bwMode="auto">
            <a:xfrm>
              <a:off x="1571" y="1066"/>
              <a:ext cx="228"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E</a:t>
              </a:r>
            </a:p>
          </p:txBody>
        </p:sp>
        <p:sp>
          <p:nvSpPr>
            <p:cNvPr id="24" name="Text Box 44">
              <a:extLst>
                <a:ext uri="{FF2B5EF4-FFF2-40B4-BE49-F238E27FC236}">
                  <a16:creationId xmlns:a16="http://schemas.microsoft.com/office/drawing/2014/main" id="{D516AA78-1E9C-621E-66A0-9FCAFD3D5817}"/>
                </a:ext>
              </a:extLst>
            </p:cNvPr>
            <p:cNvSpPr txBox="1">
              <a:spLocks noChangeArrowheads="1"/>
            </p:cNvSpPr>
            <p:nvPr/>
          </p:nvSpPr>
          <p:spPr bwMode="auto">
            <a:xfrm>
              <a:off x="1843"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B</a:t>
              </a:r>
            </a:p>
          </p:txBody>
        </p:sp>
        <p:sp>
          <p:nvSpPr>
            <p:cNvPr id="25" name="Text Box 45">
              <a:extLst>
                <a:ext uri="{FF2B5EF4-FFF2-40B4-BE49-F238E27FC236}">
                  <a16:creationId xmlns:a16="http://schemas.microsoft.com/office/drawing/2014/main" id="{73EE3382-C598-8F93-14FB-A84E3389E6DA}"/>
                </a:ext>
              </a:extLst>
            </p:cNvPr>
            <p:cNvSpPr txBox="1">
              <a:spLocks noChangeArrowheads="1"/>
            </p:cNvSpPr>
            <p:nvPr/>
          </p:nvSpPr>
          <p:spPr bwMode="auto">
            <a:xfrm>
              <a:off x="2115"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F</a:t>
              </a:r>
            </a:p>
          </p:txBody>
        </p:sp>
        <p:sp>
          <p:nvSpPr>
            <p:cNvPr id="26" name="Text Box 46">
              <a:extLst>
                <a:ext uri="{FF2B5EF4-FFF2-40B4-BE49-F238E27FC236}">
                  <a16:creationId xmlns:a16="http://schemas.microsoft.com/office/drawing/2014/main" id="{DE3B6FDB-FD7A-A8A7-97FB-7741606A6B61}"/>
                </a:ext>
              </a:extLst>
            </p:cNvPr>
            <p:cNvSpPr txBox="1">
              <a:spLocks noChangeArrowheads="1"/>
            </p:cNvSpPr>
            <p:nvPr/>
          </p:nvSpPr>
          <p:spPr bwMode="auto">
            <a:xfrm>
              <a:off x="2387"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H</a:t>
              </a:r>
            </a:p>
          </p:txBody>
        </p:sp>
        <p:sp>
          <p:nvSpPr>
            <p:cNvPr id="27" name="Text Box 47">
              <a:extLst>
                <a:ext uri="{FF2B5EF4-FFF2-40B4-BE49-F238E27FC236}">
                  <a16:creationId xmlns:a16="http://schemas.microsoft.com/office/drawing/2014/main" id="{AD9F23C6-A8AB-2BB5-A117-08DF9F19869A}"/>
                </a:ext>
              </a:extLst>
            </p:cNvPr>
            <p:cNvSpPr txBox="1">
              <a:spLocks noChangeArrowheads="1"/>
            </p:cNvSpPr>
            <p:nvPr/>
          </p:nvSpPr>
          <p:spPr bwMode="auto">
            <a:xfrm>
              <a:off x="2659"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I</a:t>
              </a:r>
            </a:p>
          </p:txBody>
        </p:sp>
        <p:sp>
          <p:nvSpPr>
            <p:cNvPr id="28" name="Text Box 48">
              <a:extLst>
                <a:ext uri="{FF2B5EF4-FFF2-40B4-BE49-F238E27FC236}">
                  <a16:creationId xmlns:a16="http://schemas.microsoft.com/office/drawing/2014/main" id="{8BA155A5-7E20-B7B4-D43F-4552D770C309}"/>
                </a:ext>
              </a:extLst>
            </p:cNvPr>
            <p:cNvSpPr txBox="1">
              <a:spLocks noChangeArrowheads="1"/>
            </p:cNvSpPr>
            <p:nvPr/>
          </p:nvSpPr>
          <p:spPr bwMode="auto">
            <a:xfrm>
              <a:off x="2931"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H</a:t>
              </a:r>
            </a:p>
          </p:txBody>
        </p:sp>
        <p:sp>
          <p:nvSpPr>
            <p:cNvPr id="29" name="Text Box 49">
              <a:extLst>
                <a:ext uri="{FF2B5EF4-FFF2-40B4-BE49-F238E27FC236}">
                  <a16:creationId xmlns:a16="http://schemas.microsoft.com/office/drawing/2014/main" id="{42CB7461-97B1-D85A-FD46-561F10E42140}"/>
                </a:ext>
              </a:extLst>
            </p:cNvPr>
            <p:cNvSpPr txBox="1">
              <a:spLocks noChangeArrowheads="1"/>
            </p:cNvSpPr>
            <p:nvPr/>
          </p:nvSpPr>
          <p:spPr bwMode="auto">
            <a:xfrm>
              <a:off x="3203"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G</a:t>
              </a:r>
            </a:p>
          </p:txBody>
        </p:sp>
        <p:sp>
          <p:nvSpPr>
            <p:cNvPr id="30" name="Text Box 50">
              <a:extLst>
                <a:ext uri="{FF2B5EF4-FFF2-40B4-BE49-F238E27FC236}">
                  <a16:creationId xmlns:a16="http://schemas.microsoft.com/office/drawing/2014/main" id="{0944D804-203B-17F4-1377-784ECF0C1B87}"/>
                </a:ext>
              </a:extLst>
            </p:cNvPr>
            <p:cNvSpPr txBox="1">
              <a:spLocks noChangeArrowheads="1"/>
            </p:cNvSpPr>
            <p:nvPr/>
          </p:nvSpPr>
          <p:spPr bwMode="auto">
            <a:xfrm>
              <a:off x="3475"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I</a:t>
              </a:r>
            </a:p>
          </p:txBody>
        </p:sp>
      </p:grpSp>
    </p:spTree>
    <p:extLst>
      <p:ext uri="{BB962C8B-B14F-4D97-AF65-F5344CB8AC3E}">
        <p14:creationId xmlns:p14="http://schemas.microsoft.com/office/powerpoint/2010/main" val="6884443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10DE-C629-F6C6-379C-BD0D7D31D19D}"/>
              </a:ext>
            </a:extLst>
          </p:cNvPr>
          <p:cNvSpPr>
            <a:spLocks noGrp="1"/>
          </p:cNvSpPr>
          <p:nvPr>
            <p:ph type="title"/>
          </p:nvPr>
        </p:nvSpPr>
        <p:spPr/>
        <p:txBody>
          <a:bodyPr/>
          <a:lstStyle/>
          <a:p>
            <a:r>
              <a:rPr lang="en-US" dirty="0"/>
              <a:t>Walkthrough – II </a:t>
            </a:r>
          </a:p>
        </p:txBody>
      </p:sp>
      <p:sp>
        <p:nvSpPr>
          <p:cNvPr id="4" name="Rectangle 51">
            <a:extLst>
              <a:ext uri="{FF2B5EF4-FFF2-40B4-BE49-F238E27FC236}">
                <a16:creationId xmlns:a16="http://schemas.microsoft.com/office/drawing/2014/main" id="{ABE9F1F1-BD48-6B69-9BBB-02BE697A6ED3}"/>
              </a:ext>
            </a:extLst>
          </p:cNvPr>
          <p:cNvSpPr>
            <a:spLocks noChangeArrowheads="1"/>
          </p:cNvSpPr>
          <p:nvPr/>
        </p:nvSpPr>
        <p:spPr bwMode="auto">
          <a:xfrm>
            <a:off x="2222501" y="2887664"/>
            <a:ext cx="4743543" cy="323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marL="484188" indent="-484188" defTabSz="871538">
              <a:spcBef>
                <a:spcPct val="0"/>
              </a:spcBef>
              <a:defRPr>
                <a:solidFill>
                  <a:schemeClr val="tx1"/>
                </a:solidFill>
                <a:latin typeface="Arial" panose="020B0604020202020204" pitchFamily="34" charset="0"/>
              </a:defRPr>
            </a:lvl1pPr>
            <a:lvl2pPr marL="920750" indent="-484188" defTabSz="871538">
              <a:spcBef>
                <a:spcPct val="0"/>
              </a:spcBef>
              <a:defRPr>
                <a:solidFill>
                  <a:schemeClr val="tx1"/>
                </a:solidFill>
                <a:latin typeface="Arial" panose="020B0604020202020204" pitchFamily="34" charset="0"/>
              </a:defRPr>
            </a:lvl2pPr>
            <a:lvl3pPr marL="1355725" indent="-484188" defTabSz="871538">
              <a:spcBef>
                <a:spcPct val="0"/>
              </a:spcBef>
              <a:defRPr>
                <a:solidFill>
                  <a:schemeClr val="tx1"/>
                </a:solidFill>
                <a:latin typeface="Arial" panose="020B0604020202020204" pitchFamily="34" charset="0"/>
              </a:defRPr>
            </a:lvl3pPr>
            <a:lvl4pPr marL="1793875" indent="-484188" defTabSz="871538">
              <a:spcBef>
                <a:spcPct val="0"/>
              </a:spcBef>
              <a:defRPr>
                <a:solidFill>
                  <a:schemeClr val="tx1"/>
                </a:solidFill>
                <a:latin typeface="Arial" panose="020B0604020202020204" pitchFamily="34" charset="0"/>
              </a:defRPr>
            </a:lvl4pPr>
            <a:lvl5pPr marL="2230438" indent="-484188" defTabSz="871538">
              <a:spcBef>
                <a:spcPct val="0"/>
              </a:spcBef>
              <a:defRPr>
                <a:solidFill>
                  <a:schemeClr val="tx1"/>
                </a:solidFill>
                <a:latin typeface="Arial" panose="020B0604020202020204" pitchFamily="34" charset="0"/>
              </a:defRPr>
            </a:lvl5pPr>
            <a:lvl6pPr marL="2687638" indent="-484188" defTabSz="871538" fontAlgn="base">
              <a:spcBef>
                <a:spcPct val="0"/>
              </a:spcBef>
              <a:spcAft>
                <a:spcPct val="0"/>
              </a:spcAft>
              <a:defRPr>
                <a:solidFill>
                  <a:schemeClr val="tx1"/>
                </a:solidFill>
                <a:latin typeface="Arial" panose="020B0604020202020204" pitchFamily="34" charset="0"/>
              </a:defRPr>
            </a:lvl6pPr>
            <a:lvl7pPr marL="3144838" indent="-484188" defTabSz="871538" fontAlgn="base">
              <a:spcBef>
                <a:spcPct val="0"/>
              </a:spcBef>
              <a:spcAft>
                <a:spcPct val="0"/>
              </a:spcAft>
              <a:defRPr>
                <a:solidFill>
                  <a:schemeClr val="tx1"/>
                </a:solidFill>
                <a:latin typeface="Arial" panose="020B0604020202020204" pitchFamily="34" charset="0"/>
              </a:defRPr>
            </a:lvl7pPr>
            <a:lvl8pPr marL="3602038" indent="-484188" defTabSz="871538" fontAlgn="base">
              <a:spcBef>
                <a:spcPct val="0"/>
              </a:spcBef>
              <a:spcAft>
                <a:spcPct val="0"/>
              </a:spcAft>
              <a:defRPr>
                <a:solidFill>
                  <a:schemeClr val="tx1"/>
                </a:solidFill>
                <a:latin typeface="Arial" panose="020B0604020202020204" pitchFamily="34" charset="0"/>
              </a:defRPr>
            </a:lvl8pPr>
            <a:lvl9pPr marL="4059238" indent="-484188" defTabSz="871538" fontAlgn="base">
              <a:spcBef>
                <a:spcPct val="0"/>
              </a:spcBef>
              <a:spcAft>
                <a:spcPct val="0"/>
              </a:spcAft>
              <a:defRPr>
                <a:solidFill>
                  <a:schemeClr val="tx1"/>
                </a:solidFill>
                <a:latin typeface="Arial" panose="020B0604020202020204" pitchFamily="34" charset="0"/>
              </a:defRPr>
            </a:lvl9pPr>
          </a:lstStyle>
          <a:p>
            <a:pPr>
              <a:lnSpc>
                <a:spcPct val="85000"/>
              </a:lnSpc>
              <a:spcBef>
                <a:spcPct val="30000"/>
              </a:spcBef>
              <a:buClr>
                <a:srgbClr val="CC0000"/>
              </a:buClr>
              <a:buFontTx/>
              <a:buAutoNum type="arabicPeriod"/>
            </a:pPr>
            <a:r>
              <a:rPr lang="de-DE" altLang="en-US">
                <a:solidFill>
                  <a:srgbClr val="000000"/>
                </a:solidFill>
              </a:rPr>
              <a:t>G</a:t>
            </a:r>
            <a:r>
              <a:rPr lang="en-US" altLang="zh-CN">
                <a:ea typeface="宋体" panose="02010600030101010101" pitchFamily="2" charset="-122"/>
                <a:sym typeface="Symbol" pitchFamily="2" charset="2"/>
              </a:rPr>
              <a:t>enerate VCG and zone representation</a:t>
            </a:r>
            <a:endParaRPr lang="de-DE" altLang="en-US">
              <a:solidFill>
                <a:srgbClr val="000000"/>
              </a:solidFill>
            </a:endParaRPr>
          </a:p>
        </p:txBody>
      </p:sp>
      <p:sp>
        <p:nvSpPr>
          <p:cNvPr id="5" name="Oval 52">
            <a:extLst>
              <a:ext uri="{FF2B5EF4-FFF2-40B4-BE49-F238E27FC236}">
                <a16:creationId xmlns:a16="http://schemas.microsoft.com/office/drawing/2014/main" id="{06B0D352-879E-3716-2458-1CA74ECD0D44}"/>
              </a:ext>
            </a:extLst>
          </p:cNvPr>
          <p:cNvSpPr>
            <a:spLocks noChangeArrowheads="1"/>
          </p:cNvSpPr>
          <p:nvPr/>
        </p:nvSpPr>
        <p:spPr bwMode="auto">
          <a:xfrm>
            <a:off x="2306639" y="3687763"/>
            <a:ext cx="415925"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 Box 53">
            <a:extLst>
              <a:ext uri="{FF2B5EF4-FFF2-40B4-BE49-F238E27FC236}">
                <a16:creationId xmlns:a16="http://schemas.microsoft.com/office/drawing/2014/main" id="{FD3065B2-3532-B229-6133-45E2DB5AB56E}"/>
              </a:ext>
            </a:extLst>
          </p:cNvPr>
          <p:cNvSpPr txBox="1">
            <a:spLocks noChangeArrowheads="1"/>
          </p:cNvSpPr>
          <p:nvPr/>
        </p:nvSpPr>
        <p:spPr bwMode="auto">
          <a:xfrm>
            <a:off x="2382839" y="3773489"/>
            <a:ext cx="39528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A</a:t>
            </a:r>
          </a:p>
        </p:txBody>
      </p:sp>
      <p:sp>
        <p:nvSpPr>
          <p:cNvPr id="7" name="Oval 54">
            <a:extLst>
              <a:ext uri="{FF2B5EF4-FFF2-40B4-BE49-F238E27FC236}">
                <a16:creationId xmlns:a16="http://schemas.microsoft.com/office/drawing/2014/main" id="{1DED0550-CBC7-DA85-700A-6FB9E05D8279}"/>
              </a:ext>
            </a:extLst>
          </p:cNvPr>
          <p:cNvSpPr>
            <a:spLocks noChangeArrowheads="1"/>
          </p:cNvSpPr>
          <p:nvPr/>
        </p:nvSpPr>
        <p:spPr bwMode="auto">
          <a:xfrm>
            <a:off x="2835275" y="4262439"/>
            <a:ext cx="431800" cy="454025"/>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 Box 55">
            <a:extLst>
              <a:ext uri="{FF2B5EF4-FFF2-40B4-BE49-F238E27FC236}">
                <a16:creationId xmlns:a16="http://schemas.microsoft.com/office/drawing/2014/main" id="{189FBF13-2B5C-6864-14D5-50319C64E0E7}"/>
              </a:ext>
            </a:extLst>
          </p:cNvPr>
          <p:cNvSpPr txBox="1">
            <a:spLocks noChangeArrowheads="1"/>
          </p:cNvSpPr>
          <p:nvPr/>
        </p:nvSpPr>
        <p:spPr bwMode="auto">
          <a:xfrm>
            <a:off x="2909888" y="4348164"/>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9" name="Oval 56">
            <a:extLst>
              <a:ext uri="{FF2B5EF4-FFF2-40B4-BE49-F238E27FC236}">
                <a16:creationId xmlns:a16="http://schemas.microsoft.com/office/drawing/2014/main" id="{D733A810-2688-9B32-93A4-31ABDDA6CB21}"/>
              </a:ext>
            </a:extLst>
          </p:cNvPr>
          <p:cNvSpPr>
            <a:spLocks noChangeArrowheads="1"/>
          </p:cNvSpPr>
          <p:nvPr/>
        </p:nvSpPr>
        <p:spPr bwMode="auto">
          <a:xfrm>
            <a:off x="2835275" y="4983164"/>
            <a:ext cx="431800" cy="45243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57">
            <a:extLst>
              <a:ext uri="{FF2B5EF4-FFF2-40B4-BE49-F238E27FC236}">
                <a16:creationId xmlns:a16="http://schemas.microsoft.com/office/drawing/2014/main" id="{AC16F52F-EE85-A331-72E6-98F5F72C5F1B}"/>
              </a:ext>
            </a:extLst>
          </p:cNvPr>
          <p:cNvSpPr txBox="1">
            <a:spLocks noChangeArrowheads="1"/>
          </p:cNvSpPr>
          <p:nvPr/>
        </p:nvSpPr>
        <p:spPr bwMode="auto">
          <a:xfrm>
            <a:off x="2909888" y="5068889"/>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11" name="Oval 58">
            <a:extLst>
              <a:ext uri="{FF2B5EF4-FFF2-40B4-BE49-F238E27FC236}">
                <a16:creationId xmlns:a16="http://schemas.microsoft.com/office/drawing/2014/main" id="{53B4472C-CAF6-6036-235B-9AB450206317}"/>
              </a:ext>
            </a:extLst>
          </p:cNvPr>
          <p:cNvSpPr>
            <a:spLocks noChangeArrowheads="1"/>
          </p:cNvSpPr>
          <p:nvPr/>
        </p:nvSpPr>
        <p:spPr bwMode="auto">
          <a:xfrm>
            <a:off x="4408488" y="3687763"/>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59">
            <a:extLst>
              <a:ext uri="{FF2B5EF4-FFF2-40B4-BE49-F238E27FC236}">
                <a16:creationId xmlns:a16="http://schemas.microsoft.com/office/drawing/2014/main" id="{50C9C8D7-2934-C051-7457-B945CC8A481B}"/>
              </a:ext>
            </a:extLst>
          </p:cNvPr>
          <p:cNvSpPr txBox="1">
            <a:spLocks noChangeArrowheads="1"/>
          </p:cNvSpPr>
          <p:nvPr/>
        </p:nvSpPr>
        <p:spPr bwMode="auto">
          <a:xfrm>
            <a:off x="4476750" y="3773489"/>
            <a:ext cx="395288"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J</a:t>
            </a:r>
          </a:p>
        </p:txBody>
      </p:sp>
      <p:sp>
        <p:nvSpPr>
          <p:cNvPr id="13" name="Oval 60">
            <a:extLst>
              <a:ext uri="{FF2B5EF4-FFF2-40B4-BE49-F238E27FC236}">
                <a16:creationId xmlns:a16="http://schemas.microsoft.com/office/drawing/2014/main" id="{5B7C8446-CA0C-A554-2925-A8F1609399AB}"/>
              </a:ext>
            </a:extLst>
          </p:cNvPr>
          <p:cNvSpPr>
            <a:spLocks noChangeArrowheads="1"/>
          </p:cNvSpPr>
          <p:nvPr/>
        </p:nvSpPr>
        <p:spPr bwMode="auto">
          <a:xfrm>
            <a:off x="3357563" y="3687763"/>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Text Box 61">
            <a:extLst>
              <a:ext uri="{FF2B5EF4-FFF2-40B4-BE49-F238E27FC236}">
                <a16:creationId xmlns:a16="http://schemas.microsoft.com/office/drawing/2014/main" id="{F52FFE0F-5B43-77C0-5863-126D6716E869}"/>
              </a:ext>
            </a:extLst>
          </p:cNvPr>
          <p:cNvSpPr txBox="1">
            <a:spLocks noChangeArrowheads="1"/>
          </p:cNvSpPr>
          <p:nvPr/>
        </p:nvSpPr>
        <p:spPr bwMode="auto">
          <a:xfrm>
            <a:off x="3435351" y="3773489"/>
            <a:ext cx="392113"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D</a:t>
            </a:r>
          </a:p>
        </p:txBody>
      </p:sp>
      <p:sp>
        <p:nvSpPr>
          <p:cNvPr id="15" name="Oval 62">
            <a:extLst>
              <a:ext uri="{FF2B5EF4-FFF2-40B4-BE49-F238E27FC236}">
                <a16:creationId xmlns:a16="http://schemas.microsoft.com/office/drawing/2014/main" id="{74E11EA5-A880-53F5-C0B3-4ECE5DB5CCAA}"/>
              </a:ext>
            </a:extLst>
          </p:cNvPr>
          <p:cNvSpPr>
            <a:spLocks noChangeArrowheads="1"/>
          </p:cNvSpPr>
          <p:nvPr/>
        </p:nvSpPr>
        <p:spPr bwMode="auto">
          <a:xfrm>
            <a:off x="5065713" y="5703889"/>
            <a:ext cx="431800" cy="45243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Text Box 63">
            <a:extLst>
              <a:ext uri="{FF2B5EF4-FFF2-40B4-BE49-F238E27FC236}">
                <a16:creationId xmlns:a16="http://schemas.microsoft.com/office/drawing/2014/main" id="{B8080E66-D0E4-BA39-417F-D4BA1ED6EAC6}"/>
              </a:ext>
            </a:extLst>
          </p:cNvPr>
          <p:cNvSpPr txBox="1">
            <a:spLocks noChangeArrowheads="1"/>
          </p:cNvSpPr>
          <p:nvPr/>
        </p:nvSpPr>
        <p:spPr bwMode="auto">
          <a:xfrm>
            <a:off x="5140325" y="5789614"/>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17" name="Oval 64">
            <a:extLst>
              <a:ext uri="{FF2B5EF4-FFF2-40B4-BE49-F238E27FC236}">
                <a16:creationId xmlns:a16="http://schemas.microsoft.com/office/drawing/2014/main" id="{8494CD04-3CDA-B909-A19E-A9B8C5304BBF}"/>
              </a:ext>
            </a:extLst>
          </p:cNvPr>
          <p:cNvSpPr>
            <a:spLocks noChangeArrowheads="1"/>
          </p:cNvSpPr>
          <p:nvPr/>
        </p:nvSpPr>
        <p:spPr bwMode="auto">
          <a:xfrm>
            <a:off x="5065713" y="4983164"/>
            <a:ext cx="431800" cy="45243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Text Box 65">
            <a:extLst>
              <a:ext uri="{FF2B5EF4-FFF2-40B4-BE49-F238E27FC236}">
                <a16:creationId xmlns:a16="http://schemas.microsoft.com/office/drawing/2014/main" id="{26853BDB-4223-EC6D-0AE6-129AD8CF0509}"/>
              </a:ext>
            </a:extLst>
          </p:cNvPr>
          <p:cNvSpPr txBox="1">
            <a:spLocks noChangeArrowheads="1"/>
          </p:cNvSpPr>
          <p:nvPr/>
        </p:nvSpPr>
        <p:spPr bwMode="auto">
          <a:xfrm>
            <a:off x="5140325" y="5068889"/>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19" name="Oval 66">
            <a:extLst>
              <a:ext uri="{FF2B5EF4-FFF2-40B4-BE49-F238E27FC236}">
                <a16:creationId xmlns:a16="http://schemas.microsoft.com/office/drawing/2014/main" id="{4302A1B2-4696-CB25-1BE3-19EDCF018421}"/>
              </a:ext>
            </a:extLst>
          </p:cNvPr>
          <p:cNvSpPr>
            <a:spLocks noChangeArrowheads="1"/>
          </p:cNvSpPr>
          <p:nvPr/>
        </p:nvSpPr>
        <p:spPr bwMode="auto">
          <a:xfrm>
            <a:off x="5065713" y="4262439"/>
            <a:ext cx="431800" cy="454025"/>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Text Box 67">
            <a:extLst>
              <a:ext uri="{FF2B5EF4-FFF2-40B4-BE49-F238E27FC236}">
                <a16:creationId xmlns:a16="http://schemas.microsoft.com/office/drawing/2014/main" id="{F51047B8-A0E6-D233-20F6-ABA50AEFFDE2}"/>
              </a:ext>
            </a:extLst>
          </p:cNvPr>
          <p:cNvSpPr txBox="1">
            <a:spLocks noChangeArrowheads="1"/>
          </p:cNvSpPr>
          <p:nvPr/>
        </p:nvSpPr>
        <p:spPr bwMode="auto">
          <a:xfrm>
            <a:off x="5140325" y="4348164"/>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21" name="Oval 68">
            <a:extLst>
              <a:ext uri="{FF2B5EF4-FFF2-40B4-BE49-F238E27FC236}">
                <a16:creationId xmlns:a16="http://schemas.microsoft.com/office/drawing/2014/main" id="{C459689C-3B3D-9A65-40C3-6D5C41B5CFFC}"/>
              </a:ext>
            </a:extLst>
          </p:cNvPr>
          <p:cNvSpPr>
            <a:spLocks noChangeArrowheads="1"/>
          </p:cNvSpPr>
          <p:nvPr/>
        </p:nvSpPr>
        <p:spPr bwMode="auto">
          <a:xfrm>
            <a:off x="3883025" y="4983164"/>
            <a:ext cx="433388" cy="45243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Text Box 69">
            <a:extLst>
              <a:ext uri="{FF2B5EF4-FFF2-40B4-BE49-F238E27FC236}">
                <a16:creationId xmlns:a16="http://schemas.microsoft.com/office/drawing/2014/main" id="{70EFECEF-8826-1555-5C56-D55902401DD0}"/>
              </a:ext>
            </a:extLst>
          </p:cNvPr>
          <p:cNvSpPr txBox="1">
            <a:spLocks noChangeArrowheads="1"/>
          </p:cNvSpPr>
          <p:nvPr/>
        </p:nvSpPr>
        <p:spPr bwMode="auto">
          <a:xfrm>
            <a:off x="3957639" y="5068889"/>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23" name="Oval 70">
            <a:extLst>
              <a:ext uri="{FF2B5EF4-FFF2-40B4-BE49-F238E27FC236}">
                <a16:creationId xmlns:a16="http://schemas.microsoft.com/office/drawing/2014/main" id="{85010E6F-DE17-C57F-8891-B99E61BD4C25}"/>
              </a:ext>
            </a:extLst>
          </p:cNvPr>
          <p:cNvSpPr>
            <a:spLocks noChangeArrowheads="1"/>
          </p:cNvSpPr>
          <p:nvPr/>
        </p:nvSpPr>
        <p:spPr bwMode="auto">
          <a:xfrm>
            <a:off x="3883025" y="4262439"/>
            <a:ext cx="433388" cy="454025"/>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Text Box 71">
            <a:extLst>
              <a:ext uri="{FF2B5EF4-FFF2-40B4-BE49-F238E27FC236}">
                <a16:creationId xmlns:a16="http://schemas.microsoft.com/office/drawing/2014/main" id="{1587FEF4-81FC-7D09-B2B2-59B226E0E19B}"/>
              </a:ext>
            </a:extLst>
          </p:cNvPr>
          <p:cNvSpPr txBox="1">
            <a:spLocks noChangeArrowheads="1"/>
          </p:cNvSpPr>
          <p:nvPr/>
        </p:nvSpPr>
        <p:spPr bwMode="auto">
          <a:xfrm>
            <a:off x="3957639" y="4348164"/>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25" name="Line 72">
            <a:extLst>
              <a:ext uri="{FF2B5EF4-FFF2-40B4-BE49-F238E27FC236}">
                <a16:creationId xmlns:a16="http://schemas.microsoft.com/office/drawing/2014/main" id="{555A31FB-205A-D0E4-E4C8-0EB36214BCA4}"/>
              </a:ext>
            </a:extLst>
          </p:cNvPr>
          <p:cNvSpPr>
            <a:spLocks noChangeShapeType="1"/>
          </p:cNvSpPr>
          <p:nvPr/>
        </p:nvSpPr>
        <p:spPr bwMode="auto">
          <a:xfrm>
            <a:off x="2701925" y="3975100"/>
            <a:ext cx="261938"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73">
            <a:extLst>
              <a:ext uri="{FF2B5EF4-FFF2-40B4-BE49-F238E27FC236}">
                <a16:creationId xmlns:a16="http://schemas.microsoft.com/office/drawing/2014/main" id="{BE0ABB44-6DCA-F504-FCDB-E590FFF54AC7}"/>
              </a:ext>
            </a:extLst>
          </p:cNvPr>
          <p:cNvSpPr>
            <a:spLocks noChangeShapeType="1"/>
          </p:cNvSpPr>
          <p:nvPr/>
        </p:nvSpPr>
        <p:spPr bwMode="auto">
          <a:xfrm flipH="1">
            <a:off x="3095625" y="3975100"/>
            <a:ext cx="261938"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74">
            <a:extLst>
              <a:ext uri="{FF2B5EF4-FFF2-40B4-BE49-F238E27FC236}">
                <a16:creationId xmlns:a16="http://schemas.microsoft.com/office/drawing/2014/main" id="{27BF9955-98A9-46EB-F52E-49799FCDFCB9}"/>
              </a:ext>
            </a:extLst>
          </p:cNvPr>
          <p:cNvSpPr>
            <a:spLocks noChangeShapeType="1"/>
          </p:cNvSpPr>
          <p:nvPr/>
        </p:nvSpPr>
        <p:spPr bwMode="auto">
          <a:xfrm>
            <a:off x="3751264" y="3975100"/>
            <a:ext cx="261937"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75">
            <a:extLst>
              <a:ext uri="{FF2B5EF4-FFF2-40B4-BE49-F238E27FC236}">
                <a16:creationId xmlns:a16="http://schemas.microsoft.com/office/drawing/2014/main" id="{B6225B36-3635-E987-F07F-9D910CE4220D}"/>
              </a:ext>
            </a:extLst>
          </p:cNvPr>
          <p:cNvSpPr>
            <a:spLocks noChangeShapeType="1"/>
          </p:cNvSpPr>
          <p:nvPr/>
        </p:nvSpPr>
        <p:spPr bwMode="auto">
          <a:xfrm flipH="1">
            <a:off x="4144964" y="3975100"/>
            <a:ext cx="263525"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76">
            <a:extLst>
              <a:ext uri="{FF2B5EF4-FFF2-40B4-BE49-F238E27FC236}">
                <a16:creationId xmlns:a16="http://schemas.microsoft.com/office/drawing/2014/main" id="{C79A22D4-2608-E48A-2B5E-28353C6C98EC}"/>
              </a:ext>
            </a:extLst>
          </p:cNvPr>
          <p:cNvSpPr>
            <a:spLocks noChangeShapeType="1"/>
          </p:cNvSpPr>
          <p:nvPr/>
        </p:nvSpPr>
        <p:spPr bwMode="auto">
          <a:xfrm>
            <a:off x="4802188" y="3975100"/>
            <a:ext cx="393700"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77">
            <a:extLst>
              <a:ext uri="{FF2B5EF4-FFF2-40B4-BE49-F238E27FC236}">
                <a16:creationId xmlns:a16="http://schemas.microsoft.com/office/drawing/2014/main" id="{C3E9FAD5-AB62-F1DD-7AE2-F09B07F4C546}"/>
              </a:ext>
            </a:extLst>
          </p:cNvPr>
          <p:cNvSpPr>
            <a:spLocks noChangeShapeType="1"/>
          </p:cNvSpPr>
          <p:nvPr/>
        </p:nvSpPr>
        <p:spPr bwMode="auto">
          <a:xfrm>
            <a:off x="3036888" y="4694239"/>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78">
            <a:extLst>
              <a:ext uri="{FF2B5EF4-FFF2-40B4-BE49-F238E27FC236}">
                <a16:creationId xmlns:a16="http://schemas.microsoft.com/office/drawing/2014/main" id="{EC82311C-23A8-DE8E-C360-220B6AAF517F}"/>
              </a:ext>
            </a:extLst>
          </p:cNvPr>
          <p:cNvSpPr>
            <a:spLocks noChangeShapeType="1"/>
          </p:cNvSpPr>
          <p:nvPr/>
        </p:nvSpPr>
        <p:spPr bwMode="auto">
          <a:xfrm>
            <a:off x="4094163" y="4694239"/>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79">
            <a:extLst>
              <a:ext uri="{FF2B5EF4-FFF2-40B4-BE49-F238E27FC236}">
                <a16:creationId xmlns:a16="http://schemas.microsoft.com/office/drawing/2014/main" id="{B61A7DD2-9256-AF91-FA2A-2745A4B5E832}"/>
              </a:ext>
            </a:extLst>
          </p:cNvPr>
          <p:cNvSpPr>
            <a:spLocks noChangeShapeType="1"/>
          </p:cNvSpPr>
          <p:nvPr/>
        </p:nvSpPr>
        <p:spPr bwMode="auto">
          <a:xfrm>
            <a:off x="5273675" y="4694239"/>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80">
            <a:extLst>
              <a:ext uri="{FF2B5EF4-FFF2-40B4-BE49-F238E27FC236}">
                <a16:creationId xmlns:a16="http://schemas.microsoft.com/office/drawing/2014/main" id="{9F3A33F7-4069-670B-7E92-0A4A6830111A}"/>
              </a:ext>
            </a:extLst>
          </p:cNvPr>
          <p:cNvSpPr>
            <a:spLocks noChangeShapeType="1"/>
          </p:cNvSpPr>
          <p:nvPr/>
        </p:nvSpPr>
        <p:spPr bwMode="auto">
          <a:xfrm>
            <a:off x="5273675" y="5413376"/>
            <a:ext cx="0" cy="290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Rectangle 81">
            <a:extLst>
              <a:ext uri="{FF2B5EF4-FFF2-40B4-BE49-F238E27FC236}">
                <a16:creationId xmlns:a16="http://schemas.microsoft.com/office/drawing/2014/main" id="{6D428ACC-D4D2-7257-85E9-C652B34702A6}"/>
              </a:ext>
            </a:extLst>
          </p:cNvPr>
          <p:cNvSpPr>
            <a:spLocks noChangeArrowheads="1"/>
          </p:cNvSpPr>
          <p:nvPr/>
        </p:nvSpPr>
        <p:spPr bwMode="auto">
          <a:xfrm>
            <a:off x="6269038" y="3573464"/>
            <a:ext cx="1966912" cy="25923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Line 82">
            <a:extLst>
              <a:ext uri="{FF2B5EF4-FFF2-40B4-BE49-F238E27FC236}">
                <a16:creationId xmlns:a16="http://schemas.microsoft.com/office/drawing/2014/main" id="{F8201D84-8295-07C8-88FD-C96098CC529A}"/>
              </a:ext>
            </a:extLst>
          </p:cNvPr>
          <p:cNvSpPr>
            <a:spLocks noChangeShapeType="1"/>
          </p:cNvSpPr>
          <p:nvPr/>
        </p:nvSpPr>
        <p:spPr bwMode="auto">
          <a:xfrm>
            <a:off x="6661150" y="3573464"/>
            <a:ext cx="0" cy="2592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83">
            <a:extLst>
              <a:ext uri="{FF2B5EF4-FFF2-40B4-BE49-F238E27FC236}">
                <a16:creationId xmlns:a16="http://schemas.microsoft.com/office/drawing/2014/main" id="{865D543A-F269-E6EA-0DD8-3E57C5DF9F97}"/>
              </a:ext>
            </a:extLst>
          </p:cNvPr>
          <p:cNvSpPr>
            <a:spLocks noChangeShapeType="1"/>
          </p:cNvSpPr>
          <p:nvPr/>
        </p:nvSpPr>
        <p:spPr bwMode="auto">
          <a:xfrm>
            <a:off x="7058025" y="3573464"/>
            <a:ext cx="0" cy="2592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84">
            <a:extLst>
              <a:ext uri="{FF2B5EF4-FFF2-40B4-BE49-F238E27FC236}">
                <a16:creationId xmlns:a16="http://schemas.microsoft.com/office/drawing/2014/main" id="{B3159C36-1D51-EB67-50C4-E83359FBFD92}"/>
              </a:ext>
            </a:extLst>
          </p:cNvPr>
          <p:cNvSpPr>
            <a:spLocks noChangeShapeType="1"/>
          </p:cNvSpPr>
          <p:nvPr/>
        </p:nvSpPr>
        <p:spPr bwMode="auto">
          <a:xfrm>
            <a:off x="7450138" y="3573464"/>
            <a:ext cx="0" cy="2592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85">
            <a:extLst>
              <a:ext uri="{FF2B5EF4-FFF2-40B4-BE49-F238E27FC236}">
                <a16:creationId xmlns:a16="http://schemas.microsoft.com/office/drawing/2014/main" id="{068BA753-1243-E79C-FE3E-F539412EC797}"/>
              </a:ext>
            </a:extLst>
          </p:cNvPr>
          <p:cNvSpPr>
            <a:spLocks noChangeShapeType="1"/>
          </p:cNvSpPr>
          <p:nvPr/>
        </p:nvSpPr>
        <p:spPr bwMode="auto">
          <a:xfrm>
            <a:off x="7845425" y="3573464"/>
            <a:ext cx="0" cy="2592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86">
            <a:extLst>
              <a:ext uri="{FF2B5EF4-FFF2-40B4-BE49-F238E27FC236}">
                <a16:creationId xmlns:a16="http://schemas.microsoft.com/office/drawing/2014/main" id="{E7CDE57A-638D-4743-6B2B-069B0A51873E}"/>
              </a:ext>
            </a:extLst>
          </p:cNvPr>
          <p:cNvSpPr>
            <a:spLocks noChangeShapeType="1"/>
          </p:cNvSpPr>
          <p:nvPr/>
        </p:nvSpPr>
        <p:spPr bwMode="auto">
          <a:xfrm>
            <a:off x="6269038" y="400526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87">
            <a:extLst>
              <a:ext uri="{FF2B5EF4-FFF2-40B4-BE49-F238E27FC236}">
                <a16:creationId xmlns:a16="http://schemas.microsoft.com/office/drawing/2014/main" id="{DB4F060D-ACEA-6021-5D3D-DC5107F44B2C}"/>
              </a:ext>
            </a:extLst>
          </p:cNvPr>
          <p:cNvSpPr>
            <a:spLocks noChangeShapeType="1"/>
          </p:cNvSpPr>
          <p:nvPr/>
        </p:nvSpPr>
        <p:spPr bwMode="auto">
          <a:xfrm>
            <a:off x="6269038" y="443706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88">
            <a:extLst>
              <a:ext uri="{FF2B5EF4-FFF2-40B4-BE49-F238E27FC236}">
                <a16:creationId xmlns:a16="http://schemas.microsoft.com/office/drawing/2014/main" id="{13D30CFE-D6D2-5D7A-4AA6-249FA1039FB6}"/>
              </a:ext>
            </a:extLst>
          </p:cNvPr>
          <p:cNvSpPr>
            <a:spLocks noChangeShapeType="1"/>
          </p:cNvSpPr>
          <p:nvPr/>
        </p:nvSpPr>
        <p:spPr bwMode="auto">
          <a:xfrm>
            <a:off x="6269038" y="4870450"/>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Line 89">
            <a:extLst>
              <a:ext uri="{FF2B5EF4-FFF2-40B4-BE49-F238E27FC236}">
                <a16:creationId xmlns:a16="http://schemas.microsoft.com/office/drawing/2014/main" id="{24CD0E6C-F78F-EA23-1960-AD63D067A9E5}"/>
              </a:ext>
            </a:extLst>
          </p:cNvPr>
          <p:cNvSpPr>
            <a:spLocks noChangeShapeType="1"/>
          </p:cNvSpPr>
          <p:nvPr/>
        </p:nvSpPr>
        <p:spPr bwMode="auto">
          <a:xfrm>
            <a:off x="6269038" y="5302250"/>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90">
            <a:extLst>
              <a:ext uri="{FF2B5EF4-FFF2-40B4-BE49-F238E27FC236}">
                <a16:creationId xmlns:a16="http://schemas.microsoft.com/office/drawing/2014/main" id="{7D277E68-EC50-6755-679E-831036747E24}"/>
              </a:ext>
            </a:extLst>
          </p:cNvPr>
          <p:cNvSpPr>
            <a:spLocks noChangeShapeType="1"/>
          </p:cNvSpPr>
          <p:nvPr/>
        </p:nvSpPr>
        <p:spPr bwMode="auto">
          <a:xfrm>
            <a:off x="6269038" y="5734050"/>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Line 91">
            <a:extLst>
              <a:ext uri="{FF2B5EF4-FFF2-40B4-BE49-F238E27FC236}">
                <a16:creationId xmlns:a16="http://schemas.microsoft.com/office/drawing/2014/main" id="{F80A7190-9BAC-12DA-A127-8871B80DBDE8}"/>
              </a:ext>
            </a:extLst>
          </p:cNvPr>
          <p:cNvSpPr>
            <a:spLocks noChangeShapeType="1"/>
          </p:cNvSpPr>
          <p:nvPr/>
        </p:nvSpPr>
        <p:spPr bwMode="auto">
          <a:xfrm>
            <a:off x="6269038" y="4005263"/>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92">
            <a:extLst>
              <a:ext uri="{FF2B5EF4-FFF2-40B4-BE49-F238E27FC236}">
                <a16:creationId xmlns:a16="http://schemas.microsoft.com/office/drawing/2014/main" id="{D671C760-7E8F-94C7-4BB7-6F399245B5D0}"/>
              </a:ext>
            </a:extLst>
          </p:cNvPr>
          <p:cNvSpPr>
            <a:spLocks noChangeShapeType="1"/>
          </p:cNvSpPr>
          <p:nvPr/>
        </p:nvSpPr>
        <p:spPr bwMode="auto">
          <a:xfrm>
            <a:off x="7058026" y="4005263"/>
            <a:ext cx="1177925"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93">
            <a:extLst>
              <a:ext uri="{FF2B5EF4-FFF2-40B4-BE49-F238E27FC236}">
                <a16:creationId xmlns:a16="http://schemas.microsoft.com/office/drawing/2014/main" id="{9F79D4A3-C9BA-7F3C-807E-654A0818D61C}"/>
              </a:ext>
            </a:extLst>
          </p:cNvPr>
          <p:cNvSpPr>
            <a:spLocks noChangeShapeType="1"/>
          </p:cNvSpPr>
          <p:nvPr/>
        </p:nvSpPr>
        <p:spPr bwMode="auto">
          <a:xfrm>
            <a:off x="6269039" y="4437063"/>
            <a:ext cx="7889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94">
            <a:extLst>
              <a:ext uri="{FF2B5EF4-FFF2-40B4-BE49-F238E27FC236}">
                <a16:creationId xmlns:a16="http://schemas.microsoft.com/office/drawing/2014/main" id="{88B1FA70-1EBE-FB23-9085-F1EBCFD16F1C}"/>
              </a:ext>
            </a:extLst>
          </p:cNvPr>
          <p:cNvSpPr>
            <a:spLocks noChangeShapeType="1"/>
          </p:cNvSpPr>
          <p:nvPr/>
        </p:nvSpPr>
        <p:spPr bwMode="auto">
          <a:xfrm>
            <a:off x="7450139" y="4437063"/>
            <a:ext cx="3952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95">
            <a:extLst>
              <a:ext uri="{FF2B5EF4-FFF2-40B4-BE49-F238E27FC236}">
                <a16:creationId xmlns:a16="http://schemas.microsoft.com/office/drawing/2014/main" id="{9589115E-6CDD-3339-1994-84060197156A}"/>
              </a:ext>
            </a:extLst>
          </p:cNvPr>
          <p:cNvSpPr>
            <a:spLocks noChangeShapeType="1"/>
          </p:cNvSpPr>
          <p:nvPr/>
        </p:nvSpPr>
        <p:spPr bwMode="auto">
          <a:xfrm>
            <a:off x="6269038" y="4870450"/>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96">
            <a:extLst>
              <a:ext uri="{FF2B5EF4-FFF2-40B4-BE49-F238E27FC236}">
                <a16:creationId xmlns:a16="http://schemas.microsoft.com/office/drawing/2014/main" id="{2A5F6063-744A-4A77-059A-9F095F184336}"/>
              </a:ext>
            </a:extLst>
          </p:cNvPr>
          <p:cNvSpPr>
            <a:spLocks noChangeShapeType="1"/>
          </p:cNvSpPr>
          <p:nvPr/>
        </p:nvSpPr>
        <p:spPr bwMode="auto">
          <a:xfrm>
            <a:off x="7450138" y="4870450"/>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97">
            <a:extLst>
              <a:ext uri="{FF2B5EF4-FFF2-40B4-BE49-F238E27FC236}">
                <a16:creationId xmlns:a16="http://schemas.microsoft.com/office/drawing/2014/main" id="{017C343F-66E2-B0F0-9AF7-CFE64B172CFD}"/>
              </a:ext>
            </a:extLst>
          </p:cNvPr>
          <p:cNvSpPr>
            <a:spLocks noChangeShapeType="1"/>
          </p:cNvSpPr>
          <p:nvPr/>
        </p:nvSpPr>
        <p:spPr bwMode="auto">
          <a:xfrm flipV="1">
            <a:off x="6269039" y="5295900"/>
            <a:ext cx="1533525" cy="635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98">
            <a:extLst>
              <a:ext uri="{FF2B5EF4-FFF2-40B4-BE49-F238E27FC236}">
                <a16:creationId xmlns:a16="http://schemas.microsoft.com/office/drawing/2014/main" id="{B2A066DC-52A7-0BED-6788-35794CC7CCE8}"/>
              </a:ext>
            </a:extLst>
          </p:cNvPr>
          <p:cNvSpPr>
            <a:spLocks noChangeShapeType="1"/>
          </p:cNvSpPr>
          <p:nvPr/>
        </p:nvSpPr>
        <p:spPr bwMode="auto">
          <a:xfrm flipV="1">
            <a:off x="7870826" y="5302250"/>
            <a:ext cx="365125"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99">
            <a:extLst>
              <a:ext uri="{FF2B5EF4-FFF2-40B4-BE49-F238E27FC236}">
                <a16:creationId xmlns:a16="http://schemas.microsoft.com/office/drawing/2014/main" id="{4980BCD5-E1FF-B5EB-636A-AF749632FE2A}"/>
              </a:ext>
            </a:extLst>
          </p:cNvPr>
          <p:cNvSpPr>
            <a:spLocks noChangeShapeType="1"/>
          </p:cNvSpPr>
          <p:nvPr/>
        </p:nvSpPr>
        <p:spPr bwMode="auto">
          <a:xfrm flipV="1">
            <a:off x="6269039" y="5730876"/>
            <a:ext cx="369887" cy="3175"/>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100">
            <a:extLst>
              <a:ext uri="{FF2B5EF4-FFF2-40B4-BE49-F238E27FC236}">
                <a16:creationId xmlns:a16="http://schemas.microsoft.com/office/drawing/2014/main" id="{B11275F7-3C4A-0090-23FD-76811A00A2D1}"/>
              </a:ext>
            </a:extLst>
          </p:cNvPr>
          <p:cNvSpPr>
            <a:spLocks noChangeShapeType="1"/>
          </p:cNvSpPr>
          <p:nvPr/>
        </p:nvSpPr>
        <p:spPr bwMode="auto">
          <a:xfrm flipV="1">
            <a:off x="6724650" y="5734050"/>
            <a:ext cx="725488" cy="635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Text Box 101">
            <a:extLst>
              <a:ext uri="{FF2B5EF4-FFF2-40B4-BE49-F238E27FC236}">
                <a16:creationId xmlns:a16="http://schemas.microsoft.com/office/drawing/2014/main" id="{D362BA60-A4BA-C034-E84E-18CA9F1F0C18}"/>
              </a:ext>
            </a:extLst>
          </p:cNvPr>
          <p:cNvSpPr txBox="1">
            <a:spLocks noChangeArrowheads="1"/>
          </p:cNvSpPr>
          <p:nvPr/>
        </p:nvSpPr>
        <p:spPr bwMode="auto">
          <a:xfrm>
            <a:off x="6346826" y="371633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A</a:t>
            </a:r>
          </a:p>
        </p:txBody>
      </p:sp>
      <p:sp>
        <p:nvSpPr>
          <p:cNvPr id="55" name="Text Box 102">
            <a:extLst>
              <a:ext uri="{FF2B5EF4-FFF2-40B4-BE49-F238E27FC236}">
                <a16:creationId xmlns:a16="http://schemas.microsoft.com/office/drawing/2014/main" id="{953C74C1-632C-6319-E986-1250ECA720D1}"/>
              </a:ext>
            </a:extLst>
          </p:cNvPr>
          <p:cNvSpPr txBox="1">
            <a:spLocks noChangeArrowheads="1"/>
          </p:cNvSpPr>
          <p:nvPr/>
        </p:nvSpPr>
        <p:spPr bwMode="auto">
          <a:xfrm>
            <a:off x="7527926" y="371633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56" name="Text Box 103">
            <a:extLst>
              <a:ext uri="{FF2B5EF4-FFF2-40B4-BE49-F238E27FC236}">
                <a16:creationId xmlns:a16="http://schemas.microsoft.com/office/drawing/2014/main" id="{D2A824C9-3944-0883-01D6-1D33F8EEE7B0}"/>
              </a:ext>
            </a:extLst>
          </p:cNvPr>
          <p:cNvSpPr txBox="1">
            <a:spLocks noChangeArrowheads="1"/>
          </p:cNvSpPr>
          <p:nvPr/>
        </p:nvSpPr>
        <p:spPr bwMode="auto">
          <a:xfrm>
            <a:off x="6559550" y="4111626"/>
            <a:ext cx="261938"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57" name="Text Box 104">
            <a:extLst>
              <a:ext uri="{FF2B5EF4-FFF2-40B4-BE49-F238E27FC236}">
                <a16:creationId xmlns:a16="http://schemas.microsoft.com/office/drawing/2014/main" id="{15FB2594-3A8C-8B7D-64EE-E17C2646A8F6}"/>
              </a:ext>
            </a:extLst>
          </p:cNvPr>
          <p:cNvSpPr txBox="1">
            <a:spLocks noChangeArrowheads="1"/>
          </p:cNvSpPr>
          <p:nvPr/>
        </p:nvSpPr>
        <p:spPr bwMode="auto">
          <a:xfrm>
            <a:off x="7527926" y="4149726"/>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58" name="Text Box 105">
            <a:extLst>
              <a:ext uri="{FF2B5EF4-FFF2-40B4-BE49-F238E27FC236}">
                <a16:creationId xmlns:a16="http://schemas.microsoft.com/office/drawing/2014/main" id="{0FD7C4C9-88A4-12E6-C8AE-539E2C4B86BA}"/>
              </a:ext>
            </a:extLst>
          </p:cNvPr>
          <p:cNvSpPr txBox="1">
            <a:spLocks noChangeArrowheads="1"/>
          </p:cNvSpPr>
          <p:nvPr/>
        </p:nvSpPr>
        <p:spPr bwMode="auto">
          <a:xfrm>
            <a:off x="6345239" y="4581526"/>
            <a:ext cx="26193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59" name="Text Box 106">
            <a:extLst>
              <a:ext uri="{FF2B5EF4-FFF2-40B4-BE49-F238E27FC236}">
                <a16:creationId xmlns:a16="http://schemas.microsoft.com/office/drawing/2014/main" id="{A4CE90F3-748B-E99F-A5EA-6ACED207707F}"/>
              </a:ext>
            </a:extLst>
          </p:cNvPr>
          <p:cNvSpPr txBox="1">
            <a:spLocks noChangeArrowheads="1"/>
          </p:cNvSpPr>
          <p:nvPr/>
        </p:nvSpPr>
        <p:spPr bwMode="auto">
          <a:xfrm>
            <a:off x="7739064" y="4551364"/>
            <a:ext cx="261937"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60" name="Text Box 107">
            <a:extLst>
              <a:ext uri="{FF2B5EF4-FFF2-40B4-BE49-F238E27FC236}">
                <a16:creationId xmlns:a16="http://schemas.microsoft.com/office/drawing/2014/main" id="{F4ED6194-9E5F-F9D9-C8C3-B03735D8EFC9}"/>
              </a:ext>
            </a:extLst>
          </p:cNvPr>
          <p:cNvSpPr txBox="1">
            <a:spLocks noChangeArrowheads="1"/>
          </p:cNvSpPr>
          <p:nvPr/>
        </p:nvSpPr>
        <p:spPr bwMode="auto">
          <a:xfrm>
            <a:off x="6951663" y="4975226"/>
            <a:ext cx="260350"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D</a:t>
            </a:r>
          </a:p>
        </p:txBody>
      </p:sp>
      <p:sp>
        <p:nvSpPr>
          <p:cNvPr id="61" name="Text Box 108">
            <a:extLst>
              <a:ext uri="{FF2B5EF4-FFF2-40B4-BE49-F238E27FC236}">
                <a16:creationId xmlns:a16="http://schemas.microsoft.com/office/drawing/2014/main" id="{5351DCB4-5BD9-37E4-E6E8-17368AC0061C}"/>
              </a:ext>
            </a:extLst>
          </p:cNvPr>
          <p:cNvSpPr txBox="1">
            <a:spLocks noChangeArrowheads="1"/>
          </p:cNvSpPr>
          <p:nvPr/>
        </p:nvSpPr>
        <p:spPr bwMode="auto">
          <a:xfrm>
            <a:off x="7894639" y="5013326"/>
            <a:ext cx="39528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J</a:t>
            </a:r>
          </a:p>
        </p:txBody>
      </p:sp>
      <p:sp>
        <p:nvSpPr>
          <p:cNvPr id="62" name="Text Box 109">
            <a:extLst>
              <a:ext uri="{FF2B5EF4-FFF2-40B4-BE49-F238E27FC236}">
                <a16:creationId xmlns:a16="http://schemas.microsoft.com/office/drawing/2014/main" id="{5305CD79-7643-2BE6-9E95-C22FE2F0B915}"/>
              </a:ext>
            </a:extLst>
          </p:cNvPr>
          <p:cNvSpPr txBox="1">
            <a:spLocks noChangeArrowheads="1"/>
          </p:cNvSpPr>
          <p:nvPr/>
        </p:nvSpPr>
        <p:spPr bwMode="auto">
          <a:xfrm>
            <a:off x="6319838" y="5445126"/>
            <a:ext cx="26035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63" name="Text Box 110">
            <a:extLst>
              <a:ext uri="{FF2B5EF4-FFF2-40B4-BE49-F238E27FC236}">
                <a16:creationId xmlns:a16="http://schemas.microsoft.com/office/drawing/2014/main" id="{9800F37C-0A75-8277-7AB3-C68E6B1D79BA}"/>
              </a:ext>
            </a:extLst>
          </p:cNvPr>
          <p:cNvSpPr txBox="1">
            <a:spLocks noChangeArrowheads="1"/>
          </p:cNvSpPr>
          <p:nvPr/>
        </p:nvSpPr>
        <p:spPr bwMode="auto">
          <a:xfrm>
            <a:off x="6951663" y="5445125"/>
            <a:ext cx="260350" cy="254532"/>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10309">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grpSp>
        <p:nvGrpSpPr>
          <p:cNvPr id="64" name="Group 115">
            <a:extLst>
              <a:ext uri="{FF2B5EF4-FFF2-40B4-BE49-F238E27FC236}">
                <a16:creationId xmlns:a16="http://schemas.microsoft.com/office/drawing/2014/main" id="{161F7720-F012-917C-B3DD-7ED1D2A9EC32}"/>
              </a:ext>
            </a:extLst>
          </p:cNvPr>
          <p:cNvGrpSpPr>
            <a:grpSpLocks/>
          </p:cNvGrpSpPr>
          <p:nvPr/>
        </p:nvGrpSpPr>
        <p:grpSpPr bwMode="auto">
          <a:xfrm>
            <a:off x="2374901" y="1700213"/>
            <a:ext cx="4384675" cy="0"/>
            <a:chOff x="459" y="725"/>
            <a:chExt cx="2993" cy="0"/>
          </a:xfrm>
        </p:grpSpPr>
        <p:sp>
          <p:nvSpPr>
            <p:cNvPr id="65" name="Line 116">
              <a:extLst>
                <a:ext uri="{FF2B5EF4-FFF2-40B4-BE49-F238E27FC236}">
                  <a16:creationId xmlns:a16="http://schemas.microsoft.com/office/drawing/2014/main" id="{9280EC7D-F734-BC5D-B201-3DCE3CFD6E91}"/>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 name="Line 117">
              <a:extLst>
                <a:ext uri="{FF2B5EF4-FFF2-40B4-BE49-F238E27FC236}">
                  <a16:creationId xmlns:a16="http://schemas.microsoft.com/office/drawing/2014/main" id="{8ED0159E-72B1-316B-F05E-28EF122DDE26}"/>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 name="Line 118">
              <a:extLst>
                <a:ext uri="{FF2B5EF4-FFF2-40B4-BE49-F238E27FC236}">
                  <a16:creationId xmlns:a16="http://schemas.microsoft.com/office/drawing/2014/main" id="{90DF3993-73DC-D980-8E1D-820DD048D7CB}"/>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Line 119">
              <a:extLst>
                <a:ext uri="{FF2B5EF4-FFF2-40B4-BE49-F238E27FC236}">
                  <a16:creationId xmlns:a16="http://schemas.microsoft.com/office/drawing/2014/main" id="{DD753C0D-35FB-80A1-92E9-D5B925FCDFA8}"/>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 name="Line 120">
              <a:extLst>
                <a:ext uri="{FF2B5EF4-FFF2-40B4-BE49-F238E27FC236}">
                  <a16:creationId xmlns:a16="http://schemas.microsoft.com/office/drawing/2014/main" id="{A0E1039D-A696-08B2-9383-D1B8E63B90E3}"/>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 name="Line 121">
              <a:extLst>
                <a:ext uri="{FF2B5EF4-FFF2-40B4-BE49-F238E27FC236}">
                  <a16:creationId xmlns:a16="http://schemas.microsoft.com/office/drawing/2014/main" id="{924BF7E0-1653-7346-39D1-4D2E38ECA3DA}"/>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 name="Line 122">
              <a:extLst>
                <a:ext uri="{FF2B5EF4-FFF2-40B4-BE49-F238E27FC236}">
                  <a16:creationId xmlns:a16="http://schemas.microsoft.com/office/drawing/2014/main" id="{9FA5DE56-EB2E-2C2F-0C82-015FDAEAC86B}"/>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 name="Line 123">
              <a:extLst>
                <a:ext uri="{FF2B5EF4-FFF2-40B4-BE49-F238E27FC236}">
                  <a16:creationId xmlns:a16="http://schemas.microsoft.com/office/drawing/2014/main" id="{30D36AE8-2CD3-73AD-DF3F-CC9E60EC7FEF}"/>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 name="Line 124">
              <a:extLst>
                <a:ext uri="{FF2B5EF4-FFF2-40B4-BE49-F238E27FC236}">
                  <a16:creationId xmlns:a16="http://schemas.microsoft.com/office/drawing/2014/main" id="{CEE2801B-B0F4-C1B2-0B81-5BCC9471AD92}"/>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 name="Line 125">
              <a:extLst>
                <a:ext uri="{FF2B5EF4-FFF2-40B4-BE49-F238E27FC236}">
                  <a16:creationId xmlns:a16="http://schemas.microsoft.com/office/drawing/2014/main" id="{DFB1CB14-FF4A-2D7F-9073-094311017CA1}"/>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5" name="Line 126">
              <a:extLst>
                <a:ext uri="{FF2B5EF4-FFF2-40B4-BE49-F238E27FC236}">
                  <a16:creationId xmlns:a16="http://schemas.microsoft.com/office/drawing/2014/main" id="{E5CBB8A4-15CC-F31F-F1EA-0E2E80F68739}"/>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76" name="Group 127">
            <a:extLst>
              <a:ext uri="{FF2B5EF4-FFF2-40B4-BE49-F238E27FC236}">
                <a16:creationId xmlns:a16="http://schemas.microsoft.com/office/drawing/2014/main" id="{A825C1A9-3EF9-9FA6-5FAC-AEFC578783D7}"/>
              </a:ext>
            </a:extLst>
          </p:cNvPr>
          <p:cNvGrpSpPr>
            <a:grpSpLocks/>
          </p:cNvGrpSpPr>
          <p:nvPr/>
        </p:nvGrpSpPr>
        <p:grpSpPr bwMode="auto">
          <a:xfrm>
            <a:off x="2374901" y="2241550"/>
            <a:ext cx="4384675" cy="0"/>
            <a:chOff x="459" y="725"/>
            <a:chExt cx="2993" cy="0"/>
          </a:xfrm>
        </p:grpSpPr>
        <p:sp>
          <p:nvSpPr>
            <p:cNvPr id="77" name="Line 128">
              <a:extLst>
                <a:ext uri="{FF2B5EF4-FFF2-40B4-BE49-F238E27FC236}">
                  <a16:creationId xmlns:a16="http://schemas.microsoft.com/office/drawing/2014/main" id="{0ED6548D-3957-F0C4-7953-30BA774A7947}"/>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129">
              <a:extLst>
                <a:ext uri="{FF2B5EF4-FFF2-40B4-BE49-F238E27FC236}">
                  <a16:creationId xmlns:a16="http://schemas.microsoft.com/office/drawing/2014/main" id="{0AEC884B-818D-10CF-1A1E-FA87F7C90AD9}"/>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 name="Line 130">
              <a:extLst>
                <a:ext uri="{FF2B5EF4-FFF2-40B4-BE49-F238E27FC236}">
                  <a16:creationId xmlns:a16="http://schemas.microsoft.com/office/drawing/2014/main" id="{DB5ECD17-61C4-5738-2A87-5C0E9CD7553F}"/>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 name="Line 131">
              <a:extLst>
                <a:ext uri="{FF2B5EF4-FFF2-40B4-BE49-F238E27FC236}">
                  <a16:creationId xmlns:a16="http://schemas.microsoft.com/office/drawing/2014/main" id="{CD5CA6E5-6346-6D8E-69F8-1F43BBC888D1}"/>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 name="Line 132">
              <a:extLst>
                <a:ext uri="{FF2B5EF4-FFF2-40B4-BE49-F238E27FC236}">
                  <a16:creationId xmlns:a16="http://schemas.microsoft.com/office/drawing/2014/main" id="{57F140B2-732C-8A97-5EBA-1B2214B60FDD}"/>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Line 133">
              <a:extLst>
                <a:ext uri="{FF2B5EF4-FFF2-40B4-BE49-F238E27FC236}">
                  <a16:creationId xmlns:a16="http://schemas.microsoft.com/office/drawing/2014/main" id="{A1E2D96A-9817-A18A-D3F1-D61153DD0EEE}"/>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 name="Line 134">
              <a:extLst>
                <a:ext uri="{FF2B5EF4-FFF2-40B4-BE49-F238E27FC236}">
                  <a16:creationId xmlns:a16="http://schemas.microsoft.com/office/drawing/2014/main" id="{F9752BA3-D343-6CD9-0DA8-B00688390033}"/>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 name="Line 135">
              <a:extLst>
                <a:ext uri="{FF2B5EF4-FFF2-40B4-BE49-F238E27FC236}">
                  <a16:creationId xmlns:a16="http://schemas.microsoft.com/office/drawing/2014/main" id="{4F1F0246-A7D0-ADB3-8B66-19D8B7D0C3D7}"/>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 name="Line 136">
              <a:extLst>
                <a:ext uri="{FF2B5EF4-FFF2-40B4-BE49-F238E27FC236}">
                  <a16:creationId xmlns:a16="http://schemas.microsoft.com/office/drawing/2014/main" id="{582A41D8-0B0B-1B1E-E956-868355A21138}"/>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 name="Line 137">
              <a:extLst>
                <a:ext uri="{FF2B5EF4-FFF2-40B4-BE49-F238E27FC236}">
                  <a16:creationId xmlns:a16="http://schemas.microsoft.com/office/drawing/2014/main" id="{83EF2732-16A6-1C3A-1431-8BB92367BED8}"/>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138">
              <a:extLst>
                <a:ext uri="{FF2B5EF4-FFF2-40B4-BE49-F238E27FC236}">
                  <a16:creationId xmlns:a16="http://schemas.microsoft.com/office/drawing/2014/main" id="{6168534C-A02F-4FBC-9C4C-2EB67ED4CE81}"/>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8" name="Text Box 139">
            <a:extLst>
              <a:ext uri="{FF2B5EF4-FFF2-40B4-BE49-F238E27FC236}">
                <a16:creationId xmlns:a16="http://schemas.microsoft.com/office/drawing/2014/main" id="{AC593C2C-0004-11EB-3038-8C624201A450}"/>
              </a:ext>
            </a:extLst>
          </p:cNvPr>
          <p:cNvSpPr txBox="1">
            <a:spLocks noChangeArrowheads="1"/>
          </p:cNvSpPr>
          <p:nvPr/>
        </p:nvSpPr>
        <p:spPr bwMode="auto">
          <a:xfrm>
            <a:off x="2239964"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a:t>0</a:t>
            </a:r>
          </a:p>
        </p:txBody>
      </p:sp>
      <p:sp>
        <p:nvSpPr>
          <p:cNvPr id="89" name="Text Box 140">
            <a:extLst>
              <a:ext uri="{FF2B5EF4-FFF2-40B4-BE49-F238E27FC236}">
                <a16:creationId xmlns:a16="http://schemas.microsoft.com/office/drawing/2014/main" id="{1EA3107D-4665-A54B-FBE4-FCC95DCF244C}"/>
              </a:ext>
            </a:extLst>
          </p:cNvPr>
          <p:cNvSpPr txBox="1">
            <a:spLocks noChangeArrowheads="1"/>
          </p:cNvSpPr>
          <p:nvPr/>
        </p:nvSpPr>
        <p:spPr bwMode="auto">
          <a:xfrm>
            <a:off x="2638426"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A</a:t>
            </a:r>
          </a:p>
        </p:txBody>
      </p:sp>
      <p:sp>
        <p:nvSpPr>
          <p:cNvPr id="90" name="Text Box 141">
            <a:extLst>
              <a:ext uri="{FF2B5EF4-FFF2-40B4-BE49-F238E27FC236}">
                <a16:creationId xmlns:a16="http://schemas.microsoft.com/office/drawing/2014/main" id="{34ACE4C0-98BF-0972-A3B0-68D40F6380EC}"/>
              </a:ext>
            </a:extLst>
          </p:cNvPr>
          <p:cNvSpPr txBox="1">
            <a:spLocks noChangeArrowheads="1"/>
          </p:cNvSpPr>
          <p:nvPr/>
        </p:nvSpPr>
        <p:spPr bwMode="auto">
          <a:xfrm>
            <a:off x="3040064" y="1341439"/>
            <a:ext cx="331787"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D</a:t>
            </a:r>
          </a:p>
        </p:txBody>
      </p:sp>
      <p:sp>
        <p:nvSpPr>
          <p:cNvPr id="91" name="Text Box 142">
            <a:extLst>
              <a:ext uri="{FF2B5EF4-FFF2-40B4-BE49-F238E27FC236}">
                <a16:creationId xmlns:a16="http://schemas.microsoft.com/office/drawing/2014/main" id="{7CFDF1CD-3728-E9F4-DA0F-6CBC7BD3D8B7}"/>
              </a:ext>
            </a:extLst>
          </p:cNvPr>
          <p:cNvSpPr txBox="1">
            <a:spLocks noChangeArrowheads="1"/>
          </p:cNvSpPr>
          <p:nvPr/>
        </p:nvSpPr>
        <p:spPr bwMode="auto">
          <a:xfrm>
            <a:off x="3406775" y="1341439"/>
            <a:ext cx="331788"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E</a:t>
            </a:r>
          </a:p>
        </p:txBody>
      </p:sp>
      <p:sp>
        <p:nvSpPr>
          <p:cNvPr id="92" name="Text Box 143">
            <a:extLst>
              <a:ext uri="{FF2B5EF4-FFF2-40B4-BE49-F238E27FC236}">
                <a16:creationId xmlns:a16="http://schemas.microsoft.com/office/drawing/2014/main" id="{34D3DFBB-13CD-6B66-5628-28DD4AE190D4}"/>
              </a:ext>
            </a:extLst>
          </p:cNvPr>
          <p:cNvSpPr txBox="1">
            <a:spLocks noChangeArrowheads="1"/>
          </p:cNvSpPr>
          <p:nvPr/>
        </p:nvSpPr>
        <p:spPr bwMode="auto">
          <a:xfrm>
            <a:off x="3838576"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A</a:t>
            </a:r>
          </a:p>
        </p:txBody>
      </p:sp>
      <p:sp>
        <p:nvSpPr>
          <p:cNvPr id="93" name="Text Box 144">
            <a:extLst>
              <a:ext uri="{FF2B5EF4-FFF2-40B4-BE49-F238E27FC236}">
                <a16:creationId xmlns:a16="http://schemas.microsoft.com/office/drawing/2014/main" id="{95FA1E45-2F70-A7A1-0C41-18B2F767C040}"/>
              </a:ext>
            </a:extLst>
          </p:cNvPr>
          <p:cNvSpPr txBox="1">
            <a:spLocks noChangeArrowheads="1"/>
          </p:cNvSpPr>
          <p:nvPr/>
        </p:nvSpPr>
        <p:spPr bwMode="auto">
          <a:xfrm>
            <a:off x="4635501"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G</a:t>
            </a:r>
          </a:p>
        </p:txBody>
      </p:sp>
      <p:sp>
        <p:nvSpPr>
          <p:cNvPr id="94" name="Text Box 145">
            <a:extLst>
              <a:ext uri="{FF2B5EF4-FFF2-40B4-BE49-F238E27FC236}">
                <a16:creationId xmlns:a16="http://schemas.microsoft.com/office/drawing/2014/main" id="{48F83BA7-E461-5044-A3C3-443ACA25790A}"/>
              </a:ext>
            </a:extLst>
          </p:cNvPr>
          <p:cNvSpPr txBox="1">
            <a:spLocks noChangeArrowheads="1"/>
          </p:cNvSpPr>
          <p:nvPr/>
        </p:nvSpPr>
        <p:spPr bwMode="auto">
          <a:xfrm>
            <a:off x="4237039"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F</a:t>
            </a:r>
          </a:p>
        </p:txBody>
      </p:sp>
      <p:sp>
        <p:nvSpPr>
          <p:cNvPr id="95" name="Text Box 146">
            <a:extLst>
              <a:ext uri="{FF2B5EF4-FFF2-40B4-BE49-F238E27FC236}">
                <a16:creationId xmlns:a16="http://schemas.microsoft.com/office/drawing/2014/main" id="{645BB9E4-5D29-E11D-DC8C-68DC6E42C178}"/>
              </a:ext>
            </a:extLst>
          </p:cNvPr>
          <p:cNvSpPr txBox="1">
            <a:spLocks noChangeArrowheads="1"/>
          </p:cNvSpPr>
          <p:nvPr/>
        </p:nvSpPr>
        <p:spPr bwMode="auto">
          <a:xfrm>
            <a:off x="5033964"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a:t>0</a:t>
            </a:r>
          </a:p>
        </p:txBody>
      </p:sp>
      <p:sp>
        <p:nvSpPr>
          <p:cNvPr id="96" name="Text Box 147">
            <a:extLst>
              <a:ext uri="{FF2B5EF4-FFF2-40B4-BE49-F238E27FC236}">
                <a16:creationId xmlns:a16="http://schemas.microsoft.com/office/drawing/2014/main" id="{40E321C9-59DA-4FE5-68C3-4290FB05BFB0}"/>
              </a:ext>
            </a:extLst>
          </p:cNvPr>
          <p:cNvSpPr txBox="1">
            <a:spLocks noChangeArrowheads="1"/>
          </p:cNvSpPr>
          <p:nvPr/>
        </p:nvSpPr>
        <p:spPr bwMode="auto">
          <a:xfrm>
            <a:off x="5432426"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D</a:t>
            </a:r>
          </a:p>
        </p:txBody>
      </p:sp>
      <p:sp>
        <p:nvSpPr>
          <p:cNvPr id="97" name="Text Box 148">
            <a:extLst>
              <a:ext uri="{FF2B5EF4-FFF2-40B4-BE49-F238E27FC236}">
                <a16:creationId xmlns:a16="http://schemas.microsoft.com/office/drawing/2014/main" id="{CD1D73A4-F8E3-973A-0D90-82B7FCC3BFFA}"/>
              </a:ext>
            </a:extLst>
          </p:cNvPr>
          <p:cNvSpPr txBox="1">
            <a:spLocks noChangeArrowheads="1"/>
          </p:cNvSpPr>
          <p:nvPr/>
        </p:nvSpPr>
        <p:spPr bwMode="auto">
          <a:xfrm>
            <a:off x="5830889"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I</a:t>
            </a:r>
          </a:p>
        </p:txBody>
      </p:sp>
      <p:sp>
        <p:nvSpPr>
          <p:cNvPr id="98" name="Text Box 149">
            <a:extLst>
              <a:ext uri="{FF2B5EF4-FFF2-40B4-BE49-F238E27FC236}">
                <a16:creationId xmlns:a16="http://schemas.microsoft.com/office/drawing/2014/main" id="{6F20F7BE-687B-0C21-E238-D1447C17D175}"/>
              </a:ext>
            </a:extLst>
          </p:cNvPr>
          <p:cNvSpPr txBox="1">
            <a:spLocks noChangeArrowheads="1"/>
          </p:cNvSpPr>
          <p:nvPr/>
        </p:nvSpPr>
        <p:spPr bwMode="auto">
          <a:xfrm>
            <a:off x="6162676" y="1341439"/>
            <a:ext cx="4984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J</a:t>
            </a:r>
          </a:p>
        </p:txBody>
      </p:sp>
      <p:sp>
        <p:nvSpPr>
          <p:cNvPr id="99" name="Text Box 150">
            <a:extLst>
              <a:ext uri="{FF2B5EF4-FFF2-40B4-BE49-F238E27FC236}">
                <a16:creationId xmlns:a16="http://schemas.microsoft.com/office/drawing/2014/main" id="{0277CD8E-2B11-5867-77C8-DB564326AAF6}"/>
              </a:ext>
            </a:extLst>
          </p:cNvPr>
          <p:cNvSpPr txBox="1">
            <a:spLocks noChangeArrowheads="1"/>
          </p:cNvSpPr>
          <p:nvPr/>
        </p:nvSpPr>
        <p:spPr bwMode="auto">
          <a:xfrm>
            <a:off x="6594476" y="1341439"/>
            <a:ext cx="4984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J</a:t>
            </a:r>
          </a:p>
        </p:txBody>
      </p:sp>
      <p:sp>
        <p:nvSpPr>
          <p:cNvPr id="100" name="Text Box 151">
            <a:extLst>
              <a:ext uri="{FF2B5EF4-FFF2-40B4-BE49-F238E27FC236}">
                <a16:creationId xmlns:a16="http://schemas.microsoft.com/office/drawing/2014/main" id="{906C81C2-2DCA-0F2B-B396-87C10A4B7A21}"/>
              </a:ext>
            </a:extLst>
          </p:cNvPr>
          <p:cNvSpPr txBox="1">
            <a:spLocks noChangeArrowheads="1"/>
          </p:cNvSpPr>
          <p:nvPr/>
        </p:nvSpPr>
        <p:spPr bwMode="auto">
          <a:xfrm>
            <a:off x="2239964"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B</a:t>
            </a:r>
          </a:p>
        </p:txBody>
      </p:sp>
      <p:sp>
        <p:nvSpPr>
          <p:cNvPr id="101" name="Text Box 152">
            <a:extLst>
              <a:ext uri="{FF2B5EF4-FFF2-40B4-BE49-F238E27FC236}">
                <a16:creationId xmlns:a16="http://schemas.microsoft.com/office/drawing/2014/main" id="{7419518B-2E8E-D48A-D18A-E7F8ABC22ABD}"/>
              </a:ext>
            </a:extLst>
          </p:cNvPr>
          <p:cNvSpPr txBox="1">
            <a:spLocks noChangeArrowheads="1"/>
          </p:cNvSpPr>
          <p:nvPr/>
        </p:nvSpPr>
        <p:spPr bwMode="auto">
          <a:xfrm>
            <a:off x="2641600" y="2241551"/>
            <a:ext cx="331788"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C</a:t>
            </a:r>
          </a:p>
        </p:txBody>
      </p:sp>
      <p:sp>
        <p:nvSpPr>
          <p:cNvPr id="102" name="Text Box 153">
            <a:extLst>
              <a:ext uri="{FF2B5EF4-FFF2-40B4-BE49-F238E27FC236}">
                <a16:creationId xmlns:a16="http://schemas.microsoft.com/office/drawing/2014/main" id="{8D336E72-4699-B72A-7069-9FD828E383F8}"/>
              </a:ext>
            </a:extLst>
          </p:cNvPr>
          <p:cNvSpPr txBox="1">
            <a:spLocks noChangeArrowheads="1"/>
          </p:cNvSpPr>
          <p:nvPr/>
        </p:nvSpPr>
        <p:spPr bwMode="auto">
          <a:xfrm>
            <a:off x="3040064" y="2241551"/>
            <a:ext cx="331787"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E</a:t>
            </a:r>
          </a:p>
        </p:txBody>
      </p:sp>
      <p:sp>
        <p:nvSpPr>
          <p:cNvPr id="103" name="Text Box 154">
            <a:extLst>
              <a:ext uri="{FF2B5EF4-FFF2-40B4-BE49-F238E27FC236}">
                <a16:creationId xmlns:a16="http://schemas.microsoft.com/office/drawing/2014/main" id="{B1DC1E85-42BE-10F1-F4FC-18D1A4AA5443}"/>
              </a:ext>
            </a:extLst>
          </p:cNvPr>
          <p:cNvSpPr txBox="1">
            <a:spLocks noChangeArrowheads="1"/>
          </p:cNvSpPr>
          <p:nvPr/>
        </p:nvSpPr>
        <p:spPr bwMode="auto">
          <a:xfrm>
            <a:off x="3438526"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C</a:t>
            </a:r>
          </a:p>
        </p:txBody>
      </p:sp>
      <p:sp>
        <p:nvSpPr>
          <p:cNvPr id="104" name="Text Box 155">
            <a:extLst>
              <a:ext uri="{FF2B5EF4-FFF2-40B4-BE49-F238E27FC236}">
                <a16:creationId xmlns:a16="http://schemas.microsoft.com/office/drawing/2014/main" id="{DB95A707-6E7B-CE18-D7D7-8308FDC24D5C}"/>
              </a:ext>
            </a:extLst>
          </p:cNvPr>
          <p:cNvSpPr txBox="1">
            <a:spLocks noChangeArrowheads="1"/>
          </p:cNvSpPr>
          <p:nvPr/>
        </p:nvSpPr>
        <p:spPr bwMode="auto">
          <a:xfrm>
            <a:off x="3838576"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E</a:t>
            </a:r>
          </a:p>
        </p:txBody>
      </p:sp>
      <p:sp>
        <p:nvSpPr>
          <p:cNvPr id="105" name="Text Box 156">
            <a:extLst>
              <a:ext uri="{FF2B5EF4-FFF2-40B4-BE49-F238E27FC236}">
                <a16:creationId xmlns:a16="http://schemas.microsoft.com/office/drawing/2014/main" id="{3BB2B878-1365-8544-6EDF-E23F26D0C785}"/>
              </a:ext>
            </a:extLst>
          </p:cNvPr>
          <p:cNvSpPr txBox="1">
            <a:spLocks noChangeArrowheads="1"/>
          </p:cNvSpPr>
          <p:nvPr/>
        </p:nvSpPr>
        <p:spPr bwMode="auto">
          <a:xfrm>
            <a:off x="4237039"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B</a:t>
            </a:r>
          </a:p>
        </p:txBody>
      </p:sp>
      <p:sp>
        <p:nvSpPr>
          <p:cNvPr id="106" name="Text Box 157">
            <a:extLst>
              <a:ext uri="{FF2B5EF4-FFF2-40B4-BE49-F238E27FC236}">
                <a16:creationId xmlns:a16="http://schemas.microsoft.com/office/drawing/2014/main" id="{6FD6B1E4-19BB-517D-29DB-423F0ABA4D28}"/>
              </a:ext>
            </a:extLst>
          </p:cNvPr>
          <p:cNvSpPr txBox="1">
            <a:spLocks noChangeArrowheads="1"/>
          </p:cNvSpPr>
          <p:nvPr/>
        </p:nvSpPr>
        <p:spPr bwMode="auto">
          <a:xfrm>
            <a:off x="4635501"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F</a:t>
            </a:r>
          </a:p>
        </p:txBody>
      </p:sp>
      <p:sp>
        <p:nvSpPr>
          <p:cNvPr id="107" name="Text Box 158">
            <a:extLst>
              <a:ext uri="{FF2B5EF4-FFF2-40B4-BE49-F238E27FC236}">
                <a16:creationId xmlns:a16="http://schemas.microsoft.com/office/drawing/2014/main" id="{7FE3FEF2-902E-ED01-81CD-A31EA877024C}"/>
              </a:ext>
            </a:extLst>
          </p:cNvPr>
          <p:cNvSpPr txBox="1">
            <a:spLocks noChangeArrowheads="1"/>
          </p:cNvSpPr>
          <p:nvPr/>
        </p:nvSpPr>
        <p:spPr bwMode="auto">
          <a:xfrm>
            <a:off x="5033964"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H</a:t>
            </a:r>
          </a:p>
        </p:txBody>
      </p:sp>
      <p:sp>
        <p:nvSpPr>
          <p:cNvPr id="108" name="Text Box 159">
            <a:extLst>
              <a:ext uri="{FF2B5EF4-FFF2-40B4-BE49-F238E27FC236}">
                <a16:creationId xmlns:a16="http://schemas.microsoft.com/office/drawing/2014/main" id="{D2C9A38C-10BC-B92A-F4AC-2B98D35B9414}"/>
              </a:ext>
            </a:extLst>
          </p:cNvPr>
          <p:cNvSpPr txBox="1">
            <a:spLocks noChangeArrowheads="1"/>
          </p:cNvSpPr>
          <p:nvPr/>
        </p:nvSpPr>
        <p:spPr bwMode="auto">
          <a:xfrm>
            <a:off x="5432426"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I</a:t>
            </a:r>
          </a:p>
        </p:txBody>
      </p:sp>
      <p:sp>
        <p:nvSpPr>
          <p:cNvPr id="109" name="Text Box 160">
            <a:extLst>
              <a:ext uri="{FF2B5EF4-FFF2-40B4-BE49-F238E27FC236}">
                <a16:creationId xmlns:a16="http://schemas.microsoft.com/office/drawing/2014/main" id="{1CE03DF5-B92A-5C20-6842-AD2AFD4EEC86}"/>
              </a:ext>
            </a:extLst>
          </p:cNvPr>
          <p:cNvSpPr txBox="1">
            <a:spLocks noChangeArrowheads="1"/>
          </p:cNvSpPr>
          <p:nvPr/>
        </p:nvSpPr>
        <p:spPr bwMode="auto">
          <a:xfrm>
            <a:off x="5830889"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H</a:t>
            </a:r>
          </a:p>
        </p:txBody>
      </p:sp>
      <p:sp>
        <p:nvSpPr>
          <p:cNvPr id="110" name="Text Box 161">
            <a:extLst>
              <a:ext uri="{FF2B5EF4-FFF2-40B4-BE49-F238E27FC236}">
                <a16:creationId xmlns:a16="http://schemas.microsoft.com/office/drawing/2014/main" id="{591B1BBD-3B0D-40A2-256E-96494B819121}"/>
              </a:ext>
            </a:extLst>
          </p:cNvPr>
          <p:cNvSpPr txBox="1">
            <a:spLocks noChangeArrowheads="1"/>
          </p:cNvSpPr>
          <p:nvPr/>
        </p:nvSpPr>
        <p:spPr bwMode="auto">
          <a:xfrm>
            <a:off x="6229351"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G</a:t>
            </a:r>
          </a:p>
        </p:txBody>
      </p:sp>
      <p:sp>
        <p:nvSpPr>
          <p:cNvPr id="111" name="Text Box 162">
            <a:extLst>
              <a:ext uri="{FF2B5EF4-FFF2-40B4-BE49-F238E27FC236}">
                <a16:creationId xmlns:a16="http://schemas.microsoft.com/office/drawing/2014/main" id="{0883CD03-F7AA-D8B1-89F9-E45302EFEA09}"/>
              </a:ext>
            </a:extLst>
          </p:cNvPr>
          <p:cNvSpPr txBox="1">
            <a:spLocks noChangeArrowheads="1"/>
          </p:cNvSpPr>
          <p:nvPr/>
        </p:nvSpPr>
        <p:spPr bwMode="auto">
          <a:xfrm>
            <a:off x="6627814"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I</a:t>
            </a:r>
          </a:p>
        </p:txBody>
      </p:sp>
    </p:spTree>
    <p:extLst>
      <p:ext uri="{BB962C8B-B14F-4D97-AF65-F5344CB8AC3E}">
        <p14:creationId xmlns:p14="http://schemas.microsoft.com/office/powerpoint/2010/main" val="169742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nodeType="click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dissolve">
                                      <p:cBhvr>
                                        <p:cTn id="101" dur="500"/>
                                        <p:tgtEl>
                                          <p:spTgt spid="34"/>
                                        </p:tgtEl>
                                      </p:cBhvr>
                                    </p:animEffect>
                                  </p:childTnLst>
                                </p:cTn>
                              </p:par>
                              <p:par>
                                <p:cTn id="102" presetID="9" presetClass="entr" presetSubtype="0" fill="hold" nodeType="withEffect">
                                  <p:stCondLst>
                                    <p:cond delay="0"/>
                                  </p:stCondLst>
                                  <p:childTnLst>
                                    <p:set>
                                      <p:cBhvr>
                                        <p:cTn id="103" dur="1" fill="hold">
                                          <p:stCondLst>
                                            <p:cond delay="0"/>
                                          </p:stCondLst>
                                        </p:cTn>
                                        <p:tgtEl>
                                          <p:spTgt spid="35"/>
                                        </p:tgtEl>
                                        <p:attrNameLst>
                                          <p:attrName>style.visibility</p:attrName>
                                        </p:attrNameLst>
                                      </p:cBhvr>
                                      <p:to>
                                        <p:strVal val="visible"/>
                                      </p:to>
                                    </p:set>
                                    <p:animEffect transition="in" filter="dissolve">
                                      <p:cBhvr>
                                        <p:cTn id="104" dur="500"/>
                                        <p:tgtEl>
                                          <p:spTgt spid="35"/>
                                        </p:tgtEl>
                                      </p:cBhvr>
                                    </p:animEffect>
                                  </p:childTnLst>
                                </p:cTn>
                              </p:par>
                              <p:par>
                                <p:cTn id="105" presetID="9" presetClass="entr" presetSubtype="0" fill="hold" nodeType="with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dissolve">
                                      <p:cBhvr>
                                        <p:cTn id="107" dur="500"/>
                                        <p:tgtEl>
                                          <p:spTgt spid="36"/>
                                        </p:tgtEl>
                                      </p:cBhvr>
                                    </p:animEffect>
                                  </p:childTnLst>
                                </p:cTn>
                              </p:par>
                              <p:par>
                                <p:cTn id="108" presetID="9" presetClass="entr" presetSubtype="0" fill="hold" nodeType="withEffect">
                                  <p:stCondLst>
                                    <p:cond delay="0"/>
                                  </p:stCondLst>
                                  <p:childTnLst>
                                    <p:set>
                                      <p:cBhvr>
                                        <p:cTn id="109" dur="1" fill="hold">
                                          <p:stCondLst>
                                            <p:cond delay="0"/>
                                          </p:stCondLst>
                                        </p:cTn>
                                        <p:tgtEl>
                                          <p:spTgt spid="37"/>
                                        </p:tgtEl>
                                        <p:attrNameLst>
                                          <p:attrName>style.visibility</p:attrName>
                                        </p:attrNameLst>
                                      </p:cBhvr>
                                      <p:to>
                                        <p:strVal val="visible"/>
                                      </p:to>
                                    </p:set>
                                    <p:animEffect transition="in" filter="dissolve">
                                      <p:cBhvr>
                                        <p:cTn id="110" dur="500"/>
                                        <p:tgtEl>
                                          <p:spTgt spid="37"/>
                                        </p:tgtEl>
                                      </p:cBhvr>
                                    </p:animEffect>
                                  </p:childTnLst>
                                </p:cTn>
                              </p:par>
                              <p:par>
                                <p:cTn id="111" presetID="9" presetClass="entr" presetSubtype="0" fill="hold" nodeType="withEffect">
                                  <p:stCondLst>
                                    <p:cond delay="0"/>
                                  </p:stCondLst>
                                  <p:childTnLst>
                                    <p:set>
                                      <p:cBhvr>
                                        <p:cTn id="112" dur="1" fill="hold">
                                          <p:stCondLst>
                                            <p:cond delay="0"/>
                                          </p:stCondLst>
                                        </p:cTn>
                                        <p:tgtEl>
                                          <p:spTgt spid="38"/>
                                        </p:tgtEl>
                                        <p:attrNameLst>
                                          <p:attrName>style.visibility</p:attrName>
                                        </p:attrNameLst>
                                      </p:cBhvr>
                                      <p:to>
                                        <p:strVal val="visible"/>
                                      </p:to>
                                    </p:set>
                                    <p:animEffect transition="in" filter="dissolve">
                                      <p:cBhvr>
                                        <p:cTn id="113" dur="500"/>
                                        <p:tgtEl>
                                          <p:spTgt spid="38"/>
                                        </p:tgtEl>
                                      </p:cBhvr>
                                    </p:animEffect>
                                  </p:childTnLst>
                                </p:cTn>
                              </p:par>
                              <p:par>
                                <p:cTn id="114" presetID="9" presetClass="entr" presetSubtype="0"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dissolve">
                                      <p:cBhvr>
                                        <p:cTn id="116" dur="500"/>
                                        <p:tgtEl>
                                          <p:spTgt spid="39"/>
                                        </p:tgtEl>
                                      </p:cBhvr>
                                    </p:animEffect>
                                  </p:childTnLst>
                                </p:cTn>
                              </p:par>
                              <p:par>
                                <p:cTn id="117" presetID="9" presetClass="entr" presetSubtype="0"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dissolve">
                                      <p:cBhvr>
                                        <p:cTn id="119" dur="500"/>
                                        <p:tgtEl>
                                          <p:spTgt spid="40"/>
                                        </p:tgtEl>
                                      </p:cBhvr>
                                    </p:animEffect>
                                  </p:childTnLst>
                                </p:cTn>
                              </p:par>
                              <p:par>
                                <p:cTn id="120" presetID="9" presetClass="entr" presetSubtype="0" fill="hold" nodeType="withEffect">
                                  <p:stCondLst>
                                    <p:cond delay="0"/>
                                  </p:stCondLst>
                                  <p:childTnLst>
                                    <p:set>
                                      <p:cBhvr>
                                        <p:cTn id="121" dur="1" fill="hold">
                                          <p:stCondLst>
                                            <p:cond delay="0"/>
                                          </p:stCondLst>
                                        </p:cTn>
                                        <p:tgtEl>
                                          <p:spTgt spid="41"/>
                                        </p:tgtEl>
                                        <p:attrNameLst>
                                          <p:attrName>style.visibility</p:attrName>
                                        </p:attrNameLst>
                                      </p:cBhvr>
                                      <p:to>
                                        <p:strVal val="visible"/>
                                      </p:to>
                                    </p:set>
                                    <p:animEffect transition="in" filter="dissolve">
                                      <p:cBhvr>
                                        <p:cTn id="122" dur="500"/>
                                        <p:tgtEl>
                                          <p:spTgt spid="41"/>
                                        </p:tgtEl>
                                      </p:cBhvr>
                                    </p:animEffect>
                                  </p:childTnLst>
                                </p:cTn>
                              </p:par>
                              <p:par>
                                <p:cTn id="123" presetID="9" presetClass="entr" presetSubtype="0" fill="hold" nodeType="withEffect">
                                  <p:stCondLst>
                                    <p:cond delay="0"/>
                                  </p:stCondLst>
                                  <p:childTnLst>
                                    <p:set>
                                      <p:cBhvr>
                                        <p:cTn id="124" dur="1" fill="hold">
                                          <p:stCondLst>
                                            <p:cond delay="0"/>
                                          </p:stCondLst>
                                        </p:cTn>
                                        <p:tgtEl>
                                          <p:spTgt spid="42"/>
                                        </p:tgtEl>
                                        <p:attrNameLst>
                                          <p:attrName>style.visibility</p:attrName>
                                        </p:attrNameLst>
                                      </p:cBhvr>
                                      <p:to>
                                        <p:strVal val="visible"/>
                                      </p:to>
                                    </p:set>
                                    <p:animEffect transition="in" filter="dissolve">
                                      <p:cBhvr>
                                        <p:cTn id="125" dur="500"/>
                                        <p:tgtEl>
                                          <p:spTgt spid="42"/>
                                        </p:tgtEl>
                                      </p:cBhvr>
                                    </p:animEffect>
                                  </p:childTnLst>
                                </p:cTn>
                              </p:par>
                              <p:par>
                                <p:cTn id="126" presetID="9" presetClass="entr" presetSubtype="0" fill="hold" nodeType="withEffect">
                                  <p:stCondLst>
                                    <p:cond delay="0"/>
                                  </p:stCondLst>
                                  <p:childTnLst>
                                    <p:set>
                                      <p:cBhvr>
                                        <p:cTn id="127" dur="1" fill="hold">
                                          <p:stCondLst>
                                            <p:cond delay="0"/>
                                          </p:stCondLst>
                                        </p:cTn>
                                        <p:tgtEl>
                                          <p:spTgt spid="43"/>
                                        </p:tgtEl>
                                        <p:attrNameLst>
                                          <p:attrName>style.visibility</p:attrName>
                                        </p:attrNameLst>
                                      </p:cBhvr>
                                      <p:to>
                                        <p:strVal val="visible"/>
                                      </p:to>
                                    </p:set>
                                    <p:animEffect transition="in" filter="dissolve">
                                      <p:cBhvr>
                                        <p:cTn id="128" dur="500"/>
                                        <p:tgtEl>
                                          <p:spTgt spid="43"/>
                                        </p:tgtEl>
                                      </p:cBhvr>
                                    </p:animEffect>
                                  </p:childTnLst>
                                </p:cTn>
                              </p:par>
                              <p:par>
                                <p:cTn id="129" presetID="9" presetClass="entr" presetSubtype="0" fill="hold" nodeType="withEffect">
                                  <p:stCondLst>
                                    <p:cond delay="0"/>
                                  </p:stCondLst>
                                  <p:childTnLst>
                                    <p:set>
                                      <p:cBhvr>
                                        <p:cTn id="130" dur="1" fill="hold">
                                          <p:stCondLst>
                                            <p:cond delay="0"/>
                                          </p:stCondLst>
                                        </p:cTn>
                                        <p:tgtEl>
                                          <p:spTgt spid="44"/>
                                        </p:tgtEl>
                                        <p:attrNameLst>
                                          <p:attrName>style.visibility</p:attrName>
                                        </p:attrNameLst>
                                      </p:cBhvr>
                                      <p:to>
                                        <p:strVal val="visible"/>
                                      </p:to>
                                    </p:set>
                                    <p:animEffect transition="in" filter="dissolve">
                                      <p:cBhvr>
                                        <p:cTn id="131" dur="500"/>
                                        <p:tgtEl>
                                          <p:spTgt spid="44"/>
                                        </p:tgtEl>
                                      </p:cBhvr>
                                    </p:animEffect>
                                  </p:childTnLst>
                                </p:cTn>
                              </p:par>
                              <p:par>
                                <p:cTn id="132" presetID="9" presetClass="entr" presetSubtype="0" fill="hold" nodeType="withEffect">
                                  <p:stCondLst>
                                    <p:cond delay="0"/>
                                  </p:stCondLst>
                                  <p:childTnLst>
                                    <p:set>
                                      <p:cBhvr>
                                        <p:cTn id="133" dur="1" fill="hold">
                                          <p:stCondLst>
                                            <p:cond delay="0"/>
                                          </p:stCondLst>
                                        </p:cTn>
                                        <p:tgtEl>
                                          <p:spTgt spid="45"/>
                                        </p:tgtEl>
                                        <p:attrNameLst>
                                          <p:attrName>style.visibility</p:attrName>
                                        </p:attrNameLst>
                                      </p:cBhvr>
                                      <p:to>
                                        <p:strVal val="visible"/>
                                      </p:to>
                                    </p:set>
                                    <p:animEffect transition="in" filter="dissolve">
                                      <p:cBhvr>
                                        <p:cTn id="134" dur="500"/>
                                        <p:tgtEl>
                                          <p:spTgt spid="45"/>
                                        </p:tgtEl>
                                      </p:cBhvr>
                                    </p:animEffect>
                                  </p:childTnLst>
                                </p:cTn>
                              </p:par>
                              <p:par>
                                <p:cTn id="135" presetID="9" presetClass="entr" presetSubtype="0" fill="hold" nodeType="withEffect">
                                  <p:stCondLst>
                                    <p:cond delay="0"/>
                                  </p:stCondLst>
                                  <p:childTnLst>
                                    <p:set>
                                      <p:cBhvr>
                                        <p:cTn id="136" dur="1" fill="hold">
                                          <p:stCondLst>
                                            <p:cond delay="0"/>
                                          </p:stCondLst>
                                        </p:cTn>
                                        <p:tgtEl>
                                          <p:spTgt spid="46"/>
                                        </p:tgtEl>
                                        <p:attrNameLst>
                                          <p:attrName>style.visibility</p:attrName>
                                        </p:attrNameLst>
                                      </p:cBhvr>
                                      <p:to>
                                        <p:strVal val="visible"/>
                                      </p:to>
                                    </p:set>
                                    <p:animEffect transition="in" filter="dissolve">
                                      <p:cBhvr>
                                        <p:cTn id="137" dur="500"/>
                                        <p:tgtEl>
                                          <p:spTgt spid="46"/>
                                        </p:tgtEl>
                                      </p:cBhvr>
                                    </p:animEffect>
                                  </p:childTnLst>
                                </p:cTn>
                              </p:par>
                              <p:par>
                                <p:cTn id="138" presetID="9" presetClass="entr" presetSubtype="0" fill="hold" nodeType="withEffect">
                                  <p:stCondLst>
                                    <p:cond delay="0"/>
                                  </p:stCondLst>
                                  <p:childTnLst>
                                    <p:set>
                                      <p:cBhvr>
                                        <p:cTn id="139" dur="1" fill="hold">
                                          <p:stCondLst>
                                            <p:cond delay="0"/>
                                          </p:stCondLst>
                                        </p:cTn>
                                        <p:tgtEl>
                                          <p:spTgt spid="47"/>
                                        </p:tgtEl>
                                        <p:attrNameLst>
                                          <p:attrName>style.visibility</p:attrName>
                                        </p:attrNameLst>
                                      </p:cBhvr>
                                      <p:to>
                                        <p:strVal val="visible"/>
                                      </p:to>
                                    </p:set>
                                    <p:animEffect transition="in" filter="dissolve">
                                      <p:cBhvr>
                                        <p:cTn id="140" dur="500"/>
                                        <p:tgtEl>
                                          <p:spTgt spid="47"/>
                                        </p:tgtEl>
                                      </p:cBhvr>
                                    </p:animEffect>
                                  </p:childTnLst>
                                </p:cTn>
                              </p:par>
                              <p:par>
                                <p:cTn id="141" presetID="9" presetClass="entr" presetSubtype="0" fill="hold" nodeType="withEffect">
                                  <p:stCondLst>
                                    <p:cond delay="0"/>
                                  </p:stCondLst>
                                  <p:childTnLst>
                                    <p:set>
                                      <p:cBhvr>
                                        <p:cTn id="142" dur="1" fill="hold">
                                          <p:stCondLst>
                                            <p:cond delay="0"/>
                                          </p:stCondLst>
                                        </p:cTn>
                                        <p:tgtEl>
                                          <p:spTgt spid="48"/>
                                        </p:tgtEl>
                                        <p:attrNameLst>
                                          <p:attrName>style.visibility</p:attrName>
                                        </p:attrNameLst>
                                      </p:cBhvr>
                                      <p:to>
                                        <p:strVal val="visible"/>
                                      </p:to>
                                    </p:set>
                                    <p:animEffect transition="in" filter="dissolve">
                                      <p:cBhvr>
                                        <p:cTn id="143" dur="500"/>
                                        <p:tgtEl>
                                          <p:spTgt spid="48"/>
                                        </p:tgtEl>
                                      </p:cBhvr>
                                    </p:animEffect>
                                  </p:childTnLst>
                                </p:cTn>
                              </p:par>
                              <p:par>
                                <p:cTn id="144" presetID="9" presetClass="entr" presetSubtype="0" fill="hold" nodeType="withEffect">
                                  <p:stCondLst>
                                    <p:cond delay="0"/>
                                  </p:stCondLst>
                                  <p:childTnLst>
                                    <p:set>
                                      <p:cBhvr>
                                        <p:cTn id="145" dur="1" fill="hold">
                                          <p:stCondLst>
                                            <p:cond delay="0"/>
                                          </p:stCondLst>
                                        </p:cTn>
                                        <p:tgtEl>
                                          <p:spTgt spid="49"/>
                                        </p:tgtEl>
                                        <p:attrNameLst>
                                          <p:attrName>style.visibility</p:attrName>
                                        </p:attrNameLst>
                                      </p:cBhvr>
                                      <p:to>
                                        <p:strVal val="visible"/>
                                      </p:to>
                                    </p:set>
                                    <p:animEffect transition="in" filter="dissolve">
                                      <p:cBhvr>
                                        <p:cTn id="146" dur="500"/>
                                        <p:tgtEl>
                                          <p:spTgt spid="49"/>
                                        </p:tgtEl>
                                      </p:cBhvr>
                                    </p:animEffect>
                                  </p:childTnLst>
                                </p:cTn>
                              </p:par>
                              <p:par>
                                <p:cTn id="147" presetID="9" presetClass="entr" presetSubtype="0" fill="hold" nodeType="withEffect">
                                  <p:stCondLst>
                                    <p:cond delay="0"/>
                                  </p:stCondLst>
                                  <p:childTnLst>
                                    <p:set>
                                      <p:cBhvr>
                                        <p:cTn id="148" dur="1" fill="hold">
                                          <p:stCondLst>
                                            <p:cond delay="0"/>
                                          </p:stCondLst>
                                        </p:cTn>
                                        <p:tgtEl>
                                          <p:spTgt spid="50"/>
                                        </p:tgtEl>
                                        <p:attrNameLst>
                                          <p:attrName>style.visibility</p:attrName>
                                        </p:attrNameLst>
                                      </p:cBhvr>
                                      <p:to>
                                        <p:strVal val="visible"/>
                                      </p:to>
                                    </p:set>
                                    <p:animEffect transition="in" filter="dissolve">
                                      <p:cBhvr>
                                        <p:cTn id="149" dur="500"/>
                                        <p:tgtEl>
                                          <p:spTgt spid="50"/>
                                        </p:tgtEl>
                                      </p:cBhvr>
                                    </p:animEffect>
                                  </p:childTnLst>
                                </p:cTn>
                              </p:par>
                              <p:par>
                                <p:cTn id="150" presetID="9" presetClass="entr" presetSubtype="0" fill="hold" nodeType="withEffect">
                                  <p:stCondLst>
                                    <p:cond delay="0"/>
                                  </p:stCondLst>
                                  <p:childTnLst>
                                    <p:set>
                                      <p:cBhvr>
                                        <p:cTn id="151" dur="1" fill="hold">
                                          <p:stCondLst>
                                            <p:cond delay="0"/>
                                          </p:stCondLst>
                                        </p:cTn>
                                        <p:tgtEl>
                                          <p:spTgt spid="51"/>
                                        </p:tgtEl>
                                        <p:attrNameLst>
                                          <p:attrName>style.visibility</p:attrName>
                                        </p:attrNameLst>
                                      </p:cBhvr>
                                      <p:to>
                                        <p:strVal val="visible"/>
                                      </p:to>
                                    </p:set>
                                    <p:animEffect transition="in" filter="dissolve">
                                      <p:cBhvr>
                                        <p:cTn id="152" dur="500"/>
                                        <p:tgtEl>
                                          <p:spTgt spid="51"/>
                                        </p:tgtEl>
                                      </p:cBhvr>
                                    </p:animEffect>
                                  </p:childTnLst>
                                </p:cTn>
                              </p:par>
                              <p:par>
                                <p:cTn id="153" presetID="9" presetClass="entr" presetSubtype="0" fill="hold" nodeType="withEffect">
                                  <p:stCondLst>
                                    <p:cond delay="0"/>
                                  </p:stCondLst>
                                  <p:childTnLst>
                                    <p:set>
                                      <p:cBhvr>
                                        <p:cTn id="154" dur="1" fill="hold">
                                          <p:stCondLst>
                                            <p:cond delay="0"/>
                                          </p:stCondLst>
                                        </p:cTn>
                                        <p:tgtEl>
                                          <p:spTgt spid="52"/>
                                        </p:tgtEl>
                                        <p:attrNameLst>
                                          <p:attrName>style.visibility</p:attrName>
                                        </p:attrNameLst>
                                      </p:cBhvr>
                                      <p:to>
                                        <p:strVal val="visible"/>
                                      </p:to>
                                    </p:set>
                                    <p:animEffect transition="in" filter="dissolve">
                                      <p:cBhvr>
                                        <p:cTn id="155" dur="500"/>
                                        <p:tgtEl>
                                          <p:spTgt spid="52"/>
                                        </p:tgtEl>
                                      </p:cBhvr>
                                    </p:animEffect>
                                  </p:childTnLst>
                                </p:cTn>
                              </p:par>
                              <p:par>
                                <p:cTn id="156" presetID="9" presetClass="entr" presetSubtype="0" fill="hold" nodeType="withEffect">
                                  <p:stCondLst>
                                    <p:cond delay="0"/>
                                  </p:stCondLst>
                                  <p:childTnLst>
                                    <p:set>
                                      <p:cBhvr>
                                        <p:cTn id="157" dur="1" fill="hold">
                                          <p:stCondLst>
                                            <p:cond delay="0"/>
                                          </p:stCondLst>
                                        </p:cTn>
                                        <p:tgtEl>
                                          <p:spTgt spid="53"/>
                                        </p:tgtEl>
                                        <p:attrNameLst>
                                          <p:attrName>style.visibility</p:attrName>
                                        </p:attrNameLst>
                                      </p:cBhvr>
                                      <p:to>
                                        <p:strVal val="visible"/>
                                      </p:to>
                                    </p:set>
                                    <p:animEffect transition="in" filter="dissolve">
                                      <p:cBhvr>
                                        <p:cTn id="158" dur="500"/>
                                        <p:tgtEl>
                                          <p:spTgt spid="5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4"/>
                                        </p:tgtEl>
                                        <p:attrNameLst>
                                          <p:attrName>style.visibility</p:attrName>
                                        </p:attrNameLst>
                                      </p:cBhvr>
                                      <p:to>
                                        <p:strVal val="visible"/>
                                      </p:to>
                                    </p:set>
                                    <p:animEffect transition="in" filter="dissolve">
                                      <p:cBhvr>
                                        <p:cTn id="161" dur="500"/>
                                        <p:tgtEl>
                                          <p:spTgt spid="5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5"/>
                                        </p:tgtEl>
                                        <p:attrNameLst>
                                          <p:attrName>style.visibility</p:attrName>
                                        </p:attrNameLst>
                                      </p:cBhvr>
                                      <p:to>
                                        <p:strVal val="visible"/>
                                      </p:to>
                                    </p:set>
                                    <p:animEffect transition="in" filter="dissolve">
                                      <p:cBhvr>
                                        <p:cTn id="164" dur="500"/>
                                        <p:tgtEl>
                                          <p:spTgt spid="5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6"/>
                                        </p:tgtEl>
                                        <p:attrNameLst>
                                          <p:attrName>style.visibility</p:attrName>
                                        </p:attrNameLst>
                                      </p:cBhvr>
                                      <p:to>
                                        <p:strVal val="visible"/>
                                      </p:to>
                                    </p:set>
                                    <p:animEffect transition="in" filter="dissolve">
                                      <p:cBhvr>
                                        <p:cTn id="167" dur="500"/>
                                        <p:tgtEl>
                                          <p:spTgt spid="5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7"/>
                                        </p:tgtEl>
                                        <p:attrNameLst>
                                          <p:attrName>style.visibility</p:attrName>
                                        </p:attrNameLst>
                                      </p:cBhvr>
                                      <p:to>
                                        <p:strVal val="visible"/>
                                      </p:to>
                                    </p:set>
                                    <p:animEffect transition="in" filter="dissolve">
                                      <p:cBhvr>
                                        <p:cTn id="170" dur="500"/>
                                        <p:tgtEl>
                                          <p:spTgt spid="5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8"/>
                                        </p:tgtEl>
                                        <p:attrNameLst>
                                          <p:attrName>style.visibility</p:attrName>
                                        </p:attrNameLst>
                                      </p:cBhvr>
                                      <p:to>
                                        <p:strVal val="visible"/>
                                      </p:to>
                                    </p:set>
                                    <p:animEffect transition="in" filter="dissolve">
                                      <p:cBhvr>
                                        <p:cTn id="173" dur="500"/>
                                        <p:tgtEl>
                                          <p:spTgt spid="5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9"/>
                                        </p:tgtEl>
                                        <p:attrNameLst>
                                          <p:attrName>style.visibility</p:attrName>
                                        </p:attrNameLst>
                                      </p:cBhvr>
                                      <p:to>
                                        <p:strVal val="visible"/>
                                      </p:to>
                                    </p:set>
                                    <p:animEffect transition="in" filter="dissolve">
                                      <p:cBhvr>
                                        <p:cTn id="176" dur="500"/>
                                        <p:tgtEl>
                                          <p:spTgt spid="5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60"/>
                                        </p:tgtEl>
                                        <p:attrNameLst>
                                          <p:attrName>style.visibility</p:attrName>
                                        </p:attrNameLst>
                                      </p:cBhvr>
                                      <p:to>
                                        <p:strVal val="visible"/>
                                      </p:to>
                                    </p:set>
                                    <p:animEffect transition="in" filter="dissolve">
                                      <p:cBhvr>
                                        <p:cTn id="179" dur="500"/>
                                        <p:tgtEl>
                                          <p:spTgt spid="6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61"/>
                                        </p:tgtEl>
                                        <p:attrNameLst>
                                          <p:attrName>style.visibility</p:attrName>
                                        </p:attrNameLst>
                                      </p:cBhvr>
                                      <p:to>
                                        <p:strVal val="visible"/>
                                      </p:to>
                                    </p:set>
                                    <p:animEffect transition="in" filter="dissolve">
                                      <p:cBhvr>
                                        <p:cTn id="182" dur="500"/>
                                        <p:tgtEl>
                                          <p:spTgt spid="6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62"/>
                                        </p:tgtEl>
                                        <p:attrNameLst>
                                          <p:attrName>style.visibility</p:attrName>
                                        </p:attrNameLst>
                                      </p:cBhvr>
                                      <p:to>
                                        <p:strVal val="visible"/>
                                      </p:to>
                                    </p:set>
                                    <p:animEffect transition="in" filter="dissolve">
                                      <p:cBhvr>
                                        <p:cTn id="185" dur="500"/>
                                        <p:tgtEl>
                                          <p:spTgt spid="6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3"/>
                                        </p:tgtEl>
                                        <p:attrNameLst>
                                          <p:attrName>style.visibility</p:attrName>
                                        </p:attrNameLst>
                                      </p:cBhvr>
                                      <p:to>
                                        <p:strVal val="visible"/>
                                      </p:to>
                                    </p:set>
                                    <p:animEffect transition="in" filter="dissolve">
                                      <p:cBhvr>
                                        <p:cTn id="18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P spid="12" grpId="0"/>
      <p:bldP spid="14" grpId="0"/>
      <p:bldP spid="16" grpId="0"/>
      <p:bldP spid="18" grpId="0"/>
      <p:bldP spid="20" grpId="0"/>
      <p:bldP spid="22" grpId="0"/>
      <p:bldP spid="24" grpId="0"/>
      <p:bldP spid="54" grpId="0"/>
      <p:bldP spid="55" grpId="0"/>
      <p:bldP spid="56" grpId="0" animBg="1"/>
      <p:bldP spid="57" grpId="0"/>
      <p:bldP spid="58" grpId="0"/>
      <p:bldP spid="59" grpId="0" animBg="1"/>
      <p:bldP spid="60" grpId="0" animBg="1"/>
      <p:bldP spid="61" grpId="0"/>
      <p:bldP spid="62" grpId="0"/>
      <p:bldP spid="6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F440E-05F3-86B4-BB01-E9FFE6715E29}"/>
              </a:ext>
            </a:extLst>
          </p:cNvPr>
          <p:cNvSpPr>
            <a:spLocks noGrp="1"/>
          </p:cNvSpPr>
          <p:nvPr>
            <p:ph type="title"/>
          </p:nvPr>
        </p:nvSpPr>
        <p:spPr/>
        <p:txBody>
          <a:bodyPr/>
          <a:lstStyle/>
          <a:p>
            <a:r>
              <a:rPr lang="en-US" dirty="0"/>
              <a:t>Walkthrough – III </a:t>
            </a:r>
          </a:p>
        </p:txBody>
      </p:sp>
      <p:sp>
        <p:nvSpPr>
          <p:cNvPr id="4" name="Rectangle 2">
            <a:extLst>
              <a:ext uri="{FF2B5EF4-FFF2-40B4-BE49-F238E27FC236}">
                <a16:creationId xmlns:a16="http://schemas.microsoft.com/office/drawing/2014/main" id="{3DDD503C-1E46-C1EC-9A3B-1402955D556E}"/>
              </a:ext>
            </a:extLst>
          </p:cNvPr>
          <p:cNvSpPr>
            <a:spLocks noChangeArrowheads="1"/>
          </p:cNvSpPr>
          <p:nvPr/>
        </p:nvSpPr>
        <p:spPr bwMode="auto">
          <a:xfrm>
            <a:off x="6269038" y="1414695"/>
            <a:ext cx="1968500" cy="2592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Line 3">
            <a:extLst>
              <a:ext uri="{FF2B5EF4-FFF2-40B4-BE49-F238E27FC236}">
                <a16:creationId xmlns:a16="http://schemas.microsoft.com/office/drawing/2014/main" id="{C67FF2E7-0C9C-B2E2-065D-B4B4D5DFBDEB}"/>
              </a:ext>
            </a:extLst>
          </p:cNvPr>
          <p:cNvSpPr>
            <a:spLocks noChangeShapeType="1"/>
          </p:cNvSpPr>
          <p:nvPr/>
        </p:nvSpPr>
        <p:spPr bwMode="auto">
          <a:xfrm>
            <a:off x="6661150"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4">
            <a:extLst>
              <a:ext uri="{FF2B5EF4-FFF2-40B4-BE49-F238E27FC236}">
                <a16:creationId xmlns:a16="http://schemas.microsoft.com/office/drawing/2014/main" id="{EA69AFD9-0424-A75C-6A88-AE6D6F89EC09}"/>
              </a:ext>
            </a:extLst>
          </p:cNvPr>
          <p:cNvSpPr>
            <a:spLocks noChangeShapeType="1"/>
          </p:cNvSpPr>
          <p:nvPr/>
        </p:nvSpPr>
        <p:spPr bwMode="auto">
          <a:xfrm>
            <a:off x="7056438"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5">
            <a:extLst>
              <a:ext uri="{FF2B5EF4-FFF2-40B4-BE49-F238E27FC236}">
                <a16:creationId xmlns:a16="http://schemas.microsoft.com/office/drawing/2014/main" id="{D6B4D1DE-FC4B-3460-7E77-CEC5DCA4F316}"/>
              </a:ext>
            </a:extLst>
          </p:cNvPr>
          <p:cNvSpPr>
            <a:spLocks noChangeShapeType="1"/>
          </p:cNvSpPr>
          <p:nvPr/>
        </p:nvSpPr>
        <p:spPr bwMode="auto">
          <a:xfrm>
            <a:off x="7450138"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6">
            <a:extLst>
              <a:ext uri="{FF2B5EF4-FFF2-40B4-BE49-F238E27FC236}">
                <a16:creationId xmlns:a16="http://schemas.microsoft.com/office/drawing/2014/main" id="{59C57AC4-D6E1-0ABD-123C-4AFCA6928F8C}"/>
              </a:ext>
            </a:extLst>
          </p:cNvPr>
          <p:cNvSpPr>
            <a:spLocks noChangeShapeType="1"/>
          </p:cNvSpPr>
          <p:nvPr/>
        </p:nvSpPr>
        <p:spPr bwMode="auto">
          <a:xfrm>
            <a:off x="7845425"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7">
            <a:extLst>
              <a:ext uri="{FF2B5EF4-FFF2-40B4-BE49-F238E27FC236}">
                <a16:creationId xmlns:a16="http://schemas.microsoft.com/office/drawing/2014/main" id="{6CEBAF1C-4A72-CE41-F01E-06799CB6C98D}"/>
              </a:ext>
            </a:extLst>
          </p:cNvPr>
          <p:cNvSpPr>
            <a:spLocks noChangeShapeType="1"/>
          </p:cNvSpPr>
          <p:nvPr/>
        </p:nvSpPr>
        <p:spPr bwMode="auto">
          <a:xfrm>
            <a:off x="6269038" y="1846495"/>
            <a:ext cx="1968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8">
            <a:extLst>
              <a:ext uri="{FF2B5EF4-FFF2-40B4-BE49-F238E27FC236}">
                <a16:creationId xmlns:a16="http://schemas.microsoft.com/office/drawing/2014/main" id="{92393E70-9FC2-9583-7C53-DB90EDBDDA76}"/>
              </a:ext>
            </a:extLst>
          </p:cNvPr>
          <p:cNvSpPr>
            <a:spLocks noChangeShapeType="1"/>
          </p:cNvSpPr>
          <p:nvPr/>
        </p:nvSpPr>
        <p:spPr bwMode="auto">
          <a:xfrm>
            <a:off x="6269038" y="2278295"/>
            <a:ext cx="1968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9">
            <a:extLst>
              <a:ext uri="{FF2B5EF4-FFF2-40B4-BE49-F238E27FC236}">
                <a16:creationId xmlns:a16="http://schemas.microsoft.com/office/drawing/2014/main" id="{AFEAF0EB-BE55-88D3-5483-C13171482B0D}"/>
              </a:ext>
            </a:extLst>
          </p:cNvPr>
          <p:cNvSpPr>
            <a:spLocks noChangeShapeType="1"/>
          </p:cNvSpPr>
          <p:nvPr/>
        </p:nvSpPr>
        <p:spPr bwMode="auto">
          <a:xfrm>
            <a:off x="6269038" y="2710095"/>
            <a:ext cx="1968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0">
            <a:extLst>
              <a:ext uri="{FF2B5EF4-FFF2-40B4-BE49-F238E27FC236}">
                <a16:creationId xmlns:a16="http://schemas.microsoft.com/office/drawing/2014/main" id="{E15016E2-EBD2-A24F-4DF6-4F92FBF38E74}"/>
              </a:ext>
            </a:extLst>
          </p:cNvPr>
          <p:cNvSpPr>
            <a:spLocks noChangeShapeType="1"/>
          </p:cNvSpPr>
          <p:nvPr/>
        </p:nvSpPr>
        <p:spPr bwMode="auto">
          <a:xfrm>
            <a:off x="6269038" y="3141895"/>
            <a:ext cx="1968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11">
            <a:extLst>
              <a:ext uri="{FF2B5EF4-FFF2-40B4-BE49-F238E27FC236}">
                <a16:creationId xmlns:a16="http://schemas.microsoft.com/office/drawing/2014/main" id="{EFB42729-91B1-0C50-B843-AB89B02A3ED7}"/>
              </a:ext>
            </a:extLst>
          </p:cNvPr>
          <p:cNvSpPr>
            <a:spLocks noChangeShapeType="1"/>
          </p:cNvSpPr>
          <p:nvPr/>
        </p:nvSpPr>
        <p:spPr bwMode="auto">
          <a:xfrm>
            <a:off x="6269038" y="3573695"/>
            <a:ext cx="1968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2">
            <a:extLst>
              <a:ext uri="{FF2B5EF4-FFF2-40B4-BE49-F238E27FC236}">
                <a16:creationId xmlns:a16="http://schemas.microsoft.com/office/drawing/2014/main" id="{BCC916BD-382A-F6F8-D750-6D162C5C9AFC}"/>
              </a:ext>
            </a:extLst>
          </p:cNvPr>
          <p:cNvSpPr>
            <a:spLocks noChangeShapeType="1"/>
          </p:cNvSpPr>
          <p:nvPr/>
        </p:nvSpPr>
        <p:spPr bwMode="auto">
          <a:xfrm>
            <a:off x="6269038" y="1846495"/>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13">
            <a:extLst>
              <a:ext uri="{FF2B5EF4-FFF2-40B4-BE49-F238E27FC236}">
                <a16:creationId xmlns:a16="http://schemas.microsoft.com/office/drawing/2014/main" id="{FD2B1A20-3D43-C7D1-2528-E74F170F2468}"/>
              </a:ext>
            </a:extLst>
          </p:cNvPr>
          <p:cNvSpPr>
            <a:spLocks noChangeShapeType="1"/>
          </p:cNvSpPr>
          <p:nvPr/>
        </p:nvSpPr>
        <p:spPr bwMode="auto">
          <a:xfrm>
            <a:off x="7056438" y="1846495"/>
            <a:ext cx="11811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4">
            <a:extLst>
              <a:ext uri="{FF2B5EF4-FFF2-40B4-BE49-F238E27FC236}">
                <a16:creationId xmlns:a16="http://schemas.microsoft.com/office/drawing/2014/main" id="{03FF5B77-B984-B640-B900-55A0B186A392}"/>
              </a:ext>
            </a:extLst>
          </p:cNvPr>
          <p:cNvSpPr>
            <a:spLocks noChangeShapeType="1"/>
          </p:cNvSpPr>
          <p:nvPr/>
        </p:nvSpPr>
        <p:spPr bwMode="auto">
          <a:xfrm>
            <a:off x="6269038" y="2278295"/>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5">
            <a:extLst>
              <a:ext uri="{FF2B5EF4-FFF2-40B4-BE49-F238E27FC236}">
                <a16:creationId xmlns:a16="http://schemas.microsoft.com/office/drawing/2014/main" id="{678019D8-FB29-A88A-17BB-E30E957DCBC9}"/>
              </a:ext>
            </a:extLst>
          </p:cNvPr>
          <p:cNvSpPr>
            <a:spLocks noChangeShapeType="1"/>
          </p:cNvSpPr>
          <p:nvPr/>
        </p:nvSpPr>
        <p:spPr bwMode="auto">
          <a:xfrm>
            <a:off x="7450139" y="2278295"/>
            <a:ext cx="3952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6">
            <a:extLst>
              <a:ext uri="{FF2B5EF4-FFF2-40B4-BE49-F238E27FC236}">
                <a16:creationId xmlns:a16="http://schemas.microsoft.com/office/drawing/2014/main" id="{A62765D9-78F4-70A6-3245-6F1DB4D65666}"/>
              </a:ext>
            </a:extLst>
          </p:cNvPr>
          <p:cNvSpPr>
            <a:spLocks noChangeShapeType="1"/>
          </p:cNvSpPr>
          <p:nvPr/>
        </p:nvSpPr>
        <p:spPr bwMode="auto">
          <a:xfrm>
            <a:off x="6269038" y="2710095"/>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7">
            <a:extLst>
              <a:ext uri="{FF2B5EF4-FFF2-40B4-BE49-F238E27FC236}">
                <a16:creationId xmlns:a16="http://schemas.microsoft.com/office/drawing/2014/main" id="{D5B211EC-4FFE-7BD2-E216-1E458CEDBAE7}"/>
              </a:ext>
            </a:extLst>
          </p:cNvPr>
          <p:cNvSpPr>
            <a:spLocks noChangeShapeType="1"/>
          </p:cNvSpPr>
          <p:nvPr/>
        </p:nvSpPr>
        <p:spPr bwMode="auto">
          <a:xfrm>
            <a:off x="7450138" y="2710095"/>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18">
            <a:extLst>
              <a:ext uri="{FF2B5EF4-FFF2-40B4-BE49-F238E27FC236}">
                <a16:creationId xmlns:a16="http://schemas.microsoft.com/office/drawing/2014/main" id="{ECAEE85C-2ECE-F47B-D9FE-3D31C6B64491}"/>
              </a:ext>
            </a:extLst>
          </p:cNvPr>
          <p:cNvSpPr>
            <a:spLocks noChangeShapeType="1"/>
          </p:cNvSpPr>
          <p:nvPr/>
        </p:nvSpPr>
        <p:spPr bwMode="auto">
          <a:xfrm flipV="1">
            <a:off x="6269039" y="3137133"/>
            <a:ext cx="1533525" cy="4762"/>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19">
            <a:extLst>
              <a:ext uri="{FF2B5EF4-FFF2-40B4-BE49-F238E27FC236}">
                <a16:creationId xmlns:a16="http://schemas.microsoft.com/office/drawing/2014/main" id="{BF22CC78-569A-B93D-72AB-4DDD2862D6C9}"/>
              </a:ext>
            </a:extLst>
          </p:cNvPr>
          <p:cNvSpPr>
            <a:spLocks noChangeShapeType="1"/>
          </p:cNvSpPr>
          <p:nvPr/>
        </p:nvSpPr>
        <p:spPr bwMode="auto">
          <a:xfrm flipV="1">
            <a:off x="7870826" y="3141895"/>
            <a:ext cx="366713"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0">
            <a:extLst>
              <a:ext uri="{FF2B5EF4-FFF2-40B4-BE49-F238E27FC236}">
                <a16:creationId xmlns:a16="http://schemas.microsoft.com/office/drawing/2014/main" id="{DE81002A-85E4-3275-3DE0-7F0964AC8150}"/>
              </a:ext>
            </a:extLst>
          </p:cNvPr>
          <p:cNvSpPr>
            <a:spLocks noChangeShapeType="1"/>
          </p:cNvSpPr>
          <p:nvPr/>
        </p:nvSpPr>
        <p:spPr bwMode="auto">
          <a:xfrm flipV="1">
            <a:off x="6269039" y="3570521"/>
            <a:ext cx="369887" cy="3175"/>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1">
            <a:extLst>
              <a:ext uri="{FF2B5EF4-FFF2-40B4-BE49-F238E27FC236}">
                <a16:creationId xmlns:a16="http://schemas.microsoft.com/office/drawing/2014/main" id="{31BD788E-721E-0073-361E-592D0FE38D55}"/>
              </a:ext>
            </a:extLst>
          </p:cNvPr>
          <p:cNvSpPr>
            <a:spLocks noChangeShapeType="1"/>
          </p:cNvSpPr>
          <p:nvPr/>
        </p:nvSpPr>
        <p:spPr bwMode="auto">
          <a:xfrm flipV="1">
            <a:off x="6723064" y="3573695"/>
            <a:ext cx="727075" cy="7938"/>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Text Box 22">
            <a:extLst>
              <a:ext uri="{FF2B5EF4-FFF2-40B4-BE49-F238E27FC236}">
                <a16:creationId xmlns:a16="http://schemas.microsoft.com/office/drawing/2014/main" id="{328F3A31-D099-BEA9-0A7E-95487A6ADE47}"/>
              </a:ext>
            </a:extLst>
          </p:cNvPr>
          <p:cNvSpPr txBox="1">
            <a:spLocks noChangeArrowheads="1"/>
          </p:cNvSpPr>
          <p:nvPr/>
        </p:nvSpPr>
        <p:spPr bwMode="auto">
          <a:xfrm>
            <a:off x="6346826" y="1557571"/>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A</a:t>
            </a:r>
          </a:p>
        </p:txBody>
      </p:sp>
      <p:sp>
        <p:nvSpPr>
          <p:cNvPr id="25" name="Text Box 23">
            <a:extLst>
              <a:ext uri="{FF2B5EF4-FFF2-40B4-BE49-F238E27FC236}">
                <a16:creationId xmlns:a16="http://schemas.microsoft.com/office/drawing/2014/main" id="{17ED2E88-1730-A054-2661-3548D6CD7EAE}"/>
              </a:ext>
            </a:extLst>
          </p:cNvPr>
          <p:cNvSpPr txBox="1">
            <a:spLocks noChangeArrowheads="1"/>
          </p:cNvSpPr>
          <p:nvPr/>
        </p:nvSpPr>
        <p:spPr bwMode="auto">
          <a:xfrm>
            <a:off x="7527926" y="1557571"/>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26" name="Text Box 24">
            <a:extLst>
              <a:ext uri="{FF2B5EF4-FFF2-40B4-BE49-F238E27FC236}">
                <a16:creationId xmlns:a16="http://schemas.microsoft.com/office/drawing/2014/main" id="{465D3EBF-BF57-6A41-521D-E89C7EBD8F19}"/>
              </a:ext>
            </a:extLst>
          </p:cNvPr>
          <p:cNvSpPr txBox="1">
            <a:spLocks noChangeArrowheads="1"/>
          </p:cNvSpPr>
          <p:nvPr/>
        </p:nvSpPr>
        <p:spPr bwMode="auto">
          <a:xfrm>
            <a:off x="6559550" y="1957620"/>
            <a:ext cx="261938" cy="24797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381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27" name="Text Box 25">
            <a:extLst>
              <a:ext uri="{FF2B5EF4-FFF2-40B4-BE49-F238E27FC236}">
                <a16:creationId xmlns:a16="http://schemas.microsoft.com/office/drawing/2014/main" id="{1E967CE8-C024-B1EF-AB21-400A298CACF9}"/>
              </a:ext>
            </a:extLst>
          </p:cNvPr>
          <p:cNvSpPr txBox="1">
            <a:spLocks noChangeArrowheads="1"/>
          </p:cNvSpPr>
          <p:nvPr/>
        </p:nvSpPr>
        <p:spPr bwMode="auto">
          <a:xfrm>
            <a:off x="7527926" y="199095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28" name="Text Box 26">
            <a:extLst>
              <a:ext uri="{FF2B5EF4-FFF2-40B4-BE49-F238E27FC236}">
                <a16:creationId xmlns:a16="http://schemas.microsoft.com/office/drawing/2014/main" id="{70EE5BBD-A91D-6853-44A6-1112C3352935}"/>
              </a:ext>
            </a:extLst>
          </p:cNvPr>
          <p:cNvSpPr txBox="1">
            <a:spLocks noChangeArrowheads="1"/>
          </p:cNvSpPr>
          <p:nvPr/>
        </p:nvSpPr>
        <p:spPr bwMode="auto">
          <a:xfrm>
            <a:off x="6343651" y="242275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29" name="Text Box 27">
            <a:extLst>
              <a:ext uri="{FF2B5EF4-FFF2-40B4-BE49-F238E27FC236}">
                <a16:creationId xmlns:a16="http://schemas.microsoft.com/office/drawing/2014/main" id="{49CDAED2-097C-8C02-0A73-07B78BC84997}"/>
              </a:ext>
            </a:extLst>
          </p:cNvPr>
          <p:cNvSpPr txBox="1">
            <a:spLocks noChangeArrowheads="1"/>
          </p:cNvSpPr>
          <p:nvPr/>
        </p:nvSpPr>
        <p:spPr bwMode="auto">
          <a:xfrm>
            <a:off x="7739064" y="2392596"/>
            <a:ext cx="261937"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30" name="Text Box 28">
            <a:extLst>
              <a:ext uri="{FF2B5EF4-FFF2-40B4-BE49-F238E27FC236}">
                <a16:creationId xmlns:a16="http://schemas.microsoft.com/office/drawing/2014/main" id="{D3D65999-D33D-E562-6201-8B93471DA2CD}"/>
              </a:ext>
            </a:extLst>
          </p:cNvPr>
          <p:cNvSpPr txBox="1">
            <a:spLocks noChangeArrowheads="1"/>
          </p:cNvSpPr>
          <p:nvPr/>
        </p:nvSpPr>
        <p:spPr bwMode="auto">
          <a:xfrm>
            <a:off x="6951663" y="2816459"/>
            <a:ext cx="260350"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D</a:t>
            </a:r>
          </a:p>
        </p:txBody>
      </p:sp>
      <p:sp>
        <p:nvSpPr>
          <p:cNvPr id="31" name="Text Box 29">
            <a:extLst>
              <a:ext uri="{FF2B5EF4-FFF2-40B4-BE49-F238E27FC236}">
                <a16:creationId xmlns:a16="http://schemas.microsoft.com/office/drawing/2014/main" id="{72898EBD-32EF-D3E6-AB7F-51B499000210}"/>
              </a:ext>
            </a:extLst>
          </p:cNvPr>
          <p:cNvSpPr txBox="1">
            <a:spLocks noChangeArrowheads="1"/>
          </p:cNvSpPr>
          <p:nvPr/>
        </p:nvSpPr>
        <p:spPr bwMode="auto">
          <a:xfrm>
            <a:off x="7894639" y="2852971"/>
            <a:ext cx="39528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J</a:t>
            </a:r>
          </a:p>
        </p:txBody>
      </p:sp>
      <p:sp>
        <p:nvSpPr>
          <p:cNvPr id="32" name="Text Box 30">
            <a:extLst>
              <a:ext uri="{FF2B5EF4-FFF2-40B4-BE49-F238E27FC236}">
                <a16:creationId xmlns:a16="http://schemas.microsoft.com/office/drawing/2014/main" id="{21B943CD-B987-45B3-1C22-E67CA7FB3A7E}"/>
              </a:ext>
            </a:extLst>
          </p:cNvPr>
          <p:cNvSpPr txBox="1">
            <a:spLocks noChangeArrowheads="1"/>
          </p:cNvSpPr>
          <p:nvPr/>
        </p:nvSpPr>
        <p:spPr bwMode="auto">
          <a:xfrm>
            <a:off x="6319838" y="3284771"/>
            <a:ext cx="26035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33" name="Text Box 31">
            <a:extLst>
              <a:ext uri="{FF2B5EF4-FFF2-40B4-BE49-F238E27FC236}">
                <a16:creationId xmlns:a16="http://schemas.microsoft.com/office/drawing/2014/main" id="{344084D4-8836-80BD-9413-9C6830E24F71}"/>
              </a:ext>
            </a:extLst>
          </p:cNvPr>
          <p:cNvSpPr txBox="1">
            <a:spLocks noChangeArrowheads="1"/>
          </p:cNvSpPr>
          <p:nvPr/>
        </p:nvSpPr>
        <p:spPr bwMode="auto">
          <a:xfrm>
            <a:off x="6951663" y="3284770"/>
            <a:ext cx="260350" cy="254532"/>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10309">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34" name="Rectangle 32">
            <a:extLst>
              <a:ext uri="{FF2B5EF4-FFF2-40B4-BE49-F238E27FC236}">
                <a16:creationId xmlns:a16="http://schemas.microsoft.com/office/drawing/2014/main" id="{E8618CA6-6D0B-3E2A-4598-DE567C13A4C5}"/>
              </a:ext>
            </a:extLst>
          </p:cNvPr>
          <p:cNvSpPr>
            <a:spLocks noChangeArrowheads="1"/>
          </p:cNvSpPr>
          <p:nvPr/>
        </p:nvSpPr>
        <p:spPr bwMode="auto">
          <a:xfrm>
            <a:off x="2306639" y="3941763"/>
            <a:ext cx="7908925" cy="1223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84188" indent="-484188" defTabSz="871538">
              <a:spcBef>
                <a:spcPct val="0"/>
              </a:spcBef>
              <a:defRPr>
                <a:solidFill>
                  <a:schemeClr val="tx1"/>
                </a:solidFill>
                <a:latin typeface="Arial" panose="020B0604020202020204" pitchFamily="34" charset="0"/>
              </a:defRPr>
            </a:lvl1pPr>
            <a:lvl2pPr marL="920750" indent="-484188" defTabSz="871538">
              <a:spcBef>
                <a:spcPct val="0"/>
              </a:spcBef>
              <a:defRPr>
                <a:solidFill>
                  <a:schemeClr val="tx1"/>
                </a:solidFill>
                <a:latin typeface="Arial" panose="020B0604020202020204" pitchFamily="34" charset="0"/>
              </a:defRPr>
            </a:lvl2pPr>
            <a:lvl3pPr marL="1355725" indent="-484188" defTabSz="871538">
              <a:spcBef>
                <a:spcPct val="0"/>
              </a:spcBef>
              <a:defRPr>
                <a:solidFill>
                  <a:schemeClr val="tx1"/>
                </a:solidFill>
                <a:latin typeface="Arial" panose="020B0604020202020204" pitchFamily="34" charset="0"/>
              </a:defRPr>
            </a:lvl3pPr>
            <a:lvl4pPr marL="1793875" indent="-484188" defTabSz="871538">
              <a:spcBef>
                <a:spcPct val="0"/>
              </a:spcBef>
              <a:defRPr>
                <a:solidFill>
                  <a:schemeClr val="tx1"/>
                </a:solidFill>
                <a:latin typeface="Arial" panose="020B0604020202020204" pitchFamily="34" charset="0"/>
              </a:defRPr>
            </a:lvl4pPr>
            <a:lvl5pPr marL="2230438" indent="-484188" defTabSz="871538">
              <a:spcBef>
                <a:spcPct val="0"/>
              </a:spcBef>
              <a:defRPr>
                <a:solidFill>
                  <a:schemeClr val="tx1"/>
                </a:solidFill>
                <a:latin typeface="Arial" panose="020B0604020202020204" pitchFamily="34" charset="0"/>
              </a:defRPr>
            </a:lvl5pPr>
            <a:lvl6pPr marL="2687638" indent="-484188" defTabSz="871538" fontAlgn="base">
              <a:spcBef>
                <a:spcPct val="0"/>
              </a:spcBef>
              <a:spcAft>
                <a:spcPct val="0"/>
              </a:spcAft>
              <a:defRPr>
                <a:solidFill>
                  <a:schemeClr val="tx1"/>
                </a:solidFill>
                <a:latin typeface="Arial" panose="020B0604020202020204" pitchFamily="34" charset="0"/>
              </a:defRPr>
            </a:lvl6pPr>
            <a:lvl7pPr marL="3144838" indent="-484188" defTabSz="871538" fontAlgn="base">
              <a:spcBef>
                <a:spcPct val="0"/>
              </a:spcBef>
              <a:spcAft>
                <a:spcPct val="0"/>
              </a:spcAft>
              <a:defRPr>
                <a:solidFill>
                  <a:schemeClr val="tx1"/>
                </a:solidFill>
                <a:latin typeface="Arial" panose="020B0604020202020204" pitchFamily="34" charset="0"/>
              </a:defRPr>
            </a:lvl7pPr>
            <a:lvl8pPr marL="3602038" indent="-484188" defTabSz="871538" fontAlgn="base">
              <a:spcBef>
                <a:spcPct val="0"/>
              </a:spcBef>
              <a:spcAft>
                <a:spcPct val="0"/>
              </a:spcAft>
              <a:defRPr>
                <a:solidFill>
                  <a:schemeClr val="tx1"/>
                </a:solidFill>
                <a:latin typeface="Arial" panose="020B0604020202020204" pitchFamily="34" charset="0"/>
              </a:defRPr>
            </a:lvl8pPr>
            <a:lvl9pPr marL="4059238" indent="-484188" defTabSz="871538" fontAlgn="base">
              <a:spcBef>
                <a:spcPct val="0"/>
              </a:spcBef>
              <a:spcAft>
                <a:spcPct val="0"/>
              </a:spcAft>
              <a:defRPr>
                <a:solidFill>
                  <a:schemeClr val="tx1"/>
                </a:solidFill>
                <a:latin typeface="Arial" panose="020B0604020202020204" pitchFamily="34" charset="0"/>
              </a:defRPr>
            </a:lvl9pPr>
          </a:lstStyle>
          <a:p>
            <a:pPr>
              <a:lnSpc>
                <a:spcPct val="95000"/>
              </a:lnSpc>
              <a:spcBef>
                <a:spcPct val="30000"/>
              </a:spcBef>
              <a:buClr>
                <a:srgbClr val="CC0000"/>
              </a:buClr>
              <a:buFontTx/>
              <a:buAutoNum type="arabicPeriod" startAt="2"/>
            </a:pPr>
            <a:r>
              <a:rPr lang="de-DE" altLang="en-US">
                <a:solidFill>
                  <a:srgbClr val="000000"/>
                </a:solidFill>
                <a:cs typeface="Times New Roman" panose="02020603050405020304" pitchFamily="18" charset="0"/>
              </a:rPr>
              <a:t>Consider next track</a:t>
            </a:r>
          </a:p>
          <a:p>
            <a:pPr>
              <a:lnSpc>
                <a:spcPct val="95000"/>
              </a:lnSpc>
              <a:spcBef>
                <a:spcPct val="30000"/>
              </a:spcBef>
              <a:buClr>
                <a:srgbClr val="CC0000"/>
              </a:buClr>
              <a:buFontTx/>
              <a:buAutoNum type="arabicPeriod" startAt="3"/>
            </a:pPr>
            <a:r>
              <a:rPr lang="de-DE" altLang="en-US">
                <a:solidFill>
                  <a:srgbClr val="000000"/>
                </a:solidFill>
                <a:cs typeface="Times New Roman" panose="02020603050405020304" pitchFamily="18" charset="0"/>
              </a:rPr>
              <a:t>Find left-to-right ordering of all unassigned nets</a:t>
            </a:r>
            <a:br>
              <a:rPr lang="de-DE" altLang="en-US">
                <a:solidFill>
                  <a:srgbClr val="000000"/>
                </a:solidFill>
                <a:cs typeface="Times New Roman" panose="02020603050405020304" pitchFamily="18" charset="0"/>
              </a:rPr>
            </a:br>
            <a:r>
              <a:rPr lang="de-DE" altLang="en-US">
                <a:solidFill>
                  <a:srgbClr val="000000"/>
                </a:solidFill>
                <a:cs typeface="Times New Roman" panose="02020603050405020304" pitchFamily="18" charset="0"/>
              </a:rPr>
              <a:t>If </a:t>
            </a:r>
            <a:r>
              <a:rPr lang="de-DE" altLang="en-US" i="1">
                <a:solidFill>
                  <a:srgbClr val="000000"/>
                </a:solidFill>
                <a:cs typeface="Times New Roman" panose="02020603050405020304" pitchFamily="18" charset="0"/>
              </a:rPr>
              <a:t>curr_net</a:t>
            </a:r>
            <a:r>
              <a:rPr lang="de-DE" altLang="en-US">
                <a:solidFill>
                  <a:srgbClr val="000000"/>
                </a:solidFill>
                <a:cs typeface="Times New Roman" panose="02020603050405020304" pitchFamily="18" charset="0"/>
              </a:rPr>
              <a:t> has no parents and does not cause conflicts on </a:t>
            </a:r>
            <a:r>
              <a:rPr lang="de-DE" altLang="en-US" i="1">
                <a:solidFill>
                  <a:srgbClr val="000000"/>
                </a:solidFill>
                <a:cs typeface="Times New Roman" panose="02020603050405020304" pitchFamily="18" charset="0"/>
              </a:rPr>
              <a:t>curr_track</a:t>
            </a:r>
            <a:br>
              <a:rPr lang="de-DE" altLang="en-US">
                <a:solidFill>
                  <a:srgbClr val="000000"/>
                </a:solidFill>
                <a:cs typeface="Times New Roman" panose="02020603050405020304" pitchFamily="18" charset="0"/>
              </a:rPr>
            </a:br>
            <a:r>
              <a:rPr lang="de-DE" altLang="en-US">
                <a:solidFill>
                  <a:srgbClr val="000000"/>
                </a:solidFill>
                <a:cs typeface="Times New Roman" panose="02020603050405020304" pitchFamily="18" charset="0"/>
              </a:rPr>
              <a:t>assign </a:t>
            </a:r>
            <a:r>
              <a:rPr lang="de-DE" altLang="en-US" i="1">
                <a:solidFill>
                  <a:srgbClr val="000000"/>
                </a:solidFill>
                <a:cs typeface="Times New Roman" panose="02020603050405020304" pitchFamily="18" charset="0"/>
              </a:rPr>
              <a:t>curr_net</a:t>
            </a:r>
            <a:endParaRPr lang="de-DE" altLang="en-US" sz="1900" b="1" i="1">
              <a:solidFill>
                <a:schemeClr val="bg1"/>
              </a:solidFill>
              <a:sym typeface="Symbol" pitchFamily="2" charset="2"/>
            </a:endParaRPr>
          </a:p>
        </p:txBody>
      </p:sp>
      <p:sp>
        <p:nvSpPr>
          <p:cNvPr id="35" name="Text Box 33">
            <a:extLst>
              <a:ext uri="{FF2B5EF4-FFF2-40B4-BE49-F238E27FC236}">
                <a16:creationId xmlns:a16="http://schemas.microsoft.com/office/drawing/2014/main" id="{FAA324FB-45DF-D1CF-35C5-0AFEDC8586C0}"/>
              </a:ext>
            </a:extLst>
          </p:cNvPr>
          <p:cNvSpPr txBox="1">
            <a:spLocks noChangeArrowheads="1"/>
          </p:cNvSpPr>
          <p:nvPr/>
        </p:nvSpPr>
        <p:spPr bwMode="auto">
          <a:xfrm>
            <a:off x="2374901" y="5564189"/>
            <a:ext cx="1657441"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solidFill>
                  <a:srgbClr val="000000"/>
                </a:solidFill>
              </a:rPr>
              <a:t>curr_track</a:t>
            </a:r>
            <a:r>
              <a:rPr lang="de-DE" altLang="en-US"/>
              <a:t> = 1:</a:t>
            </a:r>
            <a:endParaRPr lang="en-US" altLang="zh-CN">
              <a:ea typeface="宋体" panose="02010600030101010101" pitchFamily="2" charset="-122"/>
            </a:endParaRPr>
          </a:p>
        </p:txBody>
      </p:sp>
      <p:sp>
        <p:nvSpPr>
          <p:cNvPr id="36" name="Text Box 34">
            <a:extLst>
              <a:ext uri="{FF2B5EF4-FFF2-40B4-BE49-F238E27FC236}">
                <a16:creationId xmlns:a16="http://schemas.microsoft.com/office/drawing/2014/main" id="{00A059D2-C03E-5D95-5AD7-8B3B0963CD95}"/>
              </a:ext>
            </a:extLst>
          </p:cNvPr>
          <p:cNvSpPr txBox="1">
            <a:spLocks noChangeArrowheads="1"/>
          </p:cNvSpPr>
          <p:nvPr/>
        </p:nvSpPr>
        <p:spPr bwMode="auto">
          <a:xfrm>
            <a:off x="4778375" y="5564189"/>
            <a:ext cx="714876"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J</a:t>
            </a:r>
            <a:endParaRPr lang="en-US" altLang="zh-CN" i="1">
              <a:ea typeface="宋体" panose="02010600030101010101" pitchFamily="2" charset="-122"/>
            </a:endParaRPr>
          </a:p>
        </p:txBody>
      </p:sp>
      <p:sp>
        <p:nvSpPr>
          <p:cNvPr id="37" name="Text Box 35">
            <a:extLst>
              <a:ext uri="{FF2B5EF4-FFF2-40B4-BE49-F238E27FC236}">
                <a16:creationId xmlns:a16="http://schemas.microsoft.com/office/drawing/2014/main" id="{D48D208D-FEA4-543E-E3C0-53D46F99A744}"/>
              </a:ext>
            </a:extLst>
          </p:cNvPr>
          <p:cNvSpPr txBox="1">
            <a:spLocks noChangeArrowheads="1"/>
          </p:cNvSpPr>
          <p:nvPr/>
        </p:nvSpPr>
        <p:spPr bwMode="auto">
          <a:xfrm>
            <a:off x="4008438" y="5564189"/>
            <a:ext cx="753348"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A</a:t>
            </a:r>
            <a:endParaRPr lang="en-US" altLang="zh-CN" i="1">
              <a:ea typeface="宋体" panose="02010600030101010101" pitchFamily="2" charset="-122"/>
            </a:endParaRPr>
          </a:p>
        </p:txBody>
      </p:sp>
      <p:sp>
        <p:nvSpPr>
          <p:cNvPr id="38" name="Oval 37">
            <a:extLst>
              <a:ext uri="{FF2B5EF4-FFF2-40B4-BE49-F238E27FC236}">
                <a16:creationId xmlns:a16="http://schemas.microsoft.com/office/drawing/2014/main" id="{1A42F0D0-BBF9-E70B-0AD5-A0CE334E4A81}"/>
              </a:ext>
            </a:extLst>
          </p:cNvPr>
          <p:cNvSpPr>
            <a:spLocks noChangeArrowheads="1"/>
          </p:cNvSpPr>
          <p:nvPr/>
        </p:nvSpPr>
        <p:spPr bwMode="auto">
          <a:xfrm>
            <a:off x="2835276" y="2103670"/>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Text Box 38">
            <a:extLst>
              <a:ext uri="{FF2B5EF4-FFF2-40B4-BE49-F238E27FC236}">
                <a16:creationId xmlns:a16="http://schemas.microsoft.com/office/drawing/2014/main" id="{40B80560-8E70-873B-66AE-C76DFAC397CB}"/>
              </a:ext>
            </a:extLst>
          </p:cNvPr>
          <p:cNvSpPr txBox="1">
            <a:spLocks noChangeArrowheads="1"/>
          </p:cNvSpPr>
          <p:nvPr/>
        </p:nvSpPr>
        <p:spPr bwMode="auto">
          <a:xfrm>
            <a:off x="2909888" y="218939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40" name="Oval 39">
            <a:extLst>
              <a:ext uri="{FF2B5EF4-FFF2-40B4-BE49-F238E27FC236}">
                <a16:creationId xmlns:a16="http://schemas.microsoft.com/office/drawing/2014/main" id="{CE4D2933-662A-E008-C8CC-2C32CB5FBD03}"/>
              </a:ext>
            </a:extLst>
          </p:cNvPr>
          <p:cNvSpPr>
            <a:spLocks noChangeArrowheads="1"/>
          </p:cNvSpPr>
          <p:nvPr/>
        </p:nvSpPr>
        <p:spPr bwMode="auto">
          <a:xfrm>
            <a:off x="2835276" y="2824395"/>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40">
            <a:extLst>
              <a:ext uri="{FF2B5EF4-FFF2-40B4-BE49-F238E27FC236}">
                <a16:creationId xmlns:a16="http://schemas.microsoft.com/office/drawing/2014/main" id="{D4A7BEC3-052F-AA37-F995-849CB4833EC4}"/>
              </a:ext>
            </a:extLst>
          </p:cNvPr>
          <p:cNvSpPr txBox="1">
            <a:spLocks noChangeArrowheads="1"/>
          </p:cNvSpPr>
          <p:nvPr/>
        </p:nvSpPr>
        <p:spPr bwMode="auto">
          <a:xfrm>
            <a:off x="2909888" y="291012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42" name="Oval 41">
            <a:extLst>
              <a:ext uri="{FF2B5EF4-FFF2-40B4-BE49-F238E27FC236}">
                <a16:creationId xmlns:a16="http://schemas.microsoft.com/office/drawing/2014/main" id="{4B87FB98-C788-C57A-70C5-1532842CD849}"/>
              </a:ext>
            </a:extLst>
          </p:cNvPr>
          <p:cNvSpPr>
            <a:spLocks noChangeArrowheads="1"/>
          </p:cNvSpPr>
          <p:nvPr/>
        </p:nvSpPr>
        <p:spPr bwMode="auto">
          <a:xfrm>
            <a:off x="3357563" y="1528995"/>
            <a:ext cx="412750"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Text Box 42">
            <a:extLst>
              <a:ext uri="{FF2B5EF4-FFF2-40B4-BE49-F238E27FC236}">
                <a16:creationId xmlns:a16="http://schemas.microsoft.com/office/drawing/2014/main" id="{B31D3625-5101-8F5E-79DE-BD18C6567097}"/>
              </a:ext>
            </a:extLst>
          </p:cNvPr>
          <p:cNvSpPr txBox="1">
            <a:spLocks noChangeArrowheads="1"/>
          </p:cNvSpPr>
          <p:nvPr/>
        </p:nvSpPr>
        <p:spPr bwMode="auto">
          <a:xfrm>
            <a:off x="3403601" y="1587734"/>
            <a:ext cx="392113"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D</a:t>
            </a:r>
          </a:p>
        </p:txBody>
      </p:sp>
      <p:sp>
        <p:nvSpPr>
          <p:cNvPr id="44" name="Oval 43">
            <a:extLst>
              <a:ext uri="{FF2B5EF4-FFF2-40B4-BE49-F238E27FC236}">
                <a16:creationId xmlns:a16="http://schemas.microsoft.com/office/drawing/2014/main" id="{F000D7DB-E96D-7347-AAC8-CD7DE65DAE2E}"/>
              </a:ext>
            </a:extLst>
          </p:cNvPr>
          <p:cNvSpPr>
            <a:spLocks noChangeArrowheads="1"/>
          </p:cNvSpPr>
          <p:nvPr/>
        </p:nvSpPr>
        <p:spPr bwMode="auto">
          <a:xfrm>
            <a:off x="5065713" y="354512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Text Box 44">
            <a:extLst>
              <a:ext uri="{FF2B5EF4-FFF2-40B4-BE49-F238E27FC236}">
                <a16:creationId xmlns:a16="http://schemas.microsoft.com/office/drawing/2014/main" id="{0B76EC57-4102-4A28-A7BB-5A54E52BAEE9}"/>
              </a:ext>
            </a:extLst>
          </p:cNvPr>
          <p:cNvSpPr txBox="1">
            <a:spLocks noChangeArrowheads="1"/>
          </p:cNvSpPr>
          <p:nvPr/>
        </p:nvSpPr>
        <p:spPr bwMode="auto">
          <a:xfrm>
            <a:off x="5140325" y="363084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46" name="Oval 45">
            <a:extLst>
              <a:ext uri="{FF2B5EF4-FFF2-40B4-BE49-F238E27FC236}">
                <a16:creationId xmlns:a16="http://schemas.microsoft.com/office/drawing/2014/main" id="{62E61E71-77D5-1A4A-0A31-44FF7B73B1DD}"/>
              </a:ext>
            </a:extLst>
          </p:cNvPr>
          <p:cNvSpPr>
            <a:spLocks noChangeArrowheads="1"/>
          </p:cNvSpPr>
          <p:nvPr/>
        </p:nvSpPr>
        <p:spPr bwMode="auto">
          <a:xfrm>
            <a:off x="5065713" y="2824395"/>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Text Box 46">
            <a:extLst>
              <a:ext uri="{FF2B5EF4-FFF2-40B4-BE49-F238E27FC236}">
                <a16:creationId xmlns:a16="http://schemas.microsoft.com/office/drawing/2014/main" id="{5F72475D-A9C0-EC00-132D-78F1B23764D5}"/>
              </a:ext>
            </a:extLst>
          </p:cNvPr>
          <p:cNvSpPr txBox="1">
            <a:spLocks noChangeArrowheads="1"/>
          </p:cNvSpPr>
          <p:nvPr/>
        </p:nvSpPr>
        <p:spPr bwMode="auto">
          <a:xfrm>
            <a:off x="5140325" y="291012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48" name="Oval 47">
            <a:extLst>
              <a:ext uri="{FF2B5EF4-FFF2-40B4-BE49-F238E27FC236}">
                <a16:creationId xmlns:a16="http://schemas.microsoft.com/office/drawing/2014/main" id="{78341F47-975E-8AF5-95E9-ED4B5C92860B}"/>
              </a:ext>
            </a:extLst>
          </p:cNvPr>
          <p:cNvSpPr>
            <a:spLocks noChangeArrowheads="1"/>
          </p:cNvSpPr>
          <p:nvPr/>
        </p:nvSpPr>
        <p:spPr bwMode="auto">
          <a:xfrm>
            <a:off x="5065713" y="210367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Text Box 48">
            <a:extLst>
              <a:ext uri="{FF2B5EF4-FFF2-40B4-BE49-F238E27FC236}">
                <a16:creationId xmlns:a16="http://schemas.microsoft.com/office/drawing/2014/main" id="{6DC814D9-741C-9E1B-DF6F-2DBF5817ED45}"/>
              </a:ext>
            </a:extLst>
          </p:cNvPr>
          <p:cNvSpPr txBox="1">
            <a:spLocks noChangeArrowheads="1"/>
          </p:cNvSpPr>
          <p:nvPr/>
        </p:nvSpPr>
        <p:spPr bwMode="auto">
          <a:xfrm>
            <a:off x="5140325" y="218939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50" name="Oval 49">
            <a:extLst>
              <a:ext uri="{FF2B5EF4-FFF2-40B4-BE49-F238E27FC236}">
                <a16:creationId xmlns:a16="http://schemas.microsoft.com/office/drawing/2014/main" id="{EE181760-AE61-89B1-B286-13711A3B98F2}"/>
              </a:ext>
            </a:extLst>
          </p:cNvPr>
          <p:cNvSpPr>
            <a:spLocks noChangeArrowheads="1"/>
          </p:cNvSpPr>
          <p:nvPr/>
        </p:nvSpPr>
        <p:spPr bwMode="auto">
          <a:xfrm>
            <a:off x="3883025" y="2824395"/>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Text Box 50">
            <a:extLst>
              <a:ext uri="{FF2B5EF4-FFF2-40B4-BE49-F238E27FC236}">
                <a16:creationId xmlns:a16="http://schemas.microsoft.com/office/drawing/2014/main" id="{76BDACAE-EFA8-5E3D-C9F8-A9FF1CCE061B}"/>
              </a:ext>
            </a:extLst>
          </p:cNvPr>
          <p:cNvSpPr txBox="1">
            <a:spLocks noChangeArrowheads="1"/>
          </p:cNvSpPr>
          <p:nvPr/>
        </p:nvSpPr>
        <p:spPr bwMode="auto">
          <a:xfrm>
            <a:off x="3957639" y="2910121"/>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52" name="Oval 51">
            <a:extLst>
              <a:ext uri="{FF2B5EF4-FFF2-40B4-BE49-F238E27FC236}">
                <a16:creationId xmlns:a16="http://schemas.microsoft.com/office/drawing/2014/main" id="{9353CD86-A5D9-102F-B2ED-90EC16EBF5D8}"/>
              </a:ext>
            </a:extLst>
          </p:cNvPr>
          <p:cNvSpPr>
            <a:spLocks noChangeArrowheads="1"/>
          </p:cNvSpPr>
          <p:nvPr/>
        </p:nvSpPr>
        <p:spPr bwMode="auto">
          <a:xfrm>
            <a:off x="3883025" y="2103670"/>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Text Box 52">
            <a:extLst>
              <a:ext uri="{FF2B5EF4-FFF2-40B4-BE49-F238E27FC236}">
                <a16:creationId xmlns:a16="http://schemas.microsoft.com/office/drawing/2014/main" id="{B3376739-EA5A-15FE-A78B-91A003A4CB36}"/>
              </a:ext>
            </a:extLst>
          </p:cNvPr>
          <p:cNvSpPr txBox="1">
            <a:spLocks noChangeArrowheads="1"/>
          </p:cNvSpPr>
          <p:nvPr/>
        </p:nvSpPr>
        <p:spPr bwMode="auto">
          <a:xfrm>
            <a:off x="3957639" y="2189396"/>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54" name="Line 53">
            <a:extLst>
              <a:ext uri="{FF2B5EF4-FFF2-40B4-BE49-F238E27FC236}">
                <a16:creationId xmlns:a16="http://schemas.microsoft.com/office/drawing/2014/main" id="{1ECD881F-1FBB-1B0C-0F3F-85EB062DCB55}"/>
              </a:ext>
            </a:extLst>
          </p:cNvPr>
          <p:cNvSpPr>
            <a:spLocks noChangeShapeType="1"/>
          </p:cNvSpPr>
          <p:nvPr/>
        </p:nvSpPr>
        <p:spPr bwMode="auto">
          <a:xfrm flipH="1">
            <a:off x="3095625" y="1816334"/>
            <a:ext cx="261938"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Line 54">
            <a:extLst>
              <a:ext uri="{FF2B5EF4-FFF2-40B4-BE49-F238E27FC236}">
                <a16:creationId xmlns:a16="http://schemas.microsoft.com/office/drawing/2014/main" id="{6DA755EF-83A1-4763-A93C-A3ED6353F7D7}"/>
              </a:ext>
            </a:extLst>
          </p:cNvPr>
          <p:cNvSpPr>
            <a:spLocks noChangeShapeType="1"/>
          </p:cNvSpPr>
          <p:nvPr/>
        </p:nvSpPr>
        <p:spPr bwMode="auto">
          <a:xfrm>
            <a:off x="3751264" y="1816334"/>
            <a:ext cx="261937"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Oval 55">
            <a:extLst>
              <a:ext uri="{FF2B5EF4-FFF2-40B4-BE49-F238E27FC236}">
                <a16:creationId xmlns:a16="http://schemas.microsoft.com/office/drawing/2014/main" id="{F60688F5-25DF-1424-6A12-5809EF209427}"/>
              </a:ext>
            </a:extLst>
          </p:cNvPr>
          <p:cNvSpPr>
            <a:spLocks noChangeArrowheads="1"/>
          </p:cNvSpPr>
          <p:nvPr/>
        </p:nvSpPr>
        <p:spPr bwMode="auto">
          <a:xfrm>
            <a:off x="4421188" y="1528995"/>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Text Box 56">
            <a:extLst>
              <a:ext uri="{FF2B5EF4-FFF2-40B4-BE49-F238E27FC236}">
                <a16:creationId xmlns:a16="http://schemas.microsoft.com/office/drawing/2014/main" id="{4F8D3579-2D40-650F-D40F-8CADC6D9EDED}"/>
              </a:ext>
            </a:extLst>
          </p:cNvPr>
          <p:cNvSpPr txBox="1">
            <a:spLocks noChangeArrowheads="1"/>
          </p:cNvSpPr>
          <p:nvPr/>
        </p:nvSpPr>
        <p:spPr bwMode="auto">
          <a:xfrm>
            <a:off x="4511675" y="1614721"/>
            <a:ext cx="414338"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J</a:t>
            </a:r>
          </a:p>
        </p:txBody>
      </p:sp>
      <p:sp>
        <p:nvSpPr>
          <p:cNvPr id="58" name="Line 57">
            <a:extLst>
              <a:ext uri="{FF2B5EF4-FFF2-40B4-BE49-F238E27FC236}">
                <a16:creationId xmlns:a16="http://schemas.microsoft.com/office/drawing/2014/main" id="{55079AC6-66B7-0009-C1CC-EDAFD4056717}"/>
              </a:ext>
            </a:extLst>
          </p:cNvPr>
          <p:cNvSpPr>
            <a:spLocks noChangeShapeType="1"/>
          </p:cNvSpPr>
          <p:nvPr/>
        </p:nvSpPr>
        <p:spPr bwMode="auto">
          <a:xfrm flipH="1">
            <a:off x="4144964" y="1816334"/>
            <a:ext cx="276225"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Line 58">
            <a:extLst>
              <a:ext uri="{FF2B5EF4-FFF2-40B4-BE49-F238E27FC236}">
                <a16:creationId xmlns:a16="http://schemas.microsoft.com/office/drawing/2014/main" id="{F637AB8F-0EFD-C1B6-501B-AD7DE61D0EBC}"/>
              </a:ext>
            </a:extLst>
          </p:cNvPr>
          <p:cNvSpPr>
            <a:spLocks noChangeShapeType="1"/>
          </p:cNvSpPr>
          <p:nvPr/>
        </p:nvSpPr>
        <p:spPr bwMode="auto">
          <a:xfrm>
            <a:off x="4833939" y="1816334"/>
            <a:ext cx="414337"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 name="Line 59">
            <a:extLst>
              <a:ext uri="{FF2B5EF4-FFF2-40B4-BE49-F238E27FC236}">
                <a16:creationId xmlns:a16="http://schemas.microsoft.com/office/drawing/2014/main" id="{08937CEF-2682-2E3D-DA3F-C4F1B1F7D404}"/>
              </a:ext>
            </a:extLst>
          </p:cNvPr>
          <p:cNvSpPr>
            <a:spLocks noChangeShapeType="1"/>
          </p:cNvSpPr>
          <p:nvPr/>
        </p:nvSpPr>
        <p:spPr bwMode="auto">
          <a:xfrm>
            <a:off x="3036888" y="253547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Line 60">
            <a:extLst>
              <a:ext uri="{FF2B5EF4-FFF2-40B4-BE49-F238E27FC236}">
                <a16:creationId xmlns:a16="http://schemas.microsoft.com/office/drawing/2014/main" id="{1D3615D4-6564-4BF5-192C-87A4EA5687FC}"/>
              </a:ext>
            </a:extLst>
          </p:cNvPr>
          <p:cNvSpPr>
            <a:spLocks noChangeShapeType="1"/>
          </p:cNvSpPr>
          <p:nvPr/>
        </p:nvSpPr>
        <p:spPr bwMode="auto">
          <a:xfrm>
            <a:off x="4094163" y="253547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Line 61">
            <a:extLst>
              <a:ext uri="{FF2B5EF4-FFF2-40B4-BE49-F238E27FC236}">
                <a16:creationId xmlns:a16="http://schemas.microsoft.com/office/drawing/2014/main" id="{A5EBB75F-708D-7E31-D134-7BE6CBCEAEE7}"/>
              </a:ext>
            </a:extLst>
          </p:cNvPr>
          <p:cNvSpPr>
            <a:spLocks noChangeShapeType="1"/>
          </p:cNvSpPr>
          <p:nvPr/>
        </p:nvSpPr>
        <p:spPr bwMode="auto">
          <a:xfrm>
            <a:off x="5273675" y="253547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Line 62">
            <a:extLst>
              <a:ext uri="{FF2B5EF4-FFF2-40B4-BE49-F238E27FC236}">
                <a16:creationId xmlns:a16="http://schemas.microsoft.com/office/drawing/2014/main" id="{25BEBE17-1573-0450-B034-558EB615B615}"/>
              </a:ext>
            </a:extLst>
          </p:cNvPr>
          <p:cNvSpPr>
            <a:spLocks noChangeShapeType="1"/>
          </p:cNvSpPr>
          <p:nvPr/>
        </p:nvSpPr>
        <p:spPr bwMode="auto">
          <a:xfrm>
            <a:off x="5273675" y="3256196"/>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Oval 63">
            <a:extLst>
              <a:ext uri="{FF2B5EF4-FFF2-40B4-BE49-F238E27FC236}">
                <a16:creationId xmlns:a16="http://schemas.microsoft.com/office/drawing/2014/main" id="{C79F3D1E-BF13-69E0-15C2-623917DB6CAB}"/>
              </a:ext>
            </a:extLst>
          </p:cNvPr>
          <p:cNvSpPr>
            <a:spLocks noChangeArrowheads="1"/>
          </p:cNvSpPr>
          <p:nvPr/>
        </p:nvSpPr>
        <p:spPr bwMode="auto">
          <a:xfrm>
            <a:off x="2306639" y="1528995"/>
            <a:ext cx="415925"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Text Box 64">
            <a:extLst>
              <a:ext uri="{FF2B5EF4-FFF2-40B4-BE49-F238E27FC236}">
                <a16:creationId xmlns:a16="http://schemas.microsoft.com/office/drawing/2014/main" id="{E744EF08-3976-20F7-77BB-07B3592F8C63}"/>
              </a:ext>
            </a:extLst>
          </p:cNvPr>
          <p:cNvSpPr txBox="1">
            <a:spLocks noChangeArrowheads="1"/>
          </p:cNvSpPr>
          <p:nvPr/>
        </p:nvSpPr>
        <p:spPr bwMode="auto">
          <a:xfrm>
            <a:off x="2386014" y="1614721"/>
            <a:ext cx="4159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A</a:t>
            </a:r>
          </a:p>
        </p:txBody>
      </p:sp>
      <p:sp>
        <p:nvSpPr>
          <p:cNvPr id="66" name="Line 65">
            <a:extLst>
              <a:ext uri="{FF2B5EF4-FFF2-40B4-BE49-F238E27FC236}">
                <a16:creationId xmlns:a16="http://schemas.microsoft.com/office/drawing/2014/main" id="{8A79EB56-9F02-B112-3678-F727A11EBD2E}"/>
              </a:ext>
            </a:extLst>
          </p:cNvPr>
          <p:cNvSpPr>
            <a:spLocks noChangeShapeType="1"/>
          </p:cNvSpPr>
          <p:nvPr/>
        </p:nvSpPr>
        <p:spPr bwMode="auto">
          <a:xfrm>
            <a:off x="2722564" y="1816334"/>
            <a:ext cx="274637"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7" name="Group 66">
            <a:extLst>
              <a:ext uri="{FF2B5EF4-FFF2-40B4-BE49-F238E27FC236}">
                <a16:creationId xmlns:a16="http://schemas.microsoft.com/office/drawing/2014/main" id="{26C107F8-47B5-058E-333B-6216FA0904EA}"/>
              </a:ext>
            </a:extLst>
          </p:cNvPr>
          <p:cNvGrpSpPr>
            <a:grpSpLocks/>
          </p:cNvGrpSpPr>
          <p:nvPr/>
        </p:nvGrpSpPr>
        <p:grpSpPr bwMode="auto">
          <a:xfrm>
            <a:off x="4286251" y="1413109"/>
            <a:ext cx="4143375" cy="2028825"/>
            <a:chOff x="1644" y="711"/>
            <a:chExt cx="2465" cy="1207"/>
          </a:xfrm>
        </p:grpSpPr>
        <p:sp>
          <p:nvSpPr>
            <p:cNvPr id="68" name="Oval 67">
              <a:extLst>
                <a:ext uri="{FF2B5EF4-FFF2-40B4-BE49-F238E27FC236}">
                  <a16:creationId xmlns:a16="http://schemas.microsoft.com/office/drawing/2014/main" id="{0EA83C35-87CF-C738-8B86-1B7906C9B935}"/>
                </a:ext>
              </a:extLst>
            </p:cNvPr>
            <p:cNvSpPr>
              <a:spLocks noChangeArrowheads="1"/>
            </p:cNvSpPr>
            <p:nvPr/>
          </p:nvSpPr>
          <p:spPr bwMode="auto">
            <a:xfrm>
              <a:off x="1644" y="711"/>
              <a:ext cx="411" cy="410"/>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69" name="Oval 68">
              <a:extLst>
                <a:ext uri="{FF2B5EF4-FFF2-40B4-BE49-F238E27FC236}">
                  <a16:creationId xmlns:a16="http://schemas.microsoft.com/office/drawing/2014/main" id="{FAD9E79B-3A92-1E35-86CD-1D16E045C123}"/>
                </a:ext>
              </a:extLst>
            </p:cNvPr>
            <p:cNvSpPr>
              <a:spLocks noChangeArrowheads="1"/>
            </p:cNvSpPr>
            <p:nvPr/>
          </p:nvSpPr>
          <p:spPr bwMode="auto">
            <a:xfrm>
              <a:off x="3698" y="1508"/>
              <a:ext cx="411" cy="410"/>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grpSp>
      <p:sp>
        <p:nvSpPr>
          <p:cNvPr id="70" name="Oval 69">
            <a:extLst>
              <a:ext uri="{FF2B5EF4-FFF2-40B4-BE49-F238E27FC236}">
                <a16:creationId xmlns:a16="http://schemas.microsoft.com/office/drawing/2014/main" id="{E55FB475-18D8-7884-A83A-786BDCE9AD83}"/>
              </a:ext>
            </a:extLst>
          </p:cNvPr>
          <p:cNvSpPr>
            <a:spLocks noChangeArrowheads="1"/>
          </p:cNvSpPr>
          <p:nvPr/>
        </p:nvSpPr>
        <p:spPr bwMode="auto">
          <a:xfrm>
            <a:off x="2182813" y="1398821"/>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71" name="Oval 70">
            <a:extLst>
              <a:ext uri="{FF2B5EF4-FFF2-40B4-BE49-F238E27FC236}">
                <a16:creationId xmlns:a16="http://schemas.microsoft.com/office/drawing/2014/main" id="{E0A05D0C-B04C-F283-4352-9F9DDA279E31}"/>
              </a:ext>
            </a:extLst>
          </p:cNvPr>
          <p:cNvSpPr>
            <a:spLocks noChangeArrowheads="1"/>
          </p:cNvSpPr>
          <p:nvPr/>
        </p:nvSpPr>
        <p:spPr bwMode="auto">
          <a:xfrm>
            <a:off x="6167438" y="1433746"/>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72" name="Rectangle 71">
            <a:extLst>
              <a:ext uri="{FF2B5EF4-FFF2-40B4-BE49-F238E27FC236}">
                <a16:creationId xmlns:a16="http://schemas.microsoft.com/office/drawing/2014/main" id="{54841AF1-8564-A8C0-8119-F3C58B56A7B2}"/>
              </a:ext>
            </a:extLst>
          </p:cNvPr>
          <p:cNvSpPr>
            <a:spLocks noChangeArrowheads="1"/>
          </p:cNvSpPr>
          <p:nvPr/>
        </p:nvSpPr>
        <p:spPr bwMode="auto">
          <a:xfrm>
            <a:off x="1846263" y="6094414"/>
            <a:ext cx="8369300" cy="323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36563" indent="-436563" defTabSz="871538">
              <a:spcBef>
                <a:spcPct val="0"/>
              </a:spcBef>
              <a:defRPr>
                <a:solidFill>
                  <a:schemeClr val="tx1"/>
                </a:solidFill>
                <a:latin typeface="Arial" panose="020B0604020202020204" pitchFamily="34" charset="0"/>
              </a:defRPr>
            </a:lvl1pPr>
            <a:lvl2pPr marL="871538" indent="-434975" defTabSz="871538">
              <a:spcBef>
                <a:spcPct val="0"/>
              </a:spcBef>
              <a:defRPr>
                <a:solidFill>
                  <a:schemeClr val="tx1"/>
                </a:solidFill>
                <a:latin typeface="Arial" panose="020B0604020202020204" pitchFamily="34" charset="0"/>
              </a:defRPr>
            </a:lvl2pPr>
            <a:lvl3pPr marL="1309688" indent="-438150" defTabSz="871538">
              <a:spcBef>
                <a:spcPct val="0"/>
              </a:spcBef>
              <a:defRPr>
                <a:solidFill>
                  <a:schemeClr val="tx1"/>
                </a:solidFill>
                <a:latin typeface="Arial" panose="020B0604020202020204" pitchFamily="34" charset="0"/>
              </a:defRPr>
            </a:lvl3pPr>
            <a:lvl4pPr marL="1746250" indent="-436563" defTabSz="871538">
              <a:spcBef>
                <a:spcPct val="0"/>
              </a:spcBef>
              <a:defRPr>
                <a:solidFill>
                  <a:schemeClr val="tx1"/>
                </a:solidFill>
                <a:latin typeface="Arial" panose="020B0604020202020204" pitchFamily="34" charset="0"/>
              </a:defRPr>
            </a:lvl4pPr>
            <a:lvl5pPr marL="2181225" indent="-434975" defTabSz="871538">
              <a:spcBef>
                <a:spcPct val="0"/>
              </a:spcBef>
              <a:defRPr>
                <a:solidFill>
                  <a:schemeClr val="tx1"/>
                </a:solidFill>
                <a:latin typeface="Arial" panose="020B0604020202020204" pitchFamily="34" charset="0"/>
              </a:defRPr>
            </a:lvl5pPr>
            <a:lvl6pPr marL="2638425" indent="-434975" defTabSz="871538" fontAlgn="base">
              <a:spcBef>
                <a:spcPct val="0"/>
              </a:spcBef>
              <a:spcAft>
                <a:spcPct val="0"/>
              </a:spcAft>
              <a:defRPr>
                <a:solidFill>
                  <a:schemeClr val="tx1"/>
                </a:solidFill>
                <a:latin typeface="Arial" panose="020B0604020202020204" pitchFamily="34" charset="0"/>
              </a:defRPr>
            </a:lvl6pPr>
            <a:lvl7pPr marL="3095625" indent="-434975" defTabSz="871538" fontAlgn="base">
              <a:spcBef>
                <a:spcPct val="0"/>
              </a:spcBef>
              <a:spcAft>
                <a:spcPct val="0"/>
              </a:spcAft>
              <a:defRPr>
                <a:solidFill>
                  <a:schemeClr val="tx1"/>
                </a:solidFill>
                <a:latin typeface="Arial" panose="020B0604020202020204" pitchFamily="34" charset="0"/>
              </a:defRPr>
            </a:lvl7pPr>
            <a:lvl8pPr marL="3552825" indent="-434975" defTabSz="871538" fontAlgn="base">
              <a:spcBef>
                <a:spcPct val="0"/>
              </a:spcBef>
              <a:spcAft>
                <a:spcPct val="0"/>
              </a:spcAft>
              <a:defRPr>
                <a:solidFill>
                  <a:schemeClr val="tx1"/>
                </a:solidFill>
                <a:latin typeface="Arial" panose="020B0604020202020204" pitchFamily="34" charset="0"/>
              </a:defRPr>
            </a:lvl8pPr>
            <a:lvl9pPr marL="4010025" indent="-434975" defTabSz="871538"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30000"/>
              </a:spcBef>
            </a:pPr>
            <a:r>
              <a:rPr lang="de-DE" altLang="en-US">
                <a:solidFill>
                  <a:srgbClr val="CC0000"/>
                </a:solidFill>
                <a:cs typeface="Times New Roman" panose="02020603050405020304" pitchFamily="18" charset="0"/>
              </a:rPr>
              <a:t>4.    </a:t>
            </a:r>
            <a:r>
              <a:rPr lang="de-DE" altLang="en-US">
                <a:solidFill>
                  <a:srgbClr val="000000"/>
                </a:solidFill>
                <a:cs typeface="Times New Roman" panose="02020603050405020304" pitchFamily="18" charset="0"/>
              </a:rPr>
              <a:t>Delete placed nets </a:t>
            </a:r>
            <a:r>
              <a:rPr lang="de-DE" altLang="en-US">
                <a:solidFill>
                  <a:srgbClr val="CC0000"/>
                </a:solidFill>
                <a:cs typeface="Times New Roman" panose="02020603050405020304" pitchFamily="18" charset="0"/>
              </a:rPr>
              <a:t>(</a:t>
            </a:r>
            <a:r>
              <a:rPr lang="de-DE" altLang="en-US" i="1">
                <a:solidFill>
                  <a:srgbClr val="CC0000"/>
                </a:solidFill>
                <a:cs typeface="Times New Roman" panose="02020603050405020304" pitchFamily="18" charset="0"/>
              </a:rPr>
              <a:t>A</a:t>
            </a:r>
            <a:r>
              <a:rPr lang="de-DE" altLang="en-US">
                <a:solidFill>
                  <a:srgbClr val="CC0000"/>
                </a:solidFill>
                <a:cs typeface="Times New Roman" panose="02020603050405020304" pitchFamily="18" charset="0"/>
              </a:rPr>
              <a:t>, </a:t>
            </a:r>
            <a:r>
              <a:rPr lang="de-DE" altLang="en-US" i="1">
                <a:solidFill>
                  <a:srgbClr val="CC0000"/>
                </a:solidFill>
                <a:cs typeface="Times New Roman" panose="02020603050405020304" pitchFamily="18" charset="0"/>
              </a:rPr>
              <a:t>J</a:t>
            </a:r>
            <a:r>
              <a:rPr lang="de-DE" altLang="en-US" i="1" baseline="30000">
                <a:solidFill>
                  <a:srgbClr val="CC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a:solidFill>
                  <a:srgbClr val="000000"/>
                </a:solidFill>
                <a:cs typeface="Times New Roman" panose="02020603050405020304" pitchFamily="18" charset="0"/>
              </a:rPr>
              <a:t> in VCG and zone represenation</a:t>
            </a:r>
          </a:p>
        </p:txBody>
      </p:sp>
    </p:spTree>
    <p:extLst>
      <p:ext uri="{BB962C8B-B14F-4D97-AF65-F5344CB8AC3E}">
        <p14:creationId xmlns:p14="http://schemas.microsoft.com/office/powerpoint/2010/main" val="380433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dissolv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4">
                                            <p:txEl>
                                              <p:pRg st="1" end="1"/>
                                            </p:txEl>
                                          </p:spTgt>
                                        </p:tgtEl>
                                        <p:attrNameLst>
                                          <p:attrName>style.visibility</p:attrName>
                                        </p:attrNameLst>
                                      </p:cBhvr>
                                      <p:to>
                                        <p:strVal val="visible"/>
                                      </p:to>
                                    </p:set>
                                    <p:animEffect transition="in" filter="dissolve">
                                      <p:cBhvr>
                                        <p:cTn id="12" dur="500"/>
                                        <p:tgtEl>
                                          <p:spTgt spid="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par>
                                <p:cTn id="23" presetID="9"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dissolve">
                                      <p:cBhvr>
                                        <p:cTn id="25" dur="500"/>
                                        <p:tgtEl>
                                          <p:spTgt spid="70"/>
                                        </p:tgtEl>
                                      </p:cBhvr>
                                    </p:animEffect>
                                  </p:childTnLst>
                                </p:cTn>
                              </p:par>
                              <p:par>
                                <p:cTn id="26" presetID="9"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dissolve">
                                      <p:cBhvr>
                                        <p:cTn id="28" dur="500"/>
                                        <p:tgtEl>
                                          <p:spTgt spid="7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dissolve">
                                      <p:cBhvr>
                                        <p:cTn id="33" dur="500"/>
                                        <p:tgtEl>
                                          <p:spTgt spid="36"/>
                                        </p:tgtEl>
                                      </p:cBhvr>
                                    </p:animEffect>
                                  </p:childTnLst>
                                </p:cTn>
                              </p:par>
                              <p:par>
                                <p:cTn id="34" presetID="9" presetClass="entr" presetSubtype="0" fill="hold" nodeType="with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dissolve">
                                      <p:cBhvr>
                                        <p:cTn id="36" dur="500"/>
                                        <p:tgtEl>
                                          <p:spTgt spid="67"/>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2"/>
                                        </p:tgtEl>
                                        <p:attrNameLst>
                                          <p:attrName>style.visibility</p:attrName>
                                        </p:attrNameLst>
                                      </p:cBhvr>
                                      <p:to>
                                        <p:strVal val="visible"/>
                                      </p:to>
                                    </p:set>
                                    <p:animEffect transition="in" filter="dissolve">
                                      <p:cBhvr>
                                        <p:cTn id="41" dur="500"/>
                                        <p:tgtEl>
                                          <p:spTgt spid="72"/>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xit" presetSubtype="4" fill="hold" nodeType="clickEffect">
                                  <p:stCondLst>
                                    <p:cond delay="0"/>
                                  </p:stCondLst>
                                  <p:childTnLst>
                                    <p:anim calcmode="lin" valueType="num">
                                      <p:cBhvr additive="base">
                                        <p:cTn id="45" dur="500"/>
                                        <p:tgtEl>
                                          <p:spTgt spid="64"/>
                                        </p:tgtEl>
                                        <p:attrNameLst>
                                          <p:attrName>ppt_x</p:attrName>
                                        </p:attrNameLst>
                                      </p:cBhvr>
                                      <p:tavLst>
                                        <p:tav tm="0">
                                          <p:val>
                                            <p:strVal val="ppt_x"/>
                                          </p:val>
                                        </p:tav>
                                        <p:tav tm="100000">
                                          <p:val>
                                            <p:strVal val="ppt_x"/>
                                          </p:val>
                                        </p:tav>
                                      </p:tavLst>
                                    </p:anim>
                                    <p:anim calcmode="lin" valueType="num">
                                      <p:cBhvr additive="base">
                                        <p:cTn id="46" dur="500"/>
                                        <p:tgtEl>
                                          <p:spTgt spid="64"/>
                                        </p:tgtEl>
                                        <p:attrNameLst>
                                          <p:attrName>ppt_y</p:attrName>
                                        </p:attrNameLst>
                                      </p:cBhvr>
                                      <p:tavLst>
                                        <p:tav tm="0">
                                          <p:val>
                                            <p:strVal val="ppt_y"/>
                                          </p:val>
                                        </p:tav>
                                        <p:tav tm="100000">
                                          <p:val>
                                            <p:strVal val="1+ppt_h/2"/>
                                          </p:val>
                                        </p:tav>
                                      </p:tavLst>
                                    </p:anim>
                                    <p:set>
                                      <p:cBhvr>
                                        <p:cTn id="47" dur="1" fill="hold">
                                          <p:stCondLst>
                                            <p:cond delay="499"/>
                                          </p:stCondLst>
                                        </p:cTn>
                                        <p:tgtEl>
                                          <p:spTgt spid="64"/>
                                        </p:tgtEl>
                                        <p:attrNameLst>
                                          <p:attrName>style.visibility</p:attrName>
                                        </p:attrNameLst>
                                      </p:cBhvr>
                                      <p:to>
                                        <p:strVal val="hidden"/>
                                      </p:to>
                                    </p:set>
                                  </p:childTnLst>
                                </p:cTn>
                              </p:par>
                              <p:par>
                                <p:cTn id="48" presetID="2" presetClass="exit" presetSubtype="4" fill="hold" grpId="0" nodeType="withEffect">
                                  <p:stCondLst>
                                    <p:cond delay="0"/>
                                  </p:stCondLst>
                                  <p:childTnLst>
                                    <p:anim calcmode="lin" valueType="num">
                                      <p:cBhvr additive="base">
                                        <p:cTn id="49" dur="500"/>
                                        <p:tgtEl>
                                          <p:spTgt spid="65"/>
                                        </p:tgtEl>
                                        <p:attrNameLst>
                                          <p:attrName>ppt_x</p:attrName>
                                        </p:attrNameLst>
                                      </p:cBhvr>
                                      <p:tavLst>
                                        <p:tav tm="0">
                                          <p:val>
                                            <p:strVal val="ppt_x"/>
                                          </p:val>
                                        </p:tav>
                                        <p:tav tm="100000">
                                          <p:val>
                                            <p:strVal val="ppt_x"/>
                                          </p:val>
                                        </p:tav>
                                      </p:tavLst>
                                    </p:anim>
                                    <p:anim calcmode="lin" valueType="num">
                                      <p:cBhvr additive="base">
                                        <p:cTn id="50" dur="500"/>
                                        <p:tgtEl>
                                          <p:spTgt spid="65"/>
                                        </p:tgtEl>
                                        <p:attrNameLst>
                                          <p:attrName>ppt_y</p:attrName>
                                        </p:attrNameLst>
                                      </p:cBhvr>
                                      <p:tavLst>
                                        <p:tav tm="0">
                                          <p:val>
                                            <p:strVal val="ppt_y"/>
                                          </p:val>
                                        </p:tav>
                                        <p:tav tm="100000">
                                          <p:val>
                                            <p:strVal val="1+ppt_h/2"/>
                                          </p:val>
                                        </p:tav>
                                      </p:tavLst>
                                    </p:anim>
                                    <p:set>
                                      <p:cBhvr>
                                        <p:cTn id="51" dur="1" fill="hold">
                                          <p:stCondLst>
                                            <p:cond delay="499"/>
                                          </p:stCondLst>
                                        </p:cTn>
                                        <p:tgtEl>
                                          <p:spTgt spid="65"/>
                                        </p:tgtEl>
                                        <p:attrNameLst>
                                          <p:attrName>style.visibility</p:attrName>
                                        </p:attrNameLst>
                                      </p:cBhvr>
                                      <p:to>
                                        <p:strVal val="hidden"/>
                                      </p:to>
                                    </p:set>
                                  </p:childTnLst>
                                </p:cTn>
                              </p:par>
                              <p:par>
                                <p:cTn id="52" presetID="2" presetClass="exit" presetSubtype="4" fill="hold" nodeType="withEffect">
                                  <p:stCondLst>
                                    <p:cond delay="0"/>
                                  </p:stCondLst>
                                  <p:childTnLst>
                                    <p:anim calcmode="lin" valueType="num">
                                      <p:cBhvr additive="base">
                                        <p:cTn id="53" dur="500"/>
                                        <p:tgtEl>
                                          <p:spTgt spid="66"/>
                                        </p:tgtEl>
                                        <p:attrNameLst>
                                          <p:attrName>ppt_x</p:attrName>
                                        </p:attrNameLst>
                                      </p:cBhvr>
                                      <p:tavLst>
                                        <p:tav tm="0">
                                          <p:val>
                                            <p:strVal val="ppt_x"/>
                                          </p:val>
                                        </p:tav>
                                        <p:tav tm="100000">
                                          <p:val>
                                            <p:strVal val="ppt_x"/>
                                          </p:val>
                                        </p:tav>
                                      </p:tavLst>
                                    </p:anim>
                                    <p:anim calcmode="lin" valueType="num">
                                      <p:cBhvr additive="base">
                                        <p:cTn id="54" dur="500"/>
                                        <p:tgtEl>
                                          <p:spTgt spid="66"/>
                                        </p:tgtEl>
                                        <p:attrNameLst>
                                          <p:attrName>ppt_y</p:attrName>
                                        </p:attrNameLst>
                                      </p:cBhvr>
                                      <p:tavLst>
                                        <p:tav tm="0">
                                          <p:val>
                                            <p:strVal val="ppt_y"/>
                                          </p:val>
                                        </p:tav>
                                        <p:tav tm="100000">
                                          <p:val>
                                            <p:strVal val="1+ppt_h/2"/>
                                          </p:val>
                                        </p:tav>
                                      </p:tavLst>
                                    </p:anim>
                                    <p:set>
                                      <p:cBhvr>
                                        <p:cTn id="55" dur="1" fill="hold">
                                          <p:stCondLst>
                                            <p:cond delay="499"/>
                                          </p:stCondLst>
                                        </p:cTn>
                                        <p:tgtEl>
                                          <p:spTgt spid="66"/>
                                        </p:tgtEl>
                                        <p:attrNameLst>
                                          <p:attrName>style.visibility</p:attrName>
                                        </p:attrNameLst>
                                      </p:cBhvr>
                                      <p:to>
                                        <p:strVal val="hidden"/>
                                      </p:to>
                                    </p:set>
                                  </p:childTnLst>
                                </p:cTn>
                              </p:par>
                              <p:par>
                                <p:cTn id="56" presetID="2" presetClass="exit" presetSubtype="4" fill="hold" nodeType="withEffect">
                                  <p:stCondLst>
                                    <p:cond delay="0"/>
                                  </p:stCondLst>
                                  <p:childTnLst>
                                    <p:anim calcmode="lin" valueType="num">
                                      <p:cBhvr additive="base">
                                        <p:cTn id="57" dur="500"/>
                                        <p:tgtEl>
                                          <p:spTgt spid="70"/>
                                        </p:tgtEl>
                                        <p:attrNameLst>
                                          <p:attrName>ppt_x</p:attrName>
                                        </p:attrNameLst>
                                      </p:cBhvr>
                                      <p:tavLst>
                                        <p:tav tm="0">
                                          <p:val>
                                            <p:strVal val="ppt_x"/>
                                          </p:val>
                                        </p:tav>
                                        <p:tav tm="100000">
                                          <p:val>
                                            <p:strVal val="ppt_x"/>
                                          </p:val>
                                        </p:tav>
                                      </p:tavLst>
                                    </p:anim>
                                    <p:anim calcmode="lin" valueType="num">
                                      <p:cBhvr additive="base">
                                        <p:cTn id="58" dur="500"/>
                                        <p:tgtEl>
                                          <p:spTgt spid="70"/>
                                        </p:tgtEl>
                                        <p:attrNameLst>
                                          <p:attrName>ppt_y</p:attrName>
                                        </p:attrNameLst>
                                      </p:cBhvr>
                                      <p:tavLst>
                                        <p:tav tm="0">
                                          <p:val>
                                            <p:strVal val="ppt_y"/>
                                          </p:val>
                                        </p:tav>
                                        <p:tav tm="100000">
                                          <p:val>
                                            <p:strVal val="1+ppt_h/2"/>
                                          </p:val>
                                        </p:tav>
                                      </p:tavLst>
                                    </p:anim>
                                    <p:set>
                                      <p:cBhvr>
                                        <p:cTn id="59" dur="1" fill="hold">
                                          <p:stCondLst>
                                            <p:cond delay="499"/>
                                          </p:stCondLst>
                                        </p:cTn>
                                        <p:tgtEl>
                                          <p:spTgt spid="70"/>
                                        </p:tgtEl>
                                        <p:attrNameLst>
                                          <p:attrName>style.visibility</p:attrName>
                                        </p:attrNameLst>
                                      </p:cBhvr>
                                      <p:to>
                                        <p:strVal val="hidden"/>
                                      </p:to>
                                    </p:set>
                                  </p:childTnLst>
                                </p:cTn>
                              </p:par>
                              <p:par>
                                <p:cTn id="60" presetID="2" presetClass="exit" presetSubtype="4" fill="hold" nodeType="withEffect">
                                  <p:stCondLst>
                                    <p:cond delay="0"/>
                                  </p:stCondLst>
                                  <p:childTnLst>
                                    <p:anim calcmode="lin" valueType="num">
                                      <p:cBhvr additive="base">
                                        <p:cTn id="61" dur="500"/>
                                        <p:tgtEl>
                                          <p:spTgt spid="56"/>
                                        </p:tgtEl>
                                        <p:attrNameLst>
                                          <p:attrName>ppt_x</p:attrName>
                                        </p:attrNameLst>
                                      </p:cBhvr>
                                      <p:tavLst>
                                        <p:tav tm="0">
                                          <p:val>
                                            <p:strVal val="ppt_x"/>
                                          </p:val>
                                        </p:tav>
                                        <p:tav tm="100000">
                                          <p:val>
                                            <p:strVal val="ppt_x"/>
                                          </p:val>
                                        </p:tav>
                                      </p:tavLst>
                                    </p:anim>
                                    <p:anim calcmode="lin" valueType="num">
                                      <p:cBhvr additive="base">
                                        <p:cTn id="62" dur="500"/>
                                        <p:tgtEl>
                                          <p:spTgt spid="56"/>
                                        </p:tgtEl>
                                        <p:attrNameLst>
                                          <p:attrName>ppt_y</p:attrName>
                                        </p:attrNameLst>
                                      </p:cBhvr>
                                      <p:tavLst>
                                        <p:tav tm="0">
                                          <p:val>
                                            <p:strVal val="ppt_y"/>
                                          </p:val>
                                        </p:tav>
                                        <p:tav tm="100000">
                                          <p:val>
                                            <p:strVal val="1+ppt_h/2"/>
                                          </p:val>
                                        </p:tav>
                                      </p:tavLst>
                                    </p:anim>
                                    <p:set>
                                      <p:cBhvr>
                                        <p:cTn id="63" dur="1" fill="hold">
                                          <p:stCondLst>
                                            <p:cond delay="499"/>
                                          </p:stCondLst>
                                        </p:cTn>
                                        <p:tgtEl>
                                          <p:spTgt spid="56"/>
                                        </p:tgtEl>
                                        <p:attrNameLst>
                                          <p:attrName>style.visibility</p:attrName>
                                        </p:attrNameLst>
                                      </p:cBhvr>
                                      <p:to>
                                        <p:strVal val="hidden"/>
                                      </p:to>
                                    </p:set>
                                  </p:childTnLst>
                                </p:cTn>
                              </p:par>
                              <p:par>
                                <p:cTn id="64" presetID="2" presetClass="exit" presetSubtype="4" fill="hold" grpId="0" nodeType="withEffect">
                                  <p:stCondLst>
                                    <p:cond delay="0"/>
                                  </p:stCondLst>
                                  <p:childTnLst>
                                    <p:anim calcmode="lin" valueType="num">
                                      <p:cBhvr additive="base">
                                        <p:cTn id="65" dur="500"/>
                                        <p:tgtEl>
                                          <p:spTgt spid="57"/>
                                        </p:tgtEl>
                                        <p:attrNameLst>
                                          <p:attrName>ppt_x</p:attrName>
                                        </p:attrNameLst>
                                      </p:cBhvr>
                                      <p:tavLst>
                                        <p:tav tm="0">
                                          <p:val>
                                            <p:strVal val="ppt_x"/>
                                          </p:val>
                                        </p:tav>
                                        <p:tav tm="100000">
                                          <p:val>
                                            <p:strVal val="ppt_x"/>
                                          </p:val>
                                        </p:tav>
                                      </p:tavLst>
                                    </p:anim>
                                    <p:anim calcmode="lin" valueType="num">
                                      <p:cBhvr additive="base">
                                        <p:cTn id="66" dur="500"/>
                                        <p:tgtEl>
                                          <p:spTgt spid="57"/>
                                        </p:tgtEl>
                                        <p:attrNameLst>
                                          <p:attrName>ppt_y</p:attrName>
                                        </p:attrNameLst>
                                      </p:cBhvr>
                                      <p:tavLst>
                                        <p:tav tm="0">
                                          <p:val>
                                            <p:strVal val="ppt_y"/>
                                          </p:val>
                                        </p:tav>
                                        <p:tav tm="100000">
                                          <p:val>
                                            <p:strVal val="1+ppt_h/2"/>
                                          </p:val>
                                        </p:tav>
                                      </p:tavLst>
                                    </p:anim>
                                    <p:set>
                                      <p:cBhvr>
                                        <p:cTn id="67" dur="1" fill="hold">
                                          <p:stCondLst>
                                            <p:cond delay="499"/>
                                          </p:stCondLst>
                                        </p:cTn>
                                        <p:tgtEl>
                                          <p:spTgt spid="57"/>
                                        </p:tgtEl>
                                        <p:attrNameLst>
                                          <p:attrName>style.visibility</p:attrName>
                                        </p:attrNameLst>
                                      </p:cBhvr>
                                      <p:to>
                                        <p:strVal val="hidden"/>
                                      </p:to>
                                    </p:set>
                                  </p:childTnLst>
                                </p:cTn>
                              </p:par>
                              <p:par>
                                <p:cTn id="68" presetID="2" presetClass="exit" presetSubtype="4" fill="hold" nodeType="withEffect">
                                  <p:stCondLst>
                                    <p:cond delay="0"/>
                                  </p:stCondLst>
                                  <p:childTnLst>
                                    <p:anim calcmode="lin" valueType="num">
                                      <p:cBhvr additive="base">
                                        <p:cTn id="69" dur="500"/>
                                        <p:tgtEl>
                                          <p:spTgt spid="58"/>
                                        </p:tgtEl>
                                        <p:attrNameLst>
                                          <p:attrName>ppt_x</p:attrName>
                                        </p:attrNameLst>
                                      </p:cBhvr>
                                      <p:tavLst>
                                        <p:tav tm="0">
                                          <p:val>
                                            <p:strVal val="ppt_x"/>
                                          </p:val>
                                        </p:tav>
                                        <p:tav tm="100000">
                                          <p:val>
                                            <p:strVal val="ppt_x"/>
                                          </p:val>
                                        </p:tav>
                                      </p:tavLst>
                                    </p:anim>
                                    <p:anim calcmode="lin" valueType="num">
                                      <p:cBhvr additive="base">
                                        <p:cTn id="70" dur="500"/>
                                        <p:tgtEl>
                                          <p:spTgt spid="58"/>
                                        </p:tgtEl>
                                        <p:attrNameLst>
                                          <p:attrName>ppt_y</p:attrName>
                                        </p:attrNameLst>
                                      </p:cBhvr>
                                      <p:tavLst>
                                        <p:tav tm="0">
                                          <p:val>
                                            <p:strVal val="ppt_y"/>
                                          </p:val>
                                        </p:tav>
                                        <p:tav tm="100000">
                                          <p:val>
                                            <p:strVal val="1+ppt_h/2"/>
                                          </p:val>
                                        </p:tav>
                                      </p:tavLst>
                                    </p:anim>
                                    <p:set>
                                      <p:cBhvr>
                                        <p:cTn id="71" dur="1" fill="hold">
                                          <p:stCondLst>
                                            <p:cond delay="499"/>
                                          </p:stCondLst>
                                        </p:cTn>
                                        <p:tgtEl>
                                          <p:spTgt spid="58"/>
                                        </p:tgtEl>
                                        <p:attrNameLst>
                                          <p:attrName>style.visibility</p:attrName>
                                        </p:attrNameLst>
                                      </p:cBhvr>
                                      <p:to>
                                        <p:strVal val="hidden"/>
                                      </p:to>
                                    </p:set>
                                  </p:childTnLst>
                                </p:cTn>
                              </p:par>
                              <p:par>
                                <p:cTn id="72" presetID="2" presetClass="exit" presetSubtype="4" fill="hold" nodeType="withEffect">
                                  <p:stCondLst>
                                    <p:cond delay="0"/>
                                  </p:stCondLst>
                                  <p:childTnLst>
                                    <p:anim calcmode="lin" valueType="num">
                                      <p:cBhvr additive="base">
                                        <p:cTn id="73" dur="500"/>
                                        <p:tgtEl>
                                          <p:spTgt spid="59"/>
                                        </p:tgtEl>
                                        <p:attrNameLst>
                                          <p:attrName>ppt_x</p:attrName>
                                        </p:attrNameLst>
                                      </p:cBhvr>
                                      <p:tavLst>
                                        <p:tav tm="0">
                                          <p:val>
                                            <p:strVal val="ppt_x"/>
                                          </p:val>
                                        </p:tav>
                                        <p:tav tm="100000">
                                          <p:val>
                                            <p:strVal val="ppt_x"/>
                                          </p:val>
                                        </p:tav>
                                      </p:tavLst>
                                    </p:anim>
                                    <p:anim calcmode="lin" valueType="num">
                                      <p:cBhvr additive="base">
                                        <p:cTn id="74" dur="500"/>
                                        <p:tgtEl>
                                          <p:spTgt spid="59"/>
                                        </p:tgtEl>
                                        <p:attrNameLst>
                                          <p:attrName>ppt_y</p:attrName>
                                        </p:attrNameLst>
                                      </p:cBhvr>
                                      <p:tavLst>
                                        <p:tav tm="0">
                                          <p:val>
                                            <p:strVal val="ppt_y"/>
                                          </p:val>
                                        </p:tav>
                                        <p:tav tm="100000">
                                          <p:val>
                                            <p:strVal val="1+ppt_h/2"/>
                                          </p:val>
                                        </p:tav>
                                      </p:tavLst>
                                    </p:anim>
                                    <p:set>
                                      <p:cBhvr>
                                        <p:cTn id="75" dur="1" fill="hold">
                                          <p:stCondLst>
                                            <p:cond delay="499"/>
                                          </p:stCondLst>
                                        </p:cTn>
                                        <p:tgtEl>
                                          <p:spTgt spid="59"/>
                                        </p:tgtEl>
                                        <p:attrNameLst>
                                          <p:attrName>style.visibility</p:attrName>
                                        </p:attrNameLst>
                                      </p:cBhvr>
                                      <p:to>
                                        <p:strVal val="hidden"/>
                                      </p:to>
                                    </p:set>
                                  </p:childTnLst>
                                </p:cTn>
                              </p:par>
                              <p:par>
                                <p:cTn id="76" presetID="2" presetClass="exit" presetSubtype="4" fill="hold" nodeType="withEffect">
                                  <p:stCondLst>
                                    <p:cond delay="0"/>
                                  </p:stCondLst>
                                  <p:childTnLst>
                                    <p:anim calcmode="lin" valueType="num">
                                      <p:cBhvr additive="base">
                                        <p:cTn id="77" dur="500"/>
                                        <p:tgtEl>
                                          <p:spTgt spid="71"/>
                                        </p:tgtEl>
                                        <p:attrNameLst>
                                          <p:attrName>ppt_x</p:attrName>
                                        </p:attrNameLst>
                                      </p:cBhvr>
                                      <p:tavLst>
                                        <p:tav tm="0">
                                          <p:val>
                                            <p:strVal val="ppt_x"/>
                                          </p:val>
                                        </p:tav>
                                        <p:tav tm="100000">
                                          <p:val>
                                            <p:strVal val="ppt_x"/>
                                          </p:val>
                                        </p:tav>
                                      </p:tavLst>
                                    </p:anim>
                                    <p:anim calcmode="lin" valueType="num">
                                      <p:cBhvr additive="base">
                                        <p:cTn id="78" dur="500"/>
                                        <p:tgtEl>
                                          <p:spTgt spid="71"/>
                                        </p:tgtEl>
                                        <p:attrNameLst>
                                          <p:attrName>ppt_y</p:attrName>
                                        </p:attrNameLst>
                                      </p:cBhvr>
                                      <p:tavLst>
                                        <p:tav tm="0">
                                          <p:val>
                                            <p:strVal val="ppt_y"/>
                                          </p:val>
                                        </p:tav>
                                        <p:tav tm="100000">
                                          <p:val>
                                            <p:strVal val="1+ppt_h/2"/>
                                          </p:val>
                                        </p:tav>
                                      </p:tavLst>
                                    </p:anim>
                                    <p:set>
                                      <p:cBhvr>
                                        <p:cTn id="79" dur="1" fill="hold">
                                          <p:stCondLst>
                                            <p:cond delay="499"/>
                                          </p:stCondLst>
                                        </p:cTn>
                                        <p:tgtEl>
                                          <p:spTgt spid="71"/>
                                        </p:tgtEl>
                                        <p:attrNameLst>
                                          <p:attrName>style.visibility</p:attrName>
                                        </p:attrNameLst>
                                      </p:cBhvr>
                                      <p:to>
                                        <p:strVal val="hidden"/>
                                      </p:to>
                                    </p:set>
                                  </p:childTnLst>
                                </p:cTn>
                              </p:par>
                              <p:par>
                                <p:cTn id="80" presetID="2" presetClass="exit" presetSubtype="4" fill="hold" grpId="0" nodeType="withEffect">
                                  <p:stCondLst>
                                    <p:cond delay="0"/>
                                  </p:stCondLst>
                                  <p:childTnLst>
                                    <p:anim calcmode="lin" valueType="num">
                                      <p:cBhvr additive="base">
                                        <p:cTn id="81" dur="500"/>
                                        <p:tgtEl>
                                          <p:spTgt spid="24"/>
                                        </p:tgtEl>
                                        <p:attrNameLst>
                                          <p:attrName>ppt_x</p:attrName>
                                        </p:attrNameLst>
                                      </p:cBhvr>
                                      <p:tavLst>
                                        <p:tav tm="0">
                                          <p:val>
                                            <p:strVal val="ppt_x"/>
                                          </p:val>
                                        </p:tav>
                                        <p:tav tm="100000">
                                          <p:val>
                                            <p:strVal val="ppt_x"/>
                                          </p:val>
                                        </p:tav>
                                      </p:tavLst>
                                    </p:anim>
                                    <p:anim calcmode="lin" valueType="num">
                                      <p:cBhvr additive="base">
                                        <p:cTn id="82" dur="500"/>
                                        <p:tgtEl>
                                          <p:spTgt spid="24"/>
                                        </p:tgtEl>
                                        <p:attrNameLst>
                                          <p:attrName>ppt_y</p:attrName>
                                        </p:attrNameLst>
                                      </p:cBhvr>
                                      <p:tavLst>
                                        <p:tav tm="0">
                                          <p:val>
                                            <p:strVal val="ppt_y"/>
                                          </p:val>
                                        </p:tav>
                                        <p:tav tm="100000">
                                          <p:val>
                                            <p:strVal val="1+ppt_h/2"/>
                                          </p:val>
                                        </p:tav>
                                      </p:tavLst>
                                    </p:anim>
                                    <p:set>
                                      <p:cBhvr>
                                        <p:cTn id="83" dur="1" fill="hold">
                                          <p:stCondLst>
                                            <p:cond delay="499"/>
                                          </p:stCondLst>
                                        </p:cTn>
                                        <p:tgtEl>
                                          <p:spTgt spid="24"/>
                                        </p:tgtEl>
                                        <p:attrNameLst>
                                          <p:attrName>style.visibility</p:attrName>
                                        </p:attrNameLst>
                                      </p:cBhvr>
                                      <p:to>
                                        <p:strVal val="hidden"/>
                                      </p:to>
                                    </p:set>
                                  </p:childTnLst>
                                </p:cTn>
                              </p:par>
                              <p:par>
                                <p:cTn id="84" presetID="2" presetClass="exit" presetSubtype="4" fill="hold" nodeType="withEffect">
                                  <p:stCondLst>
                                    <p:cond delay="0"/>
                                  </p:stCondLst>
                                  <p:childTnLst>
                                    <p:anim calcmode="lin" valueType="num">
                                      <p:cBhvr additive="base">
                                        <p:cTn id="85" dur="500"/>
                                        <p:tgtEl>
                                          <p:spTgt spid="14"/>
                                        </p:tgtEl>
                                        <p:attrNameLst>
                                          <p:attrName>ppt_x</p:attrName>
                                        </p:attrNameLst>
                                      </p:cBhvr>
                                      <p:tavLst>
                                        <p:tav tm="0">
                                          <p:val>
                                            <p:strVal val="ppt_x"/>
                                          </p:val>
                                        </p:tav>
                                        <p:tav tm="100000">
                                          <p:val>
                                            <p:strVal val="ppt_x"/>
                                          </p:val>
                                        </p:tav>
                                      </p:tavLst>
                                    </p:anim>
                                    <p:anim calcmode="lin" valueType="num">
                                      <p:cBhvr additive="base">
                                        <p:cTn id="86" dur="500"/>
                                        <p:tgtEl>
                                          <p:spTgt spid="14"/>
                                        </p:tgtEl>
                                        <p:attrNameLst>
                                          <p:attrName>ppt_y</p:attrName>
                                        </p:attrNameLst>
                                      </p:cBhvr>
                                      <p:tavLst>
                                        <p:tav tm="0">
                                          <p:val>
                                            <p:strVal val="ppt_y"/>
                                          </p:val>
                                        </p:tav>
                                        <p:tav tm="100000">
                                          <p:val>
                                            <p:strVal val="1+ppt_h/2"/>
                                          </p:val>
                                        </p:tav>
                                      </p:tavLst>
                                    </p:anim>
                                    <p:set>
                                      <p:cBhvr>
                                        <p:cTn id="87" dur="1" fill="hold">
                                          <p:stCondLst>
                                            <p:cond delay="499"/>
                                          </p:stCondLst>
                                        </p:cTn>
                                        <p:tgtEl>
                                          <p:spTgt spid="14"/>
                                        </p:tgtEl>
                                        <p:attrNameLst>
                                          <p:attrName>style.visibility</p:attrName>
                                        </p:attrNameLst>
                                      </p:cBhvr>
                                      <p:to>
                                        <p:strVal val="hidden"/>
                                      </p:to>
                                    </p:set>
                                  </p:childTnLst>
                                </p:cTn>
                              </p:par>
                              <p:par>
                                <p:cTn id="88" presetID="2" presetClass="exit" presetSubtype="4" fill="hold" nodeType="withEffect">
                                  <p:stCondLst>
                                    <p:cond delay="0"/>
                                  </p:stCondLst>
                                  <p:childTnLst>
                                    <p:anim calcmode="lin" valueType="num">
                                      <p:cBhvr additive="base">
                                        <p:cTn id="89" dur="500"/>
                                        <p:tgtEl>
                                          <p:spTgt spid="21"/>
                                        </p:tgtEl>
                                        <p:attrNameLst>
                                          <p:attrName>ppt_x</p:attrName>
                                        </p:attrNameLst>
                                      </p:cBhvr>
                                      <p:tavLst>
                                        <p:tav tm="0">
                                          <p:val>
                                            <p:strVal val="ppt_x"/>
                                          </p:val>
                                        </p:tav>
                                        <p:tav tm="100000">
                                          <p:val>
                                            <p:strVal val="ppt_x"/>
                                          </p:val>
                                        </p:tav>
                                      </p:tavLst>
                                    </p:anim>
                                    <p:anim calcmode="lin" valueType="num">
                                      <p:cBhvr additive="base">
                                        <p:cTn id="90" dur="500"/>
                                        <p:tgtEl>
                                          <p:spTgt spid="21"/>
                                        </p:tgtEl>
                                        <p:attrNameLst>
                                          <p:attrName>ppt_y</p:attrName>
                                        </p:attrNameLst>
                                      </p:cBhvr>
                                      <p:tavLst>
                                        <p:tav tm="0">
                                          <p:val>
                                            <p:strVal val="ppt_y"/>
                                          </p:val>
                                        </p:tav>
                                        <p:tav tm="100000">
                                          <p:val>
                                            <p:strVal val="1+ppt_h/2"/>
                                          </p:val>
                                        </p:tav>
                                      </p:tavLst>
                                    </p:anim>
                                    <p:set>
                                      <p:cBhvr>
                                        <p:cTn id="91" dur="1" fill="hold">
                                          <p:stCondLst>
                                            <p:cond delay="499"/>
                                          </p:stCondLst>
                                        </p:cTn>
                                        <p:tgtEl>
                                          <p:spTgt spid="21"/>
                                        </p:tgtEl>
                                        <p:attrNameLst>
                                          <p:attrName>style.visibility</p:attrName>
                                        </p:attrNameLst>
                                      </p:cBhvr>
                                      <p:to>
                                        <p:strVal val="hidden"/>
                                      </p:to>
                                    </p:set>
                                  </p:childTnLst>
                                </p:cTn>
                              </p:par>
                              <p:par>
                                <p:cTn id="92" presetID="2" presetClass="exit" presetSubtype="4" fill="hold" grpId="0" nodeType="withEffect">
                                  <p:stCondLst>
                                    <p:cond delay="0"/>
                                  </p:stCondLst>
                                  <p:childTnLst>
                                    <p:anim calcmode="lin" valueType="num">
                                      <p:cBhvr additive="base">
                                        <p:cTn id="93" dur="500"/>
                                        <p:tgtEl>
                                          <p:spTgt spid="31"/>
                                        </p:tgtEl>
                                        <p:attrNameLst>
                                          <p:attrName>ppt_x</p:attrName>
                                        </p:attrNameLst>
                                      </p:cBhvr>
                                      <p:tavLst>
                                        <p:tav tm="0">
                                          <p:val>
                                            <p:strVal val="ppt_x"/>
                                          </p:val>
                                        </p:tav>
                                        <p:tav tm="100000">
                                          <p:val>
                                            <p:strVal val="ppt_x"/>
                                          </p:val>
                                        </p:tav>
                                      </p:tavLst>
                                    </p:anim>
                                    <p:anim calcmode="lin" valueType="num">
                                      <p:cBhvr additive="base">
                                        <p:cTn id="94" dur="500"/>
                                        <p:tgtEl>
                                          <p:spTgt spid="31"/>
                                        </p:tgtEl>
                                        <p:attrNameLst>
                                          <p:attrName>ppt_y</p:attrName>
                                        </p:attrNameLst>
                                      </p:cBhvr>
                                      <p:tavLst>
                                        <p:tav tm="0">
                                          <p:val>
                                            <p:strVal val="ppt_y"/>
                                          </p:val>
                                        </p:tav>
                                        <p:tav tm="100000">
                                          <p:val>
                                            <p:strVal val="1+ppt_h/2"/>
                                          </p:val>
                                        </p:tav>
                                      </p:tavLst>
                                    </p:anim>
                                    <p:set>
                                      <p:cBhvr>
                                        <p:cTn id="95" dur="1" fill="hold">
                                          <p:stCondLst>
                                            <p:cond delay="499"/>
                                          </p:stCondLst>
                                        </p:cTn>
                                        <p:tgtEl>
                                          <p:spTgt spid="31"/>
                                        </p:tgtEl>
                                        <p:attrNameLst>
                                          <p:attrName>style.visibility</p:attrName>
                                        </p:attrNameLst>
                                      </p:cBhvr>
                                      <p:to>
                                        <p:strVal val="hidden"/>
                                      </p:to>
                                    </p:set>
                                  </p:childTnLst>
                                </p:cTn>
                              </p:par>
                              <p:par>
                                <p:cTn id="96" presetID="2" presetClass="exit" presetSubtype="4" fill="hold" nodeType="withEffect">
                                  <p:stCondLst>
                                    <p:cond delay="0"/>
                                  </p:stCondLst>
                                  <p:childTnLst>
                                    <p:anim calcmode="lin" valueType="num">
                                      <p:cBhvr additive="base">
                                        <p:cTn id="97" dur="500"/>
                                        <p:tgtEl>
                                          <p:spTgt spid="67"/>
                                        </p:tgtEl>
                                        <p:attrNameLst>
                                          <p:attrName>ppt_x</p:attrName>
                                        </p:attrNameLst>
                                      </p:cBhvr>
                                      <p:tavLst>
                                        <p:tav tm="0">
                                          <p:val>
                                            <p:strVal val="ppt_x"/>
                                          </p:val>
                                        </p:tav>
                                        <p:tav tm="100000">
                                          <p:val>
                                            <p:strVal val="ppt_x"/>
                                          </p:val>
                                        </p:tav>
                                      </p:tavLst>
                                    </p:anim>
                                    <p:anim calcmode="lin" valueType="num">
                                      <p:cBhvr additive="base">
                                        <p:cTn id="98" dur="500"/>
                                        <p:tgtEl>
                                          <p:spTgt spid="67"/>
                                        </p:tgtEl>
                                        <p:attrNameLst>
                                          <p:attrName>ppt_y</p:attrName>
                                        </p:attrNameLst>
                                      </p:cBhvr>
                                      <p:tavLst>
                                        <p:tav tm="0">
                                          <p:val>
                                            <p:strVal val="ppt_y"/>
                                          </p:val>
                                        </p:tav>
                                        <p:tav tm="100000">
                                          <p:val>
                                            <p:strVal val="1+ppt_h/2"/>
                                          </p:val>
                                        </p:tav>
                                      </p:tavLst>
                                    </p:anim>
                                    <p:set>
                                      <p:cBhvr>
                                        <p:cTn id="99"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5" grpId="0" animBg="1"/>
      <p:bldP spid="36" grpId="0" animBg="1"/>
      <p:bldP spid="37" grpId="0" animBg="1"/>
      <p:bldP spid="57" grpId="0"/>
      <p:bldP spid="65" grpId="0"/>
      <p:bldP spid="72"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67E11-A560-043B-601E-03D890A868E0}"/>
              </a:ext>
            </a:extLst>
          </p:cNvPr>
          <p:cNvSpPr>
            <a:spLocks noGrp="1"/>
          </p:cNvSpPr>
          <p:nvPr>
            <p:ph type="title"/>
          </p:nvPr>
        </p:nvSpPr>
        <p:spPr/>
        <p:txBody>
          <a:bodyPr/>
          <a:lstStyle/>
          <a:p>
            <a:r>
              <a:rPr lang="en-US" dirty="0"/>
              <a:t>Walkthrough – IV </a:t>
            </a:r>
          </a:p>
        </p:txBody>
      </p:sp>
      <p:grpSp>
        <p:nvGrpSpPr>
          <p:cNvPr id="4" name="Group 26">
            <a:extLst>
              <a:ext uri="{FF2B5EF4-FFF2-40B4-BE49-F238E27FC236}">
                <a16:creationId xmlns:a16="http://schemas.microsoft.com/office/drawing/2014/main" id="{E62D5F87-18B2-EBDE-C0D5-1C5A020B4268}"/>
              </a:ext>
            </a:extLst>
          </p:cNvPr>
          <p:cNvGrpSpPr>
            <a:grpSpLocks/>
          </p:cNvGrpSpPr>
          <p:nvPr/>
        </p:nvGrpSpPr>
        <p:grpSpPr bwMode="auto">
          <a:xfrm>
            <a:off x="3767138" y="4487863"/>
            <a:ext cx="5414962" cy="374241"/>
            <a:chOff x="480" y="1066"/>
            <a:chExt cx="3222" cy="222"/>
          </a:xfrm>
        </p:grpSpPr>
        <p:grpSp>
          <p:nvGrpSpPr>
            <p:cNvPr id="5" name="Group 27">
              <a:extLst>
                <a:ext uri="{FF2B5EF4-FFF2-40B4-BE49-F238E27FC236}">
                  <a16:creationId xmlns:a16="http://schemas.microsoft.com/office/drawing/2014/main" id="{CEA50E6A-8458-839A-1191-EB4A8DE03571}"/>
                </a:ext>
              </a:extLst>
            </p:cNvPr>
            <p:cNvGrpSpPr>
              <a:grpSpLocks/>
            </p:cNvGrpSpPr>
            <p:nvPr/>
          </p:nvGrpSpPr>
          <p:grpSpPr bwMode="auto">
            <a:xfrm>
              <a:off x="572" y="1066"/>
              <a:ext cx="2993" cy="0"/>
              <a:chOff x="459" y="725"/>
              <a:chExt cx="2993" cy="0"/>
            </a:xfrm>
          </p:grpSpPr>
          <p:sp>
            <p:nvSpPr>
              <p:cNvPr id="18" name="Line 28">
                <a:extLst>
                  <a:ext uri="{FF2B5EF4-FFF2-40B4-BE49-F238E27FC236}">
                    <a16:creationId xmlns:a16="http://schemas.microsoft.com/office/drawing/2014/main" id="{99FFF386-8160-30C8-1D52-E65C57AE82FF}"/>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9" name="Line 29">
                <a:extLst>
                  <a:ext uri="{FF2B5EF4-FFF2-40B4-BE49-F238E27FC236}">
                    <a16:creationId xmlns:a16="http://schemas.microsoft.com/office/drawing/2014/main" id="{3611AE88-F00F-187D-E738-97EDBE343E63}"/>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0" name="Line 30">
                <a:extLst>
                  <a:ext uri="{FF2B5EF4-FFF2-40B4-BE49-F238E27FC236}">
                    <a16:creationId xmlns:a16="http://schemas.microsoft.com/office/drawing/2014/main" id="{D6AD6F25-32C9-3B14-641C-634C879F5853}"/>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1" name="Line 31">
                <a:extLst>
                  <a:ext uri="{FF2B5EF4-FFF2-40B4-BE49-F238E27FC236}">
                    <a16:creationId xmlns:a16="http://schemas.microsoft.com/office/drawing/2014/main" id="{63CB4EB9-7786-2887-C300-518D09F2EF47}"/>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2" name="Line 32">
                <a:extLst>
                  <a:ext uri="{FF2B5EF4-FFF2-40B4-BE49-F238E27FC236}">
                    <a16:creationId xmlns:a16="http://schemas.microsoft.com/office/drawing/2014/main" id="{0607C6A4-3F20-B1B0-EF31-CC63A1CE9297}"/>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3" name="Line 33">
                <a:extLst>
                  <a:ext uri="{FF2B5EF4-FFF2-40B4-BE49-F238E27FC236}">
                    <a16:creationId xmlns:a16="http://schemas.microsoft.com/office/drawing/2014/main" id="{FBF5E7E5-66C6-B275-02BA-A1ABFF85E2CC}"/>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4" name="Line 34">
                <a:extLst>
                  <a:ext uri="{FF2B5EF4-FFF2-40B4-BE49-F238E27FC236}">
                    <a16:creationId xmlns:a16="http://schemas.microsoft.com/office/drawing/2014/main" id="{6D3634ED-2B13-5B64-0647-65029B4512A5}"/>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5" name="Line 35">
                <a:extLst>
                  <a:ext uri="{FF2B5EF4-FFF2-40B4-BE49-F238E27FC236}">
                    <a16:creationId xmlns:a16="http://schemas.microsoft.com/office/drawing/2014/main" id="{4CF15E3A-DA4F-BDD2-EE1A-D23FB7AC276D}"/>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6" name="Line 36">
                <a:extLst>
                  <a:ext uri="{FF2B5EF4-FFF2-40B4-BE49-F238E27FC236}">
                    <a16:creationId xmlns:a16="http://schemas.microsoft.com/office/drawing/2014/main" id="{BDD0EE5C-D0AB-3A58-AF01-522BFD9A558C}"/>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7" name="Line 37">
                <a:extLst>
                  <a:ext uri="{FF2B5EF4-FFF2-40B4-BE49-F238E27FC236}">
                    <a16:creationId xmlns:a16="http://schemas.microsoft.com/office/drawing/2014/main" id="{3B4F3619-AF37-4CA9-C166-C3399A709089}"/>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8" name="Line 38">
                <a:extLst>
                  <a:ext uri="{FF2B5EF4-FFF2-40B4-BE49-F238E27FC236}">
                    <a16:creationId xmlns:a16="http://schemas.microsoft.com/office/drawing/2014/main" id="{5E3B5E39-B42A-253E-F7C4-66B5535C7350}"/>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 name="Text Box 39">
              <a:extLst>
                <a:ext uri="{FF2B5EF4-FFF2-40B4-BE49-F238E27FC236}">
                  <a16:creationId xmlns:a16="http://schemas.microsoft.com/office/drawing/2014/main" id="{3CAA99A9-9759-A346-1471-445CCD044244}"/>
                </a:ext>
              </a:extLst>
            </p:cNvPr>
            <p:cNvSpPr txBox="1">
              <a:spLocks noChangeArrowheads="1"/>
            </p:cNvSpPr>
            <p:nvPr/>
          </p:nvSpPr>
          <p:spPr bwMode="auto">
            <a:xfrm>
              <a:off x="480"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7" name="Text Box 40">
              <a:extLst>
                <a:ext uri="{FF2B5EF4-FFF2-40B4-BE49-F238E27FC236}">
                  <a16:creationId xmlns:a16="http://schemas.microsoft.com/office/drawing/2014/main" id="{42397A49-6B39-9AE6-9644-C20AB54C860D}"/>
                </a:ext>
              </a:extLst>
            </p:cNvPr>
            <p:cNvSpPr txBox="1">
              <a:spLocks noChangeArrowheads="1"/>
            </p:cNvSpPr>
            <p:nvPr/>
          </p:nvSpPr>
          <p:spPr bwMode="auto">
            <a:xfrm>
              <a:off x="754"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8" name="Text Box 41">
              <a:extLst>
                <a:ext uri="{FF2B5EF4-FFF2-40B4-BE49-F238E27FC236}">
                  <a16:creationId xmlns:a16="http://schemas.microsoft.com/office/drawing/2014/main" id="{3838F72F-2D08-C1D2-9FEB-DC442B43FB07}"/>
                </a:ext>
              </a:extLst>
            </p:cNvPr>
            <p:cNvSpPr txBox="1">
              <a:spLocks noChangeArrowheads="1"/>
            </p:cNvSpPr>
            <p:nvPr/>
          </p:nvSpPr>
          <p:spPr bwMode="auto">
            <a:xfrm>
              <a:off x="1026"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9" name="Text Box 42">
              <a:extLst>
                <a:ext uri="{FF2B5EF4-FFF2-40B4-BE49-F238E27FC236}">
                  <a16:creationId xmlns:a16="http://schemas.microsoft.com/office/drawing/2014/main" id="{8760432B-A731-DF69-E28C-73EAAFEE2CF1}"/>
                </a:ext>
              </a:extLst>
            </p:cNvPr>
            <p:cNvSpPr txBox="1">
              <a:spLocks noChangeArrowheads="1"/>
            </p:cNvSpPr>
            <p:nvPr/>
          </p:nvSpPr>
          <p:spPr bwMode="auto">
            <a:xfrm>
              <a:off x="1298"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10" name="Text Box 43">
              <a:extLst>
                <a:ext uri="{FF2B5EF4-FFF2-40B4-BE49-F238E27FC236}">
                  <a16:creationId xmlns:a16="http://schemas.microsoft.com/office/drawing/2014/main" id="{F9C507EF-9A4F-01BE-F2B1-184CE757A17D}"/>
                </a:ext>
              </a:extLst>
            </p:cNvPr>
            <p:cNvSpPr txBox="1">
              <a:spLocks noChangeArrowheads="1"/>
            </p:cNvSpPr>
            <p:nvPr/>
          </p:nvSpPr>
          <p:spPr bwMode="auto">
            <a:xfrm>
              <a:off x="157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11" name="Text Box 44">
              <a:extLst>
                <a:ext uri="{FF2B5EF4-FFF2-40B4-BE49-F238E27FC236}">
                  <a16:creationId xmlns:a16="http://schemas.microsoft.com/office/drawing/2014/main" id="{5C59ADA2-4ABB-C673-45E2-739D220DBB7C}"/>
                </a:ext>
              </a:extLst>
            </p:cNvPr>
            <p:cNvSpPr txBox="1">
              <a:spLocks noChangeArrowheads="1"/>
            </p:cNvSpPr>
            <p:nvPr/>
          </p:nvSpPr>
          <p:spPr bwMode="auto">
            <a:xfrm>
              <a:off x="184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12" name="Text Box 45">
              <a:extLst>
                <a:ext uri="{FF2B5EF4-FFF2-40B4-BE49-F238E27FC236}">
                  <a16:creationId xmlns:a16="http://schemas.microsoft.com/office/drawing/2014/main" id="{92C70D64-CC04-CA35-7498-6F7454A5EA7B}"/>
                </a:ext>
              </a:extLst>
            </p:cNvPr>
            <p:cNvSpPr txBox="1">
              <a:spLocks noChangeArrowheads="1"/>
            </p:cNvSpPr>
            <p:nvPr/>
          </p:nvSpPr>
          <p:spPr bwMode="auto">
            <a:xfrm>
              <a:off x="211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13" name="Text Box 46">
              <a:extLst>
                <a:ext uri="{FF2B5EF4-FFF2-40B4-BE49-F238E27FC236}">
                  <a16:creationId xmlns:a16="http://schemas.microsoft.com/office/drawing/2014/main" id="{59A9C9A6-AA54-C322-DB9C-7418D96A751B}"/>
                </a:ext>
              </a:extLst>
            </p:cNvPr>
            <p:cNvSpPr txBox="1">
              <a:spLocks noChangeArrowheads="1"/>
            </p:cNvSpPr>
            <p:nvPr/>
          </p:nvSpPr>
          <p:spPr bwMode="auto">
            <a:xfrm>
              <a:off x="2387"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4" name="Text Box 47">
              <a:extLst>
                <a:ext uri="{FF2B5EF4-FFF2-40B4-BE49-F238E27FC236}">
                  <a16:creationId xmlns:a16="http://schemas.microsoft.com/office/drawing/2014/main" id="{5C243634-BE0C-E6FB-253F-D99BB536F24F}"/>
                </a:ext>
              </a:extLst>
            </p:cNvPr>
            <p:cNvSpPr txBox="1">
              <a:spLocks noChangeArrowheads="1"/>
            </p:cNvSpPr>
            <p:nvPr/>
          </p:nvSpPr>
          <p:spPr bwMode="auto">
            <a:xfrm>
              <a:off x="2659"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15" name="Text Box 48">
              <a:extLst>
                <a:ext uri="{FF2B5EF4-FFF2-40B4-BE49-F238E27FC236}">
                  <a16:creationId xmlns:a16="http://schemas.microsoft.com/office/drawing/2014/main" id="{E7B6CF68-2E24-A3AD-824A-0537311DCBF1}"/>
                </a:ext>
              </a:extLst>
            </p:cNvPr>
            <p:cNvSpPr txBox="1">
              <a:spLocks noChangeArrowheads="1"/>
            </p:cNvSpPr>
            <p:nvPr/>
          </p:nvSpPr>
          <p:spPr bwMode="auto">
            <a:xfrm>
              <a:off x="293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6" name="Text Box 49">
              <a:extLst>
                <a:ext uri="{FF2B5EF4-FFF2-40B4-BE49-F238E27FC236}">
                  <a16:creationId xmlns:a16="http://schemas.microsoft.com/office/drawing/2014/main" id="{5C86A96F-489E-DBCC-B802-9F9D6A51A54B}"/>
                </a:ext>
              </a:extLst>
            </p:cNvPr>
            <p:cNvSpPr txBox="1">
              <a:spLocks noChangeArrowheads="1"/>
            </p:cNvSpPr>
            <p:nvPr/>
          </p:nvSpPr>
          <p:spPr bwMode="auto">
            <a:xfrm>
              <a:off x="320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17" name="Text Box 50">
              <a:extLst>
                <a:ext uri="{FF2B5EF4-FFF2-40B4-BE49-F238E27FC236}">
                  <a16:creationId xmlns:a16="http://schemas.microsoft.com/office/drawing/2014/main" id="{8AC3BEAF-C413-117C-3A46-E77D72D7F442}"/>
                </a:ext>
              </a:extLst>
            </p:cNvPr>
            <p:cNvSpPr txBox="1">
              <a:spLocks noChangeArrowheads="1"/>
            </p:cNvSpPr>
            <p:nvPr/>
          </p:nvSpPr>
          <p:spPr bwMode="auto">
            <a:xfrm>
              <a:off x="347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grpSp>
      <p:sp>
        <p:nvSpPr>
          <p:cNvPr id="29" name="Line 51">
            <a:extLst>
              <a:ext uri="{FF2B5EF4-FFF2-40B4-BE49-F238E27FC236}">
                <a16:creationId xmlns:a16="http://schemas.microsoft.com/office/drawing/2014/main" id="{46A22807-EC0F-33EF-FEC6-A5889737ACDC}"/>
              </a:ext>
            </a:extLst>
          </p:cNvPr>
          <p:cNvSpPr>
            <a:spLocks noChangeShapeType="1"/>
          </p:cNvSpPr>
          <p:nvPr/>
        </p:nvSpPr>
        <p:spPr bwMode="auto">
          <a:xfrm>
            <a:off x="4379913" y="2200275"/>
            <a:ext cx="0" cy="3556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52">
            <a:extLst>
              <a:ext uri="{FF2B5EF4-FFF2-40B4-BE49-F238E27FC236}">
                <a16:creationId xmlns:a16="http://schemas.microsoft.com/office/drawing/2014/main" id="{B63B9EC7-7803-65B0-7A59-99C681BBC52B}"/>
              </a:ext>
            </a:extLst>
          </p:cNvPr>
          <p:cNvSpPr>
            <a:spLocks noChangeShapeType="1"/>
          </p:cNvSpPr>
          <p:nvPr/>
        </p:nvSpPr>
        <p:spPr bwMode="auto">
          <a:xfrm>
            <a:off x="4379913" y="2555875"/>
            <a:ext cx="1371600"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53">
            <a:extLst>
              <a:ext uri="{FF2B5EF4-FFF2-40B4-BE49-F238E27FC236}">
                <a16:creationId xmlns:a16="http://schemas.microsoft.com/office/drawing/2014/main" id="{9FE0623B-780D-2FCE-5098-6C6F47A9B216}"/>
              </a:ext>
            </a:extLst>
          </p:cNvPr>
          <p:cNvSpPr>
            <a:spLocks noChangeShapeType="1"/>
          </p:cNvSpPr>
          <p:nvPr/>
        </p:nvSpPr>
        <p:spPr bwMode="auto">
          <a:xfrm>
            <a:off x="5751513" y="2200275"/>
            <a:ext cx="0" cy="3556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71">
            <a:extLst>
              <a:ext uri="{FF2B5EF4-FFF2-40B4-BE49-F238E27FC236}">
                <a16:creationId xmlns:a16="http://schemas.microsoft.com/office/drawing/2014/main" id="{66555A8D-8EBE-81A0-4DED-8D81D1656D38}"/>
              </a:ext>
            </a:extLst>
          </p:cNvPr>
          <p:cNvSpPr>
            <a:spLocks noChangeShapeType="1"/>
          </p:cNvSpPr>
          <p:nvPr/>
        </p:nvSpPr>
        <p:spPr bwMode="auto">
          <a:xfrm>
            <a:off x="8496300" y="2200275"/>
            <a:ext cx="0" cy="3556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72">
            <a:extLst>
              <a:ext uri="{FF2B5EF4-FFF2-40B4-BE49-F238E27FC236}">
                <a16:creationId xmlns:a16="http://schemas.microsoft.com/office/drawing/2014/main" id="{9752BBA0-A29D-C346-E3FF-05CF2636958F}"/>
              </a:ext>
            </a:extLst>
          </p:cNvPr>
          <p:cNvSpPr>
            <a:spLocks noChangeShapeType="1"/>
          </p:cNvSpPr>
          <p:nvPr/>
        </p:nvSpPr>
        <p:spPr bwMode="auto">
          <a:xfrm>
            <a:off x="8953500" y="2174875"/>
            <a:ext cx="0" cy="381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73">
            <a:extLst>
              <a:ext uri="{FF2B5EF4-FFF2-40B4-BE49-F238E27FC236}">
                <a16:creationId xmlns:a16="http://schemas.microsoft.com/office/drawing/2014/main" id="{B641F4DF-75FE-A0B9-D878-520BD85018D3}"/>
              </a:ext>
            </a:extLst>
          </p:cNvPr>
          <p:cNvSpPr>
            <a:spLocks noChangeShapeType="1"/>
          </p:cNvSpPr>
          <p:nvPr/>
        </p:nvSpPr>
        <p:spPr bwMode="auto">
          <a:xfrm flipV="1">
            <a:off x="8496300" y="2555875"/>
            <a:ext cx="457200"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83">
            <a:extLst>
              <a:ext uri="{FF2B5EF4-FFF2-40B4-BE49-F238E27FC236}">
                <a16:creationId xmlns:a16="http://schemas.microsoft.com/office/drawing/2014/main" id="{AC10C35A-C2A0-C93D-F87F-88D62E9F5163}"/>
              </a:ext>
            </a:extLst>
          </p:cNvPr>
          <p:cNvSpPr>
            <a:spLocks noChangeShapeType="1"/>
          </p:cNvSpPr>
          <p:nvPr/>
        </p:nvSpPr>
        <p:spPr bwMode="auto">
          <a:xfrm>
            <a:off x="3922714" y="2555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6" name="Line 84">
            <a:extLst>
              <a:ext uri="{FF2B5EF4-FFF2-40B4-BE49-F238E27FC236}">
                <a16:creationId xmlns:a16="http://schemas.microsoft.com/office/drawing/2014/main" id="{0E28D634-06AE-B234-5FE4-0F1F295A3A3C}"/>
              </a:ext>
            </a:extLst>
          </p:cNvPr>
          <p:cNvSpPr>
            <a:spLocks noChangeShapeType="1"/>
          </p:cNvSpPr>
          <p:nvPr/>
        </p:nvSpPr>
        <p:spPr bwMode="auto">
          <a:xfrm>
            <a:off x="3922714" y="2936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7" name="Line 85">
            <a:extLst>
              <a:ext uri="{FF2B5EF4-FFF2-40B4-BE49-F238E27FC236}">
                <a16:creationId xmlns:a16="http://schemas.microsoft.com/office/drawing/2014/main" id="{94F398D2-767F-3A87-ACF3-D4DB091D152D}"/>
              </a:ext>
            </a:extLst>
          </p:cNvPr>
          <p:cNvSpPr>
            <a:spLocks noChangeShapeType="1"/>
          </p:cNvSpPr>
          <p:nvPr/>
        </p:nvSpPr>
        <p:spPr bwMode="auto">
          <a:xfrm>
            <a:off x="3922714" y="3352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8" name="Line 86">
            <a:extLst>
              <a:ext uri="{FF2B5EF4-FFF2-40B4-BE49-F238E27FC236}">
                <a16:creationId xmlns:a16="http://schemas.microsoft.com/office/drawing/2014/main" id="{595591AC-5C8C-D42E-3FCF-4B4A23115E74}"/>
              </a:ext>
            </a:extLst>
          </p:cNvPr>
          <p:cNvSpPr>
            <a:spLocks noChangeShapeType="1"/>
          </p:cNvSpPr>
          <p:nvPr/>
        </p:nvSpPr>
        <p:spPr bwMode="auto">
          <a:xfrm>
            <a:off x="3922714" y="3733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9" name="Line 87">
            <a:extLst>
              <a:ext uri="{FF2B5EF4-FFF2-40B4-BE49-F238E27FC236}">
                <a16:creationId xmlns:a16="http://schemas.microsoft.com/office/drawing/2014/main" id="{233966F3-72AA-5CFB-9280-2A791940AFF0}"/>
              </a:ext>
            </a:extLst>
          </p:cNvPr>
          <p:cNvSpPr>
            <a:spLocks noChangeShapeType="1"/>
          </p:cNvSpPr>
          <p:nvPr/>
        </p:nvSpPr>
        <p:spPr bwMode="auto">
          <a:xfrm>
            <a:off x="3922714" y="4114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0" name="Text Box 88">
            <a:extLst>
              <a:ext uri="{FF2B5EF4-FFF2-40B4-BE49-F238E27FC236}">
                <a16:creationId xmlns:a16="http://schemas.microsoft.com/office/drawing/2014/main" id="{42AB3EA2-EE70-E8B7-1534-A99C56832F03}"/>
              </a:ext>
            </a:extLst>
          </p:cNvPr>
          <p:cNvSpPr txBox="1">
            <a:spLocks noChangeArrowheads="1"/>
          </p:cNvSpPr>
          <p:nvPr/>
        </p:nvSpPr>
        <p:spPr bwMode="auto">
          <a:xfrm>
            <a:off x="2263776" y="2403475"/>
            <a:ext cx="1612561"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solidFill>
                  <a:srgbClr val="000000"/>
                </a:solidFill>
                <a:ea typeface="ＭＳ Ｐゴシック" panose="020B0600070205080204" pitchFamily="34" charset="-128"/>
              </a:rPr>
              <a:t>curr_track</a:t>
            </a:r>
            <a:r>
              <a:rPr lang="de-DE" altLang="en-US">
                <a:ea typeface="ＭＳ Ｐゴシック" panose="020B0600070205080204" pitchFamily="34" charset="-128"/>
              </a:rPr>
              <a:t> = 1</a:t>
            </a:r>
            <a:endParaRPr lang="en-US" altLang="zh-CN">
              <a:ea typeface="ＭＳ Ｐゴシック" panose="020B0600070205080204" pitchFamily="34" charset="-128"/>
            </a:endParaRPr>
          </a:p>
        </p:txBody>
      </p:sp>
      <p:sp>
        <p:nvSpPr>
          <p:cNvPr id="41" name="Text Box 89">
            <a:extLst>
              <a:ext uri="{FF2B5EF4-FFF2-40B4-BE49-F238E27FC236}">
                <a16:creationId xmlns:a16="http://schemas.microsoft.com/office/drawing/2014/main" id="{CC1B056E-2E0C-729C-F3A3-C2694D7BBFC4}"/>
              </a:ext>
            </a:extLst>
          </p:cNvPr>
          <p:cNvSpPr txBox="1">
            <a:spLocks noChangeArrowheads="1"/>
          </p:cNvSpPr>
          <p:nvPr/>
        </p:nvSpPr>
        <p:spPr bwMode="auto">
          <a:xfrm>
            <a:off x="3176588" y="2735263"/>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2</a:t>
            </a:r>
            <a:endParaRPr lang="en-US" altLang="zh-CN">
              <a:ea typeface="ＭＳ Ｐゴシック" panose="020B0600070205080204" pitchFamily="34" charset="-128"/>
            </a:endParaRPr>
          </a:p>
        </p:txBody>
      </p:sp>
      <p:sp>
        <p:nvSpPr>
          <p:cNvPr id="42" name="Text Box 90">
            <a:extLst>
              <a:ext uri="{FF2B5EF4-FFF2-40B4-BE49-F238E27FC236}">
                <a16:creationId xmlns:a16="http://schemas.microsoft.com/office/drawing/2014/main" id="{3AFEA836-5A22-7BC0-04E1-881E5089B0B1}"/>
              </a:ext>
            </a:extLst>
          </p:cNvPr>
          <p:cNvSpPr txBox="1">
            <a:spLocks noChangeArrowheads="1"/>
          </p:cNvSpPr>
          <p:nvPr/>
        </p:nvSpPr>
        <p:spPr bwMode="auto">
          <a:xfrm>
            <a:off x="3176588" y="3114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3</a:t>
            </a:r>
            <a:endParaRPr lang="en-US" altLang="zh-CN">
              <a:ea typeface="ＭＳ Ｐゴシック" panose="020B0600070205080204" pitchFamily="34" charset="-128"/>
            </a:endParaRPr>
          </a:p>
        </p:txBody>
      </p:sp>
      <p:sp>
        <p:nvSpPr>
          <p:cNvPr id="43" name="Text Box 91">
            <a:extLst>
              <a:ext uri="{FF2B5EF4-FFF2-40B4-BE49-F238E27FC236}">
                <a16:creationId xmlns:a16="http://schemas.microsoft.com/office/drawing/2014/main" id="{7AAF9459-660A-1253-826D-BDB6B2A2EB3F}"/>
              </a:ext>
            </a:extLst>
          </p:cNvPr>
          <p:cNvSpPr txBox="1">
            <a:spLocks noChangeArrowheads="1"/>
          </p:cNvSpPr>
          <p:nvPr/>
        </p:nvSpPr>
        <p:spPr bwMode="auto">
          <a:xfrm>
            <a:off x="3176588" y="3495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4</a:t>
            </a:r>
            <a:endParaRPr lang="en-US" altLang="zh-CN">
              <a:ea typeface="ＭＳ Ｐゴシック" panose="020B0600070205080204" pitchFamily="34" charset="-128"/>
            </a:endParaRPr>
          </a:p>
        </p:txBody>
      </p:sp>
      <p:sp>
        <p:nvSpPr>
          <p:cNvPr id="44" name="Text Box 92">
            <a:extLst>
              <a:ext uri="{FF2B5EF4-FFF2-40B4-BE49-F238E27FC236}">
                <a16:creationId xmlns:a16="http://schemas.microsoft.com/office/drawing/2014/main" id="{4C035DE8-BDAB-D1D0-5B81-6642417387C8}"/>
              </a:ext>
            </a:extLst>
          </p:cNvPr>
          <p:cNvSpPr txBox="1">
            <a:spLocks noChangeArrowheads="1"/>
          </p:cNvSpPr>
          <p:nvPr/>
        </p:nvSpPr>
        <p:spPr bwMode="auto">
          <a:xfrm>
            <a:off x="3176588" y="3930650"/>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solidFill>
                  <a:schemeClr val="bg2"/>
                </a:solidFill>
                <a:ea typeface="ＭＳ Ｐゴシック" panose="020B0600070205080204" pitchFamily="34" charset="-128"/>
              </a:rPr>
              <a:t>     </a:t>
            </a:r>
            <a:r>
              <a:rPr lang="de-DE" altLang="en-US">
                <a:ea typeface="ＭＳ Ｐゴシック" panose="020B0600070205080204" pitchFamily="34" charset="-128"/>
              </a:rPr>
              <a:t>5</a:t>
            </a:r>
            <a:endParaRPr lang="en-US" altLang="zh-CN">
              <a:ea typeface="ＭＳ Ｐゴシック" panose="020B0600070205080204" pitchFamily="34" charset="-128"/>
            </a:endParaRPr>
          </a:p>
        </p:txBody>
      </p:sp>
      <p:grpSp>
        <p:nvGrpSpPr>
          <p:cNvPr id="45" name="Group 121">
            <a:extLst>
              <a:ext uri="{FF2B5EF4-FFF2-40B4-BE49-F238E27FC236}">
                <a16:creationId xmlns:a16="http://schemas.microsoft.com/office/drawing/2014/main" id="{702B51F1-D176-7476-110E-FE774F9BC12D}"/>
              </a:ext>
            </a:extLst>
          </p:cNvPr>
          <p:cNvGrpSpPr>
            <a:grpSpLocks/>
          </p:cNvGrpSpPr>
          <p:nvPr/>
        </p:nvGrpSpPr>
        <p:grpSpPr bwMode="auto">
          <a:xfrm>
            <a:off x="3924300" y="2224088"/>
            <a:ext cx="5030788" cy="0"/>
            <a:chOff x="459" y="725"/>
            <a:chExt cx="2993" cy="0"/>
          </a:xfrm>
        </p:grpSpPr>
        <p:sp>
          <p:nvSpPr>
            <p:cNvPr id="46" name="Line 122">
              <a:extLst>
                <a:ext uri="{FF2B5EF4-FFF2-40B4-BE49-F238E27FC236}">
                  <a16:creationId xmlns:a16="http://schemas.microsoft.com/office/drawing/2014/main" id="{429FD9FF-9318-BE0B-30B6-7EB1826AEC0F}"/>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7" name="Line 123">
              <a:extLst>
                <a:ext uri="{FF2B5EF4-FFF2-40B4-BE49-F238E27FC236}">
                  <a16:creationId xmlns:a16="http://schemas.microsoft.com/office/drawing/2014/main" id="{DDA2557A-5FD4-5E60-0FB0-258FEC77B7B9}"/>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8" name="Line 124">
              <a:extLst>
                <a:ext uri="{FF2B5EF4-FFF2-40B4-BE49-F238E27FC236}">
                  <a16:creationId xmlns:a16="http://schemas.microsoft.com/office/drawing/2014/main" id="{16D6AD30-162A-ED59-70DE-398A5F23DF39}"/>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9" name="Line 125">
              <a:extLst>
                <a:ext uri="{FF2B5EF4-FFF2-40B4-BE49-F238E27FC236}">
                  <a16:creationId xmlns:a16="http://schemas.microsoft.com/office/drawing/2014/main" id="{19C07370-CA67-7C20-56E6-3F4D1F4BDB5B}"/>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0" name="Line 126">
              <a:extLst>
                <a:ext uri="{FF2B5EF4-FFF2-40B4-BE49-F238E27FC236}">
                  <a16:creationId xmlns:a16="http://schemas.microsoft.com/office/drawing/2014/main" id="{BA03BDDD-C9B2-76BB-328D-D7B343550C33}"/>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1" name="Line 127">
              <a:extLst>
                <a:ext uri="{FF2B5EF4-FFF2-40B4-BE49-F238E27FC236}">
                  <a16:creationId xmlns:a16="http://schemas.microsoft.com/office/drawing/2014/main" id="{8A248A31-A7B9-42AA-DA8C-E64B6D579281}"/>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2" name="Line 128">
              <a:extLst>
                <a:ext uri="{FF2B5EF4-FFF2-40B4-BE49-F238E27FC236}">
                  <a16:creationId xmlns:a16="http://schemas.microsoft.com/office/drawing/2014/main" id="{2E277B2D-D370-592F-7139-378E51020A36}"/>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3" name="Line 129">
              <a:extLst>
                <a:ext uri="{FF2B5EF4-FFF2-40B4-BE49-F238E27FC236}">
                  <a16:creationId xmlns:a16="http://schemas.microsoft.com/office/drawing/2014/main" id="{29F57BD6-877C-C6D4-E928-32766C02106F}"/>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4" name="Line 130">
              <a:extLst>
                <a:ext uri="{FF2B5EF4-FFF2-40B4-BE49-F238E27FC236}">
                  <a16:creationId xmlns:a16="http://schemas.microsoft.com/office/drawing/2014/main" id="{C2F193B7-EE77-A80D-419A-767CB1703728}"/>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5" name="Line 131">
              <a:extLst>
                <a:ext uri="{FF2B5EF4-FFF2-40B4-BE49-F238E27FC236}">
                  <a16:creationId xmlns:a16="http://schemas.microsoft.com/office/drawing/2014/main" id="{4E9C199D-7068-2829-4902-D14E56AFD7A7}"/>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6" name="Line 132">
              <a:extLst>
                <a:ext uri="{FF2B5EF4-FFF2-40B4-BE49-F238E27FC236}">
                  <a16:creationId xmlns:a16="http://schemas.microsoft.com/office/drawing/2014/main" id="{ADFB54BA-F4DF-D2A7-B288-C414E5269DA9}"/>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57" name="Text Box 133">
            <a:extLst>
              <a:ext uri="{FF2B5EF4-FFF2-40B4-BE49-F238E27FC236}">
                <a16:creationId xmlns:a16="http://schemas.microsoft.com/office/drawing/2014/main" id="{2B51432E-27A8-AAF1-6D04-AA46DC8629A9}"/>
              </a:ext>
            </a:extLst>
          </p:cNvPr>
          <p:cNvSpPr txBox="1">
            <a:spLocks noChangeArrowheads="1"/>
          </p:cNvSpPr>
          <p:nvPr/>
        </p:nvSpPr>
        <p:spPr bwMode="auto">
          <a:xfrm>
            <a:off x="37703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58" name="Text Box 134">
            <a:extLst>
              <a:ext uri="{FF2B5EF4-FFF2-40B4-BE49-F238E27FC236}">
                <a16:creationId xmlns:a16="http://schemas.microsoft.com/office/drawing/2014/main" id="{DCD94411-A1DB-3A63-E41F-94DF315A383B}"/>
              </a:ext>
            </a:extLst>
          </p:cNvPr>
          <p:cNvSpPr txBox="1">
            <a:spLocks noChangeArrowheads="1"/>
          </p:cNvSpPr>
          <p:nvPr/>
        </p:nvSpPr>
        <p:spPr bwMode="auto">
          <a:xfrm>
            <a:off x="42275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59" name="Text Box 135">
            <a:extLst>
              <a:ext uri="{FF2B5EF4-FFF2-40B4-BE49-F238E27FC236}">
                <a16:creationId xmlns:a16="http://schemas.microsoft.com/office/drawing/2014/main" id="{FBCE1E0B-F2E4-A0A4-7F29-0E9A35703870}"/>
              </a:ext>
            </a:extLst>
          </p:cNvPr>
          <p:cNvSpPr txBox="1">
            <a:spLocks noChangeArrowheads="1"/>
          </p:cNvSpPr>
          <p:nvPr/>
        </p:nvSpPr>
        <p:spPr bwMode="auto">
          <a:xfrm>
            <a:off x="4687888"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60" name="Text Box 136">
            <a:extLst>
              <a:ext uri="{FF2B5EF4-FFF2-40B4-BE49-F238E27FC236}">
                <a16:creationId xmlns:a16="http://schemas.microsoft.com/office/drawing/2014/main" id="{E4F2916A-F3B7-DF8C-62A0-070B12245849}"/>
              </a:ext>
            </a:extLst>
          </p:cNvPr>
          <p:cNvSpPr txBox="1">
            <a:spLocks noChangeArrowheads="1"/>
          </p:cNvSpPr>
          <p:nvPr/>
        </p:nvSpPr>
        <p:spPr bwMode="auto">
          <a:xfrm>
            <a:off x="51085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61" name="Text Box 137">
            <a:extLst>
              <a:ext uri="{FF2B5EF4-FFF2-40B4-BE49-F238E27FC236}">
                <a16:creationId xmlns:a16="http://schemas.microsoft.com/office/drawing/2014/main" id="{7A947CAA-1B24-2702-4F99-9785744B38DF}"/>
              </a:ext>
            </a:extLst>
          </p:cNvPr>
          <p:cNvSpPr txBox="1">
            <a:spLocks noChangeArrowheads="1"/>
          </p:cNvSpPr>
          <p:nvPr/>
        </p:nvSpPr>
        <p:spPr bwMode="auto">
          <a:xfrm>
            <a:off x="5603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62" name="Text Box 138">
            <a:extLst>
              <a:ext uri="{FF2B5EF4-FFF2-40B4-BE49-F238E27FC236}">
                <a16:creationId xmlns:a16="http://schemas.microsoft.com/office/drawing/2014/main" id="{DC37BE35-AC7C-66BB-E329-A87D491517B6}"/>
              </a:ext>
            </a:extLst>
          </p:cNvPr>
          <p:cNvSpPr txBox="1">
            <a:spLocks noChangeArrowheads="1"/>
          </p:cNvSpPr>
          <p:nvPr/>
        </p:nvSpPr>
        <p:spPr bwMode="auto">
          <a:xfrm>
            <a:off x="65182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63" name="Text Box 139">
            <a:extLst>
              <a:ext uri="{FF2B5EF4-FFF2-40B4-BE49-F238E27FC236}">
                <a16:creationId xmlns:a16="http://schemas.microsoft.com/office/drawing/2014/main" id="{9FBC9A7E-0E6F-94BF-D663-4E883592C84D}"/>
              </a:ext>
            </a:extLst>
          </p:cNvPr>
          <p:cNvSpPr txBox="1">
            <a:spLocks noChangeArrowheads="1"/>
          </p:cNvSpPr>
          <p:nvPr/>
        </p:nvSpPr>
        <p:spPr bwMode="auto">
          <a:xfrm>
            <a:off x="60610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64" name="Text Box 140">
            <a:extLst>
              <a:ext uri="{FF2B5EF4-FFF2-40B4-BE49-F238E27FC236}">
                <a16:creationId xmlns:a16="http://schemas.microsoft.com/office/drawing/2014/main" id="{3616C64A-A48F-024C-4390-70E4178A018D}"/>
              </a:ext>
            </a:extLst>
          </p:cNvPr>
          <p:cNvSpPr txBox="1">
            <a:spLocks noChangeArrowheads="1"/>
          </p:cNvSpPr>
          <p:nvPr/>
        </p:nvSpPr>
        <p:spPr bwMode="auto">
          <a:xfrm>
            <a:off x="69754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65" name="Text Box 141">
            <a:extLst>
              <a:ext uri="{FF2B5EF4-FFF2-40B4-BE49-F238E27FC236}">
                <a16:creationId xmlns:a16="http://schemas.microsoft.com/office/drawing/2014/main" id="{287222A6-C49C-3876-42BA-82CA49614B35}"/>
              </a:ext>
            </a:extLst>
          </p:cNvPr>
          <p:cNvSpPr txBox="1">
            <a:spLocks noChangeArrowheads="1"/>
          </p:cNvSpPr>
          <p:nvPr/>
        </p:nvSpPr>
        <p:spPr bwMode="auto">
          <a:xfrm>
            <a:off x="74326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66" name="Text Box 142">
            <a:extLst>
              <a:ext uri="{FF2B5EF4-FFF2-40B4-BE49-F238E27FC236}">
                <a16:creationId xmlns:a16="http://schemas.microsoft.com/office/drawing/2014/main" id="{ABAF6C7B-D0E8-7F9D-B408-758D2AA408DE}"/>
              </a:ext>
            </a:extLst>
          </p:cNvPr>
          <p:cNvSpPr txBox="1">
            <a:spLocks noChangeArrowheads="1"/>
          </p:cNvSpPr>
          <p:nvPr/>
        </p:nvSpPr>
        <p:spPr bwMode="auto">
          <a:xfrm>
            <a:off x="7889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67" name="Text Box 143">
            <a:extLst>
              <a:ext uri="{FF2B5EF4-FFF2-40B4-BE49-F238E27FC236}">
                <a16:creationId xmlns:a16="http://schemas.microsoft.com/office/drawing/2014/main" id="{B3C123AF-0AFB-67EC-98EC-724409B7EDFB}"/>
              </a:ext>
            </a:extLst>
          </p:cNvPr>
          <p:cNvSpPr txBox="1">
            <a:spLocks noChangeArrowheads="1"/>
          </p:cNvSpPr>
          <p:nvPr/>
        </p:nvSpPr>
        <p:spPr bwMode="auto">
          <a:xfrm>
            <a:off x="82692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
        <p:nvSpPr>
          <p:cNvPr id="68" name="Text Box 144">
            <a:extLst>
              <a:ext uri="{FF2B5EF4-FFF2-40B4-BE49-F238E27FC236}">
                <a16:creationId xmlns:a16="http://schemas.microsoft.com/office/drawing/2014/main" id="{7EF50025-B3E6-184B-0E1B-1AE9DB6D811B}"/>
              </a:ext>
            </a:extLst>
          </p:cNvPr>
          <p:cNvSpPr txBox="1">
            <a:spLocks noChangeArrowheads="1"/>
          </p:cNvSpPr>
          <p:nvPr/>
        </p:nvSpPr>
        <p:spPr bwMode="auto">
          <a:xfrm>
            <a:off x="87645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Tree>
    <p:extLst>
      <p:ext uri="{BB962C8B-B14F-4D97-AF65-F5344CB8AC3E}">
        <p14:creationId xmlns:p14="http://schemas.microsoft.com/office/powerpoint/2010/main" val="369322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par>
                                <p:cTn id="14" presetID="9"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dissolve">
                                      <p:cBhvr>
                                        <p:cTn id="16" dur="500"/>
                                        <p:tgtEl>
                                          <p:spTgt spid="33"/>
                                        </p:tgtEl>
                                      </p:cBhvr>
                                    </p:animEffect>
                                  </p:childTnLst>
                                </p:cTn>
                              </p:par>
                              <p:par>
                                <p:cTn id="17" presetID="9"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dissolve">
                                      <p:cBhvr>
                                        <p:cTn id="19" dur="500"/>
                                        <p:tgtEl>
                                          <p:spTgt spid="34"/>
                                        </p:tgtEl>
                                      </p:cBhvr>
                                    </p:animEffect>
                                  </p:childTnLst>
                                </p:cTn>
                              </p:par>
                              <p:par>
                                <p:cTn id="20" presetID="9"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dissolv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F642B-3CF8-32B4-C6CB-491A43A56DF6}"/>
              </a:ext>
            </a:extLst>
          </p:cNvPr>
          <p:cNvSpPr>
            <a:spLocks noGrp="1"/>
          </p:cNvSpPr>
          <p:nvPr>
            <p:ph type="title"/>
          </p:nvPr>
        </p:nvSpPr>
        <p:spPr/>
        <p:txBody>
          <a:bodyPr/>
          <a:lstStyle/>
          <a:p>
            <a:r>
              <a:rPr lang="en-US" dirty="0"/>
              <a:t>Walkthrough – V </a:t>
            </a:r>
          </a:p>
        </p:txBody>
      </p:sp>
      <p:sp>
        <p:nvSpPr>
          <p:cNvPr id="4" name="Text Box 3">
            <a:extLst>
              <a:ext uri="{FF2B5EF4-FFF2-40B4-BE49-F238E27FC236}">
                <a16:creationId xmlns:a16="http://schemas.microsoft.com/office/drawing/2014/main" id="{FCC5BFDA-AE4C-7E7A-0DF0-F5A55CC4EE4C}"/>
              </a:ext>
            </a:extLst>
          </p:cNvPr>
          <p:cNvSpPr txBox="1">
            <a:spLocks noChangeArrowheads="1"/>
          </p:cNvSpPr>
          <p:nvPr/>
        </p:nvSpPr>
        <p:spPr bwMode="auto">
          <a:xfrm>
            <a:off x="2374901" y="5564189"/>
            <a:ext cx="1657441"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solidFill>
                  <a:srgbClr val="000000"/>
                </a:solidFill>
              </a:rPr>
              <a:t>curr_track</a:t>
            </a:r>
            <a:r>
              <a:rPr lang="de-DE" altLang="en-US"/>
              <a:t> = 2:</a:t>
            </a:r>
            <a:endParaRPr lang="en-US" altLang="zh-CN">
              <a:ea typeface="宋体" panose="02010600030101010101" pitchFamily="2" charset="-122"/>
            </a:endParaRPr>
          </a:p>
        </p:txBody>
      </p:sp>
      <p:sp>
        <p:nvSpPr>
          <p:cNvPr id="5" name="Oval 5">
            <a:extLst>
              <a:ext uri="{FF2B5EF4-FFF2-40B4-BE49-F238E27FC236}">
                <a16:creationId xmlns:a16="http://schemas.microsoft.com/office/drawing/2014/main" id="{92ECA282-272C-53E9-AE09-6ABBCAA43615}"/>
              </a:ext>
            </a:extLst>
          </p:cNvPr>
          <p:cNvSpPr>
            <a:spLocks noChangeArrowheads="1"/>
          </p:cNvSpPr>
          <p:nvPr/>
        </p:nvSpPr>
        <p:spPr bwMode="auto">
          <a:xfrm>
            <a:off x="2835276" y="2103670"/>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 Box 6">
            <a:extLst>
              <a:ext uri="{FF2B5EF4-FFF2-40B4-BE49-F238E27FC236}">
                <a16:creationId xmlns:a16="http://schemas.microsoft.com/office/drawing/2014/main" id="{BEA1A6B3-98FC-CE3D-408A-23FEA24B0BED}"/>
              </a:ext>
            </a:extLst>
          </p:cNvPr>
          <p:cNvSpPr txBox="1">
            <a:spLocks noChangeArrowheads="1"/>
          </p:cNvSpPr>
          <p:nvPr/>
        </p:nvSpPr>
        <p:spPr bwMode="auto">
          <a:xfrm>
            <a:off x="2909888" y="218939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7" name="Oval 7">
            <a:extLst>
              <a:ext uri="{FF2B5EF4-FFF2-40B4-BE49-F238E27FC236}">
                <a16:creationId xmlns:a16="http://schemas.microsoft.com/office/drawing/2014/main" id="{EBF8DC8D-5847-3695-92E3-BDE411CEB733}"/>
              </a:ext>
            </a:extLst>
          </p:cNvPr>
          <p:cNvSpPr>
            <a:spLocks noChangeArrowheads="1"/>
          </p:cNvSpPr>
          <p:nvPr/>
        </p:nvSpPr>
        <p:spPr bwMode="auto">
          <a:xfrm>
            <a:off x="2835276" y="2824395"/>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 Box 8">
            <a:extLst>
              <a:ext uri="{FF2B5EF4-FFF2-40B4-BE49-F238E27FC236}">
                <a16:creationId xmlns:a16="http://schemas.microsoft.com/office/drawing/2014/main" id="{75D604CC-9589-2C47-8162-96639718E217}"/>
              </a:ext>
            </a:extLst>
          </p:cNvPr>
          <p:cNvSpPr txBox="1">
            <a:spLocks noChangeArrowheads="1"/>
          </p:cNvSpPr>
          <p:nvPr/>
        </p:nvSpPr>
        <p:spPr bwMode="auto">
          <a:xfrm>
            <a:off x="2909888" y="291012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9" name="Oval 9">
            <a:extLst>
              <a:ext uri="{FF2B5EF4-FFF2-40B4-BE49-F238E27FC236}">
                <a16:creationId xmlns:a16="http://schemas.microsoft.com/office/drawing/2014/main" id="{16D28AE1-895B-E15A-A0CA-E8F72E2374AB}"/>
              </a:ext>
            </a:extLst>
          </p:cNvPr>
          <p:cNvSpPr>
            <a:spLocks noChangeArrowheads="1"/>
          </p:cNvSpPr>
          <p:nvPr/>
        </p:nvSpPr>
        <p:spPr bwMode="auto">
          <a:xfrm>
            <a:off x="3357563" y="1528995"/>
            <a:ext cx="412750"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Oval 11">
            <a:extLst>
              <a:ext uri="{FF2B5EF4-FFF2-40B4-BE49-F238E27FC236}">
                <a16:creationId xmlns:a16="http://schemas.microsoft.com/office/drawing/2014/main" id="{5EBF38FB-A2BE-498A-78E8-6B6E603CD825}"/>
              </a:ext>
            </a:extLst>
          </p:cNvPr>
          <p:cNvSpPr>
            <a:spLocks noChangeArrowheads="1"/>
          </p:cNvSpPr>
          <p:nvPr/>
        </p:nvSpPr>
        <p:spPr bwMode="auto">
          <a:xfrm>
            <a:off x="5065713" y="354512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Text Box 12">
            <a:extLst>
              <a:ext uri="{FF2B5EF4-FFF2-40B4-BE49-F238E27FC236}">
                <a16:creationId xmlns:a16="http://schemas.microsoft.com/office/drawing/2014/main" id="{E184ECF0-C6BD-528E-042F-CC55502D556C}"/>
              </a:ext>
            </a:extLst>
          </p:cNvPr>
          <p:cNvSpPr txBox="1">
            <a:spLocks noChangeArrowheads="1"/>
          </p:cNvSpPr>
          <p:nvPr/>
        </p:nvSpPr>
        <p:spPr bwMode="auto">
          <a:xfrm>
            <a:off x="5140325" y="363084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12" name="Oval 13">
            <a:extLst>
              <a:ext uri="{FF2B5EF4-FFF2-40B4-BE49-F238E27FC236}">
                <a16:creationId xmlns:a16="http://schemas.microsoft.com/office/drawing/2014/main" id="{44016AF6-7B2E-5E49-DC8F-F650C6C42D58}"/>
              </a:ext>
            </a:extLst>
          </p:cNvPr>
          <p:cNvSpPr>
            <a:spLocks noChangeArrowheads="1"/>
          </p:cNvSpPr>
          <p:nvPr/>
        </p:nvSpPr>
        <p:spPr bwMode="auto">
          <a:xfrm>
            <a:off x="5065713" y="2824395"/>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Text Box 14">
            <a:extLst>
              <a:ext uri="{FF2B5EF4-FFF2-40B4-BE49-F238E27FC236}">
                <a16:creationId xmlns:a16="http://schemas.microsoft.com/office/drawing/2014/main" id="{5EBF84C6-F112-6E4D-A1ED-1C74C582F643}"/>
              </a:ext>
            </a:extLst>
          </p:cNvPr>
          <p:cNvSpPr txBox="1">
            <a:spLocks noChangeArrowheads="1"/>
          </p:cNvSpPr>
          <p:nvPr/>
        </p:nvSpPr>
        <p:spPr bwMode="auto">
          <a:xfrm>
            <a:off x="5140325" y="291012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14" name="Oval 15">
            <a:extLst>
              <a:ext uri="{FF2B5EF4-FFF2-40B4-BE49-F238E27FC236}">
                <a16:creationId xmlns:a16="http://schemas.microsoft.com/office/drawing/2014/main" id="{3262A06B-85CC-42B5-81D1-AC2FCBEF2F04}"/>
              </a:ext>
            </a:extLst>
          </p:cNvPr>
          <p:cNvSpPr>
            <a:spLocks noChangeArrowheads="1"/>
          </p:cNvSpPr>
          <p:nvPr/>
        </p:nvSpPr>
        <p:spPr bwMode="auto">
          <a:xfrm>
            <a:off x="5065713" y="210367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Text Box 16">
            <a:extLst>
              <a:ext uri="{FF2B5EF4-FFF2-40B4-BE49-F238E27FC236}">
                <a16:creationId xmlns:a16="http://schemas.microsoft.com/office/drawing/2014/main" id="{8C3E1F69-09AD-BB8E-2E37-F8581341B1C4}"/>
              </a:ext>
            </a:extLst>
          </p:cNvPr>
          <p:cNvSpPr txBox="1">
            <a:spLocks noChangeArrowheads="1"/>
          </p:cNvSpPr>
          <p:nvPr/>
        </p:nvSpPr>
        <p:spPr bwMode="auto">
          <a:xfrm>
            <a:off x="5140325" y="218939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16" name="Oval 17">
            <a:extLst>
              <a:ext uri="{FF2B5EF4-FFF2-40B4-BE49-F238E27FC236}">
                <a16:creationId xmlns:a16="http://schemas.microsoft.com/office/drawing/2014/main" id="{C558E683-306C-5A89-E284-F94CB5CC5C0B}"/>
              </a:ext>
            </a:extLst>
          </p:cNvPr>
          <p:cNvSpPr>
            <a:spLocks noChangeArrowheads="1"/>
          </p:cNvSpPr>
          <p:nvPr/>
        </p:nvSpPr>
        <p:spPr bwMode="auto">
          <a:xfrm>
            <a:off x="3883025" y="2824395"/>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Text Box 18">
            <a:extLst>
              <a:ext uri="{FF2B5EF4-FFF2-40B4-BE49-F238E27FC236}">
                <a16:creationId xmlns:a16="http://schemas.microsoft.com/office/drawing/2014/main" id="{B30EC7A8-8B8A-6924-D8D4-90E4AFF8BCCC}"/>
              </a:ext>
            </a:extLst>
          </p:cNvPr>
          <p:cNvSpPr txBox="1">
            <a:spLocks noChangeArrowheads="1"/>
          </p:cNvSpPr>
          <p:nvPr/>
        </p:nvSpPr>
        <p:spPr bwMode="auto">
          <a:xfrm>
            <a:off x="3957639" y="2910121"/>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18" name="Oval 19">
            <a:extLst>
              <a:ext uri="{FF2B5EF4-FFF2-40B4-BE49-F238E27FC236}">
                <a16:creationId xmlns:a16="http://schemas.microsoft.com/office/drawing/2014/main" id="{87A8BC94-2CDE-FA24-D070-DC0C140BF875}"/>
              </a:ext>
            </a:extLst>
          </p:cNvPr>
          <p:cNvSpPr>
            <a:spLocks noChangeArrowheads="1"/>
          </p:cNvSpPr>
          <p:nvPr/>
        </p:nvSpPr>
        <p:spPr bwMode="auto">
          <a:xfrm>
            <a:off x="3883025" y="2103670"/>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Text Box 20">
            <a:extLst>
              <a:ext uri="{FF2B5EF4-FFF2-40B4-BE49-F238E27FC236}">
                <a16:creationId xmlns:a16="http://schemas.microsoft.com/office/drawing/2014/main" id="{EE5514FF-9747-E89A-E658-A7A8031ED720}"/>
              </a:ext>
            </a:extLst>
          </p:cNvPr>
          <p:cNvSpPr txBox="1">
            <a:spLocks noChangeArrowheads="1"/>
          </p:cNvSpPr>
          <p:nvPr/>
        </p:nvSpPr>
        <p:spPr bwMode="auto">
          <a:xfrm>
            <a:off x="3957639" y="2189396"/>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20" name="Line 21">
            <a:extLst>
              <a:ext uri="{FF2B5EF4-FFF2-40B4-BE49-F238E27FC236}">
                <a16:creationId xmlns:a16="http://schemas.microsoft.com/office/drawing/2014/main" id="{CD17F47B-CDB5-392F-00C5-56C9D797F743}"/>
              </a:ext>
            </a:extLst>
          </p:cNvPr>
          <p:cNvSpPr>
            <a:spLocks noChangeShapeType="1"/>
          </p:cNvSpPr>
          <p:nvPr/>
        </p:nvSpPr>
        <p:spPr bwMode="auto">
          <a:xfrm flipH="1">
            <a:off x="3095625" y="1816334"/>
            <a:ext cx="261938"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22">
            <a:extLst>
              <a:ext uri="{FF2B5EF4-FFF2-40B4-BE49-F238E27FC236}">
                <a16:creationId xmlns:a16="http://schemas.microsoft.com/office/drawing/2014/main" id="{E3F5F629-18BC-63D0-CC65-0BFB680D4F17}"/>
              </a:ext>
            </a:extLst>
          </p:cNvPr>
          <p:cNvSpPr>
            <a:spLocks noChangeShapeType="1"/>
          </p:cNvSpPr>
          <p:nvPr/>
        </p:nvSpPr>
        <p:spPr bwMode="auto">
          <a:xfrm>
            <a:off x="3751264" y="1816334"/>
            <a:ext cx="261937"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3">
            <a:extLst>
              <a:ext uri="{FF2B5EF4-FFF2-40B4-BE49-F238E27FC236}">
                <a16:creationId xmlns:a16="http://schemas.microsoft.com/office/drawing/2014/main" id="{6CAA34D2-C43A-CC5F-E155-9B59027AD042}"/>
              </a:ext>
            </a:extLst>
          </p:cNvPr>
          <p:cNvSpPr>
            <a:spLocks noChangeShapeType="1"/>
          </p:cNvSpPr>
          <p:nvPr/>
        </p:nvSpPr>
        <p:spPr bwMode="auto">
          <a:xfrm>
            <a:off x="3036888" y="253547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4">
            <a:extLst>
              <a:ext uri="{FF2B5EF4-FFF2-40B4-BE49-F238E27FC236}">
                <a16:creationId xmlns:a16="http://schemas.microsoft.com/office/drawing/2014/main" id="{CE54795F-BE76-A970-7994-3063CC274498}"/>
              </a:ext>
            </a:extLst>
          </p:cNvPr>
          <p:cNvSpPr>
            <a:spLocks noChangeShapeType="1"/>
          </p:cNvSpPr>
          <p:nvPr/>
        </p:nvSpPr>
        <p:spPr bwMode="auto">
          <a:xfrm>
            <a:off x="4094163" y="253547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5">
            <a:extLst>
              <a:ext uri="{FF2B5EF4-FFF2-40B4-BE49-F238E27FC236}">
                <a16:creationId xmlns:a16="http://schemas.microsoft.com/office/drawing/2014/main" id="{FB1044A0-B22E-F410-C39E-A0D80D83F6B0}"/>
              </a:ext>
            </a:extLst>
          </p:cNvPr>
          <p:cNvSpPr>
            <a:spLocks noChangeShapeType="1"/>
          </p:cNvSpPr>
          <p:nvPr/>
        </p:nvSpPr>
        <p:spPr bwMode="auto">
          <a:xfrm>
            <a:off x="5273675" y="253547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6">
            <a:extLst>
              <a:ext uri="{FF2B5EF4-FFF2-40B4-BE49-F238E27FC236}">
                <a16:creationId xmlns:a16="http://schemas.microsoft.com/office/drawing/2014/main" id="{3A79A24C-39A6-97DB-BEB8-1F8920FA7226}"/>
              </a:ext>
            </a:extLst>
          </p:cNvPr>
          <p:cNvSpPr>
            <a:spLocks noChangeShapeType="1"/>
          </p:cNvSpPr>
          <p:nvPr/>
        </p:nvSpPr>
        <p:spPr bwMode="auto">
          <a:xfrm>
            <a:off x="5273675" y="3256196"/>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Rectangle 27">
            <a:extLst>
              <a:ext uri="{FF2B5EF4-FFF2-40B4-BE49-F238E27FC236}">
                <a16:creationId xmlns:a16="http://schemas.microsoft.com/office/drawing/2014/main" id="{C20DD4F3-4693-3BEB-3436-3DCD3A3B766E}"/>
              </a:ext>
            </a:extLst>
          </p:cNvPr>
          <p:cNvSpPr>
            <a:spLocks noChangeArrowheads="1"/>
          </p:cNvSpPr>
          <p:nvPr/>
        </p:nvSpPr>
        <p:spPr bwMode="auto">
          <a:xfrm>
            <a:off x="6269038" y="1414695"/>
            <a:ext cx="1966912" cy="2592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Line 28">
            <a:extLst>
              <a:ext uri="{FF2B5EF4-FFF2-40B4-BE49-F238E27FC236}">
                <a16:creationId xmlns:a16="http://schemas.microsoft.com/office/drawing/2014/main" id="{B1DDFC3D-6DD3-A963-8996-604F53729682}"/>
              </a:ext>
            </a:extLst>
          </p:cNvPr>
          <p:cNvSpPr>
            <a:spLocks noChangeShapeType="1"/>
          </p:cNvSpPr>
          <p:nvPr/>
        </p:nvSpPr>
        <p:spPr bwMode="auto">
          <a:xfrm>
            <a:off x="6661150"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9">
            <a:extLst>
              <a:ext uri="{FF2B5EF4-FFF2-40B4-BE49-F238E27FC236}">
                <a16:creationId xmlns:a16="http://schemas.microsoft.com/office/drawing/2014/main" id="{B3000326-9220-BAA0-AC36-E149A561D95C}"/>
              </a:ext>
            </a:extLst>
          </p:cNvPr>
          <p:cNvSpPr>
            <a:spLocks noChangeShapeType="1"/>
          </p:cNvSpPr>
          <p:nvPr/>
        </p:nvSpPr>
        <p:spPr bwMode="auto">
          <a:xfrm>
            <a:off x="7058025"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30">
            <a:extLst>
              <a:ext uri="{FF2B5EF4-FFF2-40B4-BE49-F238E27FC236}">
                <a16:creationId xmlns:a16="http://schemas.microsoft.com/office/drawing/2014/main" id="{0BB5AE34-384D-C868-F7D4-C492D6C6C9DB}"/>
              </a:ext>
            </a:extLst>
          </p:cNvPr>
          <p:cNvSpPr>
            <a:spLocks noChangeShapeType="1"/>
          </p:cNvSpPr>
          <p:nvPr/>
        </p:nvSpPr>
        <p:spPr bwMode="auto">
          <a:xfrm>
            <a:off x="7450138"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31">
            <a:extLst>
              <a:ext uri="{FF2B5EF4-FFF2-40B4-BE49-F238E27FC236}">
                <a16:creationId xmlns:a16="http://schemas.microsoft.com/office/drawing/2014/main" id="{58112977-7574-1CA5-E158-22F731A55D65}"/>
              </a:ext>
            </a:extLst>
          </p:cNvPr>
          <p:cNvSpPr>
            <a:spLocks noChangeShapeType="1"/>
          </p:cNvSpPr>
          <p:nvPr/>
        </p:nvSpPr>
        <p:spPr bwMode="auto">
          <a:xfrm>
            <a:off x="7845425"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32">
            <a:extLst>
              <a:ext uri="{FF2B5EF4-FFF2-40B4-BE49-F238E27FC236}">
                <a16:creationId xmlns:a16="http://schemas.microsoft.com/office/drawing/2014/main" id="{7893255B-3C98-2B44-DF14-4BC4EE548964}"/>
              </a:ext>
            </a:extLst>
          </p:cNvPr>
          <p:cNvSpPr>
            <a:spLocks noChangeShapeType="1"/>
          </p:cNvSpPr>
          <p:nvPr/>
        </p:nvSpPr>
        <p:spPr bwMode="auto">
          <a:xfrm>
            <a:off x="6269038" y="184649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33">
            <a:extLst>
              <a:ext uri="{FF2B5EF4-FFF2-40B4-BE49-F238E27FC236}">
                <a16:creationId xmlns:a16="http://schemas.microsoft.com/office/drawing/2014/main" id="{900772F0-B11B-E76F-492F-0AE3657A6E64}"/>
              </a:ext>
            </a:extLst>
          </p:cNvPr>
          <p:cNvSpPr>
            <a:spLocks noChangeShapeType="1"/>
          </p:cNvSpPr>
          <p:nvPr/>
        </p:nvSpPr>
        <p:spPr bwMode="auto">
          <a:xfrm>
            <a:off x="6269038" y="227829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34">
            <a:extLst>
              <a:ext uri="{FF2B5EF4-FFF2-40B4-BE49-F238E27FC236}">
                <a16:creationId xmlns:a16="http://schemas.microsoft.com/office/drawing/2014/main" id="{4F3E8CD5-CC6E-7DE3-C468-A01FBBFF30D8}"/>
              </a:ext>
            </a:extLst>
          </p:cNvPr>
          <p:cNvSpPr>
            <a:spLocks noChangeShapeType="1"/>
          </p:cNvSpPr>
          <p:nvPr/>
        </p:nvSpPr>
        <p:spPr bwMode="auto">
          <a:xfrm>
            <a:off x="6269038" y="271168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35">
            <a:extLst>
              <a:ext uri="{FF2B5EF4-FFF2-40B4-BE49-F238E27FC236}">
                <a16:creationId xmlns:a16="http://schemas.microsoft.com/office/drawing/2014/main" id="{138B4A9E-1A57-A35B-D557-E91A8D4888D8}"/>
              </a:ext>
            </a:extLst>
          </p:cNvPr>
          <p:cNvSpPr>
            <a:spLocks noChangeShapeType="1"/>
          </p:cNvSpPr>
          <p:nvPr/>
        </p:nvSpPr>
        <p:spPr bwMode="auto">
          <a:xfrm>
            <a:off x="6269038" y="314348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36">
            <a:extLst>
              <a:ext uri="{FF2B5EF4-FFF2-40B4-BE49-F238E27FC236}">
                <a16:creationId xmlns:a16="http://schemas.microsoft.com/office/drawing/2014/main" id="{A104A083-2F52-BCEF-9ECE-2CC05D7E31DD}"/>
              </a:ext>
            </a:extLst>
          </p:cNvPr>
          <p:cNvSpPr>
            <a:spLocks noChangeShapeType="1"/>
          </p:cNvSpPr>
          <p:nvPr/>
        </p:nvSpPr>
        <p:spPr bwMode="auto">
          <a:xfrm>
            <a:off x="6269038" y="357369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37">
            <a:extLst>
              <a:ext uri="{FF2B5EF4-FFF2-40B4-BE49-F238E27FC236}">
                <a16:creationId xmlns:a16="http://schemas.microsoft.com/office/drawing/2014/main" id="{F469B71F-2B0D-E93E-AA18-7B8AAFC0FC70}"/>
              </a:ext>
            </a:extLst>
          </p:cNvPr>
          <p:cNvSpPr>
            <a:spLocks noChangeShapeType="1"/>
          </p:cNvSpPr>
          <p:nvPr/>
        </p:nvSpPr>
        <p:spPr bwMode="auto">
          <a:xfrm>
            <a:off x="7058026" y="1846495"/>
            <a:ext cx="1177925"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38">
            <a:extLst>
              <a:ext uri="{FF2B5EF4-FFF2-40B4-BE49-F238E27FC236}">
                <a16:creationId xmlns:a16="http://schemas.microsoft.com/office/drawing/2014/main" id="{89E58DDF-97D1-7EB7-1977-78121594BE17}"/>
              </a:ext>
            </a:extLst>
          </p:cNvPr>
          <p:cNvSpPr>
            <a:spLocks noChangeShapeType="1"/>
          </p:cNvSpPr>
          <p:nvPr/>
        </p:nvSpPr>
        <p:spPr bwMode="auto">
          <a:xfrm>
            <a:off x="6269039" y="2278295"/>
            <a:ext cx="7889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39">
            <a:extLst>
              <a:ext uri="{FF2B5EF4-FFF2-40B4-BE49-F238E27FC236}">
                <a16:creationId xmlns:a16="http://schemas.microsoft.com/office/drawing/2014/main" id="{A71C410F-6135-120E-A55A-0D1D4582EB06}"/>
              </a:ext>
            </a:extLst>
          </p:cNvPr>
          <p:cNvSpPr>
            <a:spLocks noChangeShapeType="1"/>
          </p:cNvSpPr>
          <p:nvPr/>
        </p:nvSpPr>
        <p:spPr bwMode="auto">
          <a:xfrm>
            <a:off x="7450139" y="2278295"/>
            <a:ext cx="3952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40">
            <a:extLst>
              <a:ext uri="{FF2B5EF4-FFF2-40B4-BE49-F238E27FC236}">
                <a16:creationId xmlns:a16="http://schemas.microsoft.com/office/drawing/2014/main" id="{71C4B0EE-5687-19AA-FAF6-9115D40D067D}"/>
              </a:ext>
            </a:extLst>
          </p:cNvPr>
          <p:cNvSpPr>
            <a:spLocks noChangeShapeType="1"/>
          </p:cNvSpPr>
          <p:nvPr/>
        </p:nvSpPr>
        <p:spPr bwMode="auto">
          <a:xfrm>
            <a:off x="6269038" y="2711683"/>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41">
            <a:extLst>
              <a:ext uri="{FF2B5EF4-FFF2-40B4-BE49-F238E27FC236}">
                <a16:creationId xmlns:a16="http://schemas.microsoft.com/office/drawing/2014/main" id="{BA047F8E-BB22-D199-A46F-D3E9EB0D2B44}"/>
              </a:ext>
            </a:extLst>
          </p:cNvPr>
          <p:cNvSpPr>
            <a:spLocks noChangeShapeType="1"/>
          </p:cNvSpPr>
          <p:nvPr/>
        </p:nvSpPr>
        <p:spPr bwMode="auto">
          <a:xfrm>
            <a:off x="7450138" y="2711683"/>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42">
            <a:extLst>
              <a:ext uri="{FF2B5EF4-FFF2-40B4-BE49-F238E27FC236}">
                <a16:creationId xmlns:a16="http://schemas.microsoft.com/office/drawing/2014/main" id="{44DFF231-7E37-EA55-AC0E-17587E3C5681}"/>
              </a:ext>
            </a:extLst>
          </p:cNvPr>
          <p:cNvSpPr>
            <a:spLocks noChangeShapeType="1"/>
          </p:cNvSpPr>
          <p:nvPr/>
        </p:nvSpPr>
        <p:spPr bwMode="auto">
          <a:xfrm flipV="1">
            <a:off x="6269039" y="3137133"/>
            <a:ext cx="1533525" cy="635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Line 43">
            <a:extLst>
              <a:ext uri="{FF2B5EF4-FFF2-40B4-BE49-F238E27FC236}">
                <a16:creationId xmlns:a16="http://schemas.microsoft.com/office/drawing/2014/main" id="{A6269E50-FEED-B3DA-B78D-1C492954CF4C}"/>
              </a:ext>
            </a:extLst>
          </p:cNvPr>
          <p:cNvSpPr>
            <a:spLocks noChangeShapeType="1"/>
          </p:cNvSpPr>
          <p:nvPr/>
        </p:nvSpPr>
        <p:spPr bwMode="auto">
          <a:xfrm flipV="1">
            <a:off x="6269039" y="3572109"/>
            <a:ext cx="369887" cy="1587"/>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44">
            <a:extLst>
              <a:ext uri="{FF2B5EF4-FFF2-40B4-BE49-F238E27FC236}">
                <a16:creationId xmlns:a16="http://schemas.microsoft.com/office/drawing/2014/main" id="{8B1CD5E2-857F-C31E-686F-830C60AB9722}"/>
              </a:ext>
            </a:extLst>
          </p:cNvPr>
          <p:cNvSpPr>
            <a:spLocks noChangeShapeType="1"/>
          </p:cNvSpPr>
          <p:nvPr/>
        </p:nvSpPr>
        <p:spPr bwMode="auto">
          <a:xfrm flipV="1">
            <a:off x="6724650" y="3573695"/>
            <a:ext cx="725488" cy="7938"/>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Text Box 45">
            <a:extLst>
              <a:ext uri="{FF2B5EF4-FFF2-40B4-BE49-F238E27FC236}">
                <a16:creationId xmlns:a16="http://schemas.microsoft.com/office/drawing/2014/main" id="{1864AFCE-0468-F56E-746C-CD70C7738907}"/>
              </a:ext>
            </a:extLst>
          </p:cNvPr>
          <p:cNvSpPr txBox="1">
            <a:spLocks noChangeArrowheads="1"/>
          </p:cNvSpPr>
          <p:nvPr/>
        </p:nvSpPr>
        <p:spPr bwMode="auto">
          <a:xfrm>
            <a:off x="7527926" y="1557571"/>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45" name="Text Box 46">
            <a:extLst>
              <a:ext uri="{FF2B5EF4-FFF2-40B4-BE49-F238E27FC236}">
                <a16:creationId xmlns:a16="http://schemas.microsoft.com/office/drawing/2014/main" id="{A5D109DF-678E-EE5A-5021-873648C8EB13}"/>
              </a:ext>
            </a:extLst>
          </p:cNvPr>
          <p:cNvSpPr txBox="1">
            <a:spLocks noChangeArrowheads="1"/>
          </p:cNvSpPr>
          <p:nvPr/>
        </p:nvSpPr>
        <p:spPr bwMode="auto">
          <a:xfrm>
            <a:off x="7527926" y="199095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46" name="Text Box 47">
            <a:extLst>
              <a:ext uri="{FF2B5EF4-FFF2-40B4-BE49-F238E27FC236}">
                <a16:creationId xmlns:a16="http://schemas.microsoft.com/office/drawing/2014/main" id="{7CF5ECFD-10CB-56D5-C1F8-B926665FACF3}"/>
              </a:ext>
            </a:extLst>
          </p:cNvPr>
          <p:cNvSpPr txBox="1">
            <a:spLocks noChangeArrowheads="1"/>
          </p:cNvSpPr>
          <p:nvPr/>
        </p:nvSpPr>
        <p:spPr bwMode="auto">
          <a:xfrm>
            <a:off x="6345239" y="2422759"/>
            <a:ext cx="26193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47" name="Text Box 48">
            <a:extLst>
              <a:ext uri="{FF2B5EF4-FFF2-40B4-BE49-F238E27FC236}">
                <a16:creationId xmlns:a16="http://schemas.microsoft.com/office/drawing/2014/main" id="{97255C90-EF4B-AA1D-4FD0-583D8AACEA3E}"/>
              </a:ext>
            </a:extLst>
          </p:cNvPr>
          <p:cNvSpPr txBox="1">
            <a:spLocks noChangeArrowheads="1"/>
          </p:cNvSpPr>
          <p:nvPr/>
        </p:nvSpPr>
        <p:spPr bwMode="auto">
          <a:xfrm>
            <a:off x="7739064" y="2392596"/>
            <a:ext cx="261937"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48" name="Text Box 49">
            <a:extLst>
              <a:ext uri="{FF2B5EF4-FFF2-40B4-BE49-F238E27FC236}">
                <a16:creationId xmlns:a16="http://schemas.microsoft.com/office/drawing/2014/main" id="{8E038641-8D07-7A21-1F80-93FE27FB9283}"/>
              </a:ext>
            </a:extLst>
          </p:cNvPr>
          <p:cNvSpPr txBox="1">
            <a:spLocks noChangeArrowheads="1"/>
          </p:cNvSpPr>
          <p:nvPr/>
        </p:nvSpPr>
        <p:spPr bwMode="auto">
          <a:xfrm>
            <a:off x="6951663" y="2816459"/>
            <a:ext cx="260350"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D</a:t>
            </a:r>
          </a:p>
        </p:txBody>
      </p:sp>
      <p:sp>
        <p:nvSpPr>
          <p:cNvPr id="49" name="Text Box 50">
            <a:extLst>
              <a:ext uri="{FF2B5EF4-FFF2-40B4-BE49-F238E27FC236}">
                <a16:creationId xmlns:a16="http://schemas.microsoft.com/office/drawing/2014/main" id="{437980EF-EFA7-D771-EF3F-052122DCE2D0}"/>
              </a:ext>
            </a:extLst>
          </p:cNvPr>
          <p:cNvSpPr txBox="1">
            <a:spLocks noChangeArrowheads="1"/>
          </p:cNvSpPr>
          <p:nvPr/>
        </p:nvSpPr>
        <p:spPr bwMode="auto">
          <a:xfrm>
            <a:off x="6319838" y="3286359"/>
            <a:ext cx="26035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50" name="Text Box 51">
            <a:extLst>
              <a:ext uri="{FF2B5EF4-FFF2-40B4-BE49-F238E27FC236}">
                <a16:creationId xmlns:a16="http://schemas.microsoft.com/office/drawing/2014/main" id="{C7FFF012-09A2-FD15-2A42-55653D64F320}"/>
              </a:ext>
            </a:extLst>
          </p:cNvPr>
          <p:cNvSpPr txBox="1">
            <a:spLocks noChangeArrowheads="1"/>
          </p:cNvSpPr>
          <p:nvPr/>
        </p:nvSpPr>
        <p:spPr bwMode="auto">
          <a:xfrm>
            <a:off x="6951663" y="3286358"/>
            <a:ext cx="260350" cy="254532"/>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10309">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51" name="Text Box 52">
            <a:extLst>
              <a:ext uri="{FF2B5EF4-FFF2-40B4-BE49-F238E27FC236}">
                <a16:creationId xmlns:a16="http://schemas.microsoft.com/office/drawing/2014/main" id="{2239CB41-0CE4-C52A-23C1-E7ACE2559505}"/>
              </a:ext>
            </a:extLst>
          </p:cNvPr>
          <p:cNvSpPr txBox="1">
            <a:spLocks noChangeArrowheads="1"/>
          </p:cNvSpPr>
          <p:nvPr/>
        </p:nvSpPr>
        <p:spPr bwMode="auto">
          <a:xfrm>
            <a:off x="4008438" y="5564189"/>
            <a:ext cx="766172"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D</a:t>
            </a:r>
            <a:endParaRPr lang="en-US" altLang="zh-CN" i="1">
              <a:ea typeface="宋体" panose="02010600030101010101" pitchFamily="2" charset="-122"/>
            </a:endParaRPr>
          </a:p>
        </p:txBody>
      </p:sp>
      <p:sp>
        <p:nvSpPr>
          <p:cNvPr id="52" name="Oval 54">
            <a:extLst>
              <a:ext uri="{FF2B5EF4-FFF2-40B4-BE49-F238E27FC236}">
                <a16:creationId xmlns:a16="http://schemas.microsoft.com/office/drawing/2014/main" id="{25EF5CCF-D46A-DED5-724C-AD37ABF50FA0}"/>
              </a:ext>
            </a:extLst>
          </p:cNvPr>
          <p:cNvSpPr>
            <a:spLocks noChangeArrowheads="1"/>
          </p:cNvSpPr>
          <p:nvPr/>
        </p:nvSpPr>
        <p:spPr bwMode="auto">
          <a:xfrm>
            <a:off x="3198813" y="1398821"/>
            <a:ext cx="692150"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53" name="Oval 55">
            <a:extLst>
              <a:ext uri="{FF2B5EF4-FFF2-40B4-BE49-F238E27FC236}">
                <a16:creationId xmlns:a16="http://schemas.microsoft.com/office/drawing/2014/main" id="{65A07A34-92BF-282C-0A58-3AC41E961A6D}"/>
              </a:ext>
            </a:extLst>
          </p:cNvPr>
          <p:cNvSpPr>
            <a:spLocks noChangeArrowheads="1"/>
          </p:cNvSpPr>
          <p:nvPr/>
        </p:nvSpPr>
        <p:spPr bwMode="auto">
          <a:xfrm>
            <a:off x="6705601" y="2652946"/>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54" name="Rectangle 56">
            <a:extLst>
              <a:ext uri="{FF2B5EF4-FFF2-40B4-BE49-F238E27FC236}">
                <a16:creationId xmlns:a16="http://schemas.microsoft.com/office/drawing/2014/main" id="{7FEEB9CE-970B-3E95-0F2F-F6990A3061FA}"/>
              </a:ext>
            </a:extLst>
          </p:cNvPr>
          <p:cNvSpPr>
            <a:spLocks noChangeArrowheads="1"/>
          </p:cNvSpPr>
          <p:nvPr/>
        </p:nvSpPr>
        <p:spPr bwMode="auto">
          <a:xfrm>
            <a:off x="1846263" y="6094414"/>
            <a:ext cx="8369300" cy="323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36563" indent="-436563" defTabSz="871538">
              <a:spcBef>
                <a:spcPct val="0"/>
              </a:spcBef>
              <a:defRPr>
                <a:solidFill>
                  <a:schemeClr val="tx1"/>
                </a:solidFill>
                <a:latin typeface="Arial" panose="020B0604020202020204" pitchFamily="34" charset="0"/>
              </a:defRPr>
            </a:lvl1pPr>
            <a:lvl2pPr marL="871538" indent="-434975" defTabSz="871538">
              <a:spcBef>
                <a:spcPct val="0"/>
              </a:spcBef>
              <a:defRPr>
                <a:solidFill>
                  <a:schemeClr val="tx1"/>
                </a:solidFill>
                <a:latin typeface="Arial" panose="020B0604020202020204" pitchFamily="34" charset="0"/>
              </a:defRPr>
            </a:lvl2pPr>
            <a:lvl3pPr marL="1309688" indent="-438150" defTabSz="871538">
              <a:spcBef>
                <a:spcPct val="0"/>
              </a:spcBef>
              <a:defRPr>
                <a:solidFill>
                  <a:schemeClr val="tx1"/>
                </a:solidFill>
                <a:latin typeface="Arial" panose="020B0604020202020204" pitchFamily="34" charset="0"/>
              </a:defRPr>
            </a:lvl3pPr>
            <a:lvl4pPr marL="1746250" indent="-436563" defTabSz="871538">
              <a:spcBef>
                <a:spcPct val="0"/>
              </a:spcBef>
              <a:defRPr>
                <a:solidFill>
                  <a:schemeClr val="tx1"/>
                </a:solidFill>
                <a:latin typeface="Arial" panose="020B0604020202020204" pitchFamily="34" charset="0"/>
              </a:defRPr>
            </a:lvl4pPr>
            <a:lvl5pPr marL="2181225" indent="-434975" defTabSz="871538">
              <a:spcBef>
                <a:spcPct val="0"/>
              </a:spcBef>
              <a:defRPr>
                <a:solidFill>
                  <a:schemeClr val="tx1"/>
                </a:solidFill>
                <a:latin typeface="Arial" panose="020B0604020202020204" pitchFamily="34" charset="0"/>
              </a:defRPr>
            </a:lvl5pPr>
            <a:lvl6pPr marL="2638425" indent="-434975" defTabSz="871538" fontAlgn="base">
              <a:spcBef>
                <a:spcPct val="0"/>
              </a:spcBef>
              <a:spcAft>
                <a:spcPct val="0"/>
              </a:spcAft>
              <a:defRPr>
                <a:solidFill>
                  <a:schemeClr val="tx1"/>
                </a:solidFill>
                <a:latin typeface="Arial" panose="020B0604020202020204" pitchFamily="34" charset="0"/>
              </a:defRPr>
            </a:lvl6pPr>
            <a:lvl7pPr marL="3095625" indent="-434975" defTabSz="871538" fontAlgn="base">
              <a:spcBef>
                <a:spcPct val="0"/>
              </a:spcBef>
              <a:spcAft>
                <a:spcPct val="0"/>
              </a:spcAft>
              <a:defRPr>
                <a:solidFill>
                  <a:schemeClr val="tx1"/>
                </a:solidFill>
                <a:latin typeface="Arial" panose="020B0604020202020204" pitchFamily="34" charset="0"/>
              </a:defRPr>
            </a:lvl7pPr>
            <a:lvl8pPr marL="3552825" indent="-434975" defTabSz="871538" fontAlgn="base">
              <a:spcBef>
                <a:spcPct val="0"/>
              </a:spcBef>
              <a:spcAft>
                <a:spcPct val="0"/>
              </a:spcAft>
              <a:defRPr>
                <a:solidFill>
                  <a:schemeClr val="tx1"/>
                </a:solidFill>
                <a:latin typeface="Arial" panose="020B0604020202020204" pitchFamily="34" charset="0"/>
              </a:defRPr>
            </a:lvl8pPr>
            <a:lvl9pPr marL="4010025" indent="-434975" defTabSz="871538"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30000"/>
              </a:spcBef>
            </a:pPr>
            <a:r>
              <a:rPr lang="de-DE" altLang="en-US">
                <a:solidFill>
                  <a:srgbClr val="CC0000"/>
                </a:solidFill>
                <a:cs typeface="Times New Roman" panose="02020603050405020304" pitchFamily="18" charset="0"/>
              </a:rPr>
              <a:t>4.    </a:t>
            </a:r>
            <a:r>
              <a:rPr lang="de-DE" altLang="en-US">
                <a:cs typeface="Times New Roman" panose="02020603050405020304" pitchFamily="18" charset="0"/>
              </a:rPr>
              <a:t>Delete placed nets</a:t>
            </a:r>
            <a:r>
              <a:rPr lang="de-DE" altLang="en-US">
                <a:solidFill>
                  <a:srgbClr val="00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i="1">
                <a:solidFill>
                  <a:srgbClr val="CC0000"/>
                </a:solidFill>
                <a:cs typeface="Times New Roman" panose="02020603050405020304" pitchFamily="18" charset="0"/>
              </a:rPr>
              <a:t>D</a:t>
            </a:r>
            <a:r>
              <a:rPr lang="de-DE" altLang="en-US" i="1" baseline="30000">
                <a:solidFill>
                  <a:srgbClr val="CC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a:solidFill>
                  <a:srgbClr val="000000"/>
                </a:solidFill>
                <a:cs typeface="Times New Roman" panose="02020603050405020304" pitchFamily="18" charset="0"/>
              </a:rPr>
              <a:t> in VCG and zone representation</a:t>
            </a:r>
          </a:p>
        </p:txBody>
      </p:sp>
      <p:sp>
        <p:nvSpPr>
          <p:cNvPr id="55" name="Text Box 57">
            <a:extLst>
              <a:ext uri="{FF2B5EF4-FFF2-40B4-BE49-F238E27FC236}">
                <a16:creationId xmlns:a16="http://schemas.microsoft.com/office/drawing/2014/main" id="{A2DF3DE4-C206-28FE-8061-2A28A3F06BE7}"/>
              </a:ext>
            </a:extLst>
          </p:cNvPr>
          <p:cNvSpPr txBox="1">
            <a:spLocks noChangeArrowheads="1"/>
          </p:cNvSpPr>
          <p:nvPr/>
        </p:nvSpPr>
        <p:spPr bwMode="auto">
          <a:xfrm>
            <a:off x="6559550" y="1957620"/>
            <a:ext cx="261938" cy="24797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381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56" name="Rectangle 60">
            <a:extLst>
              <a:ext uri="{FF2B5EF4-FFF2-40B4-BE49-F238E27FC236}">
                <a16:creationId xmlns:a16="http://schemas.microsoft.com/office/drawing/2014/main" id="{6A9806AB-B503-2056-8154-55537D82EE3F}"/>
              </a:ext>
            </a:extLst>
          </p:cNvPr>
          <p:cNvSpPr>
            <a:spLocks noChangeArrowheads="1"/>
          </p:cNvSpPr>
          <p:nvPr/>
        </p:nvSpPr>
        <p:spPr bwMode="auto">
          <a:xfrm>
            <a:off x="2306639" y="3941763"/>
            <a:ext cx="7908925" cy="1223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84188" indent="-484188" defTabSz="871538">
              <a:spcBef>
                <a:spcPct val="0"/>
              </a:spcBef>
              <a:defRPr>
                <a:solidFill>
                  <a:schemeClr val="tx1"/>
                </a:solidFill>
                <a:latin typeface="Arial" panose="020B0604020202020204" pitchFamily="34" charset="0"/>
              </a:defRPr>
            </a:lvl1pPr>
            <a:lvl2pPr marL="920750" indent="-484188" defTabSz="871538">
              <a:spcBef>
                <a:spcPct val="0"/>
              </a:spcBef>
              <a:defRPr>
                <a:solidFill>
                  <a:schemeClr val="tx1"/>
                </a:solidFill>
                <a:latin typeface="Arial" panose="020B0604020202020204" pitchFamily="34" charset="0"/>
              </a:defRPr>
            </a:lvl2pPr>
            <a:lvl3pPr marL="1355725" indent="-484188" defTabSz="871538">
              <a:spcBef>
                <a:spcPct val="0"/>
              </a:spcBef>
              <a:defRPr>
                <a:solidFill>
                  <a:schemeClr val="tx1"/>
                </a:solidFill>
                <a:latin typeface="Arial" panose="020B0604020202020204" pitchFamily="34" charset="0"/>
              </a:defRPr>
            </a:lvl3pPr>
            <a:lvl4pPr marL="1793875" indent="-484188" defTabSz="871538">
              <a:spcBef>
                <a:spcPct val="0"/>
              </a:spcBef>
              <a:defRPr>
                <a:solidFill>
                  <a:schemeClr val="tx1"/>
                </a:solidFill>
                <a:latin typeface="Arial" panose="020B0604020202020204" pitchFamily="34" charset="0"/>
              </a:defRPr>
            </a:lvl4pPr>
            <a:lvl5pPr marL="2230438" indent="-484188" defTabSz="871538">
              <a:spcBef>
                <a:spcPct val="0"/>
              </a:spcBef>
              <a:defRPr>
                <a:solidFill>
                  <a:schemeClr val="tx1"/>
                </a:solidFill>
                <a:latin typeface="Arial" panose="020B0604020202020204" pitchFamily="34" charset="0"/>
              </a:defRPr>
            </a:lvl5pPr>
            <a:lvl6pPr marL="2687638" indent="-484188" defTabSz="871538" fontAlgn="base">
              <a:spcBef>
                <a:spcPct val="0"/>
              </a:spcBef>
              <a:spcAft>
                <a:spcPct val="0"/>
              </a:spcAft>
              <a:defRPr>
                <a:solidFill>
                  <a:schemeClr val="tx1"/>
                </a:solidFill>
                <a:latin typeface="Arial" panose="020B0604020202020204" pitchFamily="34" charset="0"/>
              </a:defRPr>
            </a:lvl6pPr>
            <a:lvl7pPr marL="3144838" indent="-484188" defTabSz="871538" fontAlgn="base">
              <a:spcBef>
                <a:spcPct val="0"/>
              </a:spcBef>
              <a:spcAft>
                <a:spcPct val="0"/>
              </a:spcAft>
              <a:defRPr>
                <a:solidFill>
                  <a:schemeClr val="tx1"/>
                </a:solidFill>
                <a:latin typeface="Arial" panose="020B0604020202020204" pitchFamily="34" charset="0"/>
              </a:defRPr>
            </a:lvl7pPr>
            <a:lvl8pPr marL="3602038" indent="-484188" defTabSz="871538" fontAlgn="base">
              <a:spcBef>
                <a:spcPct val="0"/>
              </a:spcBef>
              <a:spcAft>
                <a:spcPct val="0"/>
              </a:spcAft>
              <a:defRPr>
                <a:solidFill>
                  <a:schemeClr val="tx1"/>
                </a:solidFill>
                <a:latin typeface="Arial" panose="020B0604020202020204" pitchFamily="34" charset="0"/>
              </a:defRPr>
            </a:lvl8pPr>
            <a:lvl9pPr marL="4059238" indent="-484188" defTabSz="871538" fontAlgn="base">
              <a:spcBef>
                <a:spcPct val="0"/>
              </a:spcBef>
              <a:spcAft>
                <a:spcPct val="0"/>
              </a:spcAft>
              <a:defRPr>
                <a:solidFill>
                  <a:schemeClr val="tx1"/>
                </a:solidFill>
                <a:latin typeface="Arial" panose="020B0604020202020204" pitchFamily="34" charset="0"/>
              </a:defRPr>
            </a:lvl9pPr>
          </a:lstStyle>
          <a:p>
            <a:pPr>
              <a:lnSpc>
                <a:spcPct val="95000"/>
              </a:lnSpc>
              <a:spcBef>
                <a:spcPct val="30000"/>
              </a:spcBef>
              <a:buClr>
                <a:srgbClr val="CC0000"/>
              </a:buClr>
              <a:buFontTx/>
              <a:buAutoNum type="arabicPeriod" startAt="2"/>
            </a:pPr>
            <a:r>
              <a:rPr lang="de-DE" altLang="en-US">
                <a:solidFill>
                  <a:srgbClr val="000000"/>
                </a:solidFill>
                <a:cs typeface="Times New Roman" panose="02020603050405020304" pitchFamily="18" charset="0"/>
              </a:rPr>
              <a:t>Consider next track</a:t>
            </a:r>
          </a:p>
          <a:p>
            <a:pPr>
              <a:lnSpc>
                <a:spcPct val="95000"/>
              </a:lnSpc>
              <a:spcBef>
                <a:spcPct val="30000"/>
              </a:spcBef>
              <a:buClr>
                <a:srgbClr val="CC0000"/>
              </a:buClr>
              <a:buFontTx/>
              <a:buAutoNum type="arabicPeriod" startAt="3"/>
            </a:pPr>
            <a:r>
              <a:rPr lang="de-DE" altLang="en-US">
                <a:solidFill>
                  <a:srgbClr val="000000"/>
                </a:solidFill>
                <a:cs typeface="Times New Roman" panose="02020603050405020304" pitchFamily="18" charset="0"/>
              </a:rPr>
              <a:t>Find left-to-right ordering of all unassigned nets</a:t>
            </a:r>
            <a:br>
              <a:rPr lang="de-DE" altLang="en-US">
                <a:solidFill>
                  <a:srgbClr val="000000"/>
                </a:solidFill>
                <a:cs typeface="Times New Roman" panose="02020603050405020304" pitchFamily="18" charset="0"/>
              </a:rPr>
            </a:br>
            <a:r>
              <a:rPr lang="de-DE" altLang="en-US">
                <a:solidFill>
                  <a:srgbClr val="000000"/>
                </a:solidFill>
                <a:cs typeface="Times New Roman" panose="02020603050405020304" pitchFamily="18" charset="0"/>
              </a:rPr>
              <a:t>If </a:t>
            </a:r>
            <a:r>
              <a:rPr lang="de-DE" altLang="en-US" i="1">
                <a:solidFill>
                  <a:srgbClr val="000000"/>
                </a:solidFill>
                <a:cs typeface="Times New Roman" panose="02020603050405020304" pitchFamily="18" charset="0"/>
              </a:rPr>
              <a:t>curr_net</a:t>
            </a:r>
            <a:r>
              <a:rPr lang="de-DE" altLang="en-US">
                <a:solidFill>
                  <a:srgbClr val="000000"/>
                </a:solidFill>
                <a:cs typeface="Times New Roman" panose="02020603050405020304" pitchFamily="18" charset="0"/>
              </a:rPr>
              <a:t> has no parents and does not cause conflicts on </a:t>
            </a:r>
            <a:r>
              <a:rPr lang="de-DE" altLang="en-US" i="1">
                <a:solidFill>
                  <a:srgbClr val="000000"/>
                </a:solidFill>
                <a:cs typeface="Times New Roman" panose="02020603050405020304" pitchFamily="18" charset="0"/>
              </a:rPr>
              <a:t>curr_track</a:t>
            </a:r>
            <a:br>
              <a:rPr lang="de-DE" altLang="en-US">
                <a:solidFill>
                  <a:srgbClr val="000000"/>
                </a:solidFill>
                <a:cs typeface="Times New Roman" panose="02020603050405020304" pitchFamily="18" charset="0"/>
              </a:rPr>
            </a:br>
            <a:r>
              <a:rPr lang="de-DE" altLang="en-US">
                <a:solidFill>
                  <a:srgbClr val="000000"/>
                </a:solidFill>
                <a:cs typeface="Times New Roman" panose="02020603050405020304" pitchFamily="18" charset="0"/>
              </a:rPr>
              <a:t>assign </a:t>
            </a:r>
            <a:r>
              <a:rPr lang="de-DE" altLang="en-US" i="1">
                <a:solidFill>
                  <a:srgbClr val="000000"/>
                </a:solidFill>
                <a:cs typeface="Times New Roman" panose="02020603050405020304" pitchFamily="18" charset="0"/>
              </a:rPr>
              <a:t>curr_net</a:t>
            </a:r>
            <a:endParaRPr lang="de-DE" altLang="en-US" sz="1900" b="1" i="1">
              <a:solidFill>
                <a:schemeClr val="bg1"/>
              </a:solidFill>
              <a:sym typeface="Symbol" pitchFamily="2" charset="2"/>
            </a:endParaRPr>
          </a:p>
        </p:txBody>
      </p:sp>
      <p:sp>
        <p:nvSpPr>
          <p:cNvPr id="57" name="Text Box 61">
            <a:extLst>
              <a:ext uri="{FF2B5EF4-FFF2-40B4-BE49-F238E27FC236}">
                <a16:creationId xmlns:a16="http://schemas.microsoft.com/office/drawing/2014/main" id="{1F7458A8-E678-A14C-9E7B-9995A1C0E80F}"/>
              </a:ext>
            </a:extLst>
          </p:cNvPr>
          <p:cNvSpPr txBox="1">
            <a:spLocks noChangeArrowheads="1"/>
          </p:cNvSpPr>
          <p:nvPr/>
        </p:nvSpPr>
        <p:spPr bwMode="auto">
          <a:xfrm>
            <a:off x="3403601" y="1587734"/>
            <a:ext cx="392113"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D</a:t>
            </a:r>
          </a:p>
        </p:txBody>
      </p:sp>
    </p:spTree>
    <p:extLst>
      <p:ext uri="{BB962C8B-B14F-4D97-AF65-F5344CB8AC3E}">
        <p14:creationId xmlns:p14="http://schemas.microsoft.com/office/powerpoint/2010/main" val="88528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dissolve">
                                      <p:cBhvr>
                                        <p:cTn id="12" dur="500"/>
                                        <p:tgtEl>
                                          <p:spTgt spid="51"/>
                                        </p:tgtEl>
                                      </p:cBhvr>
                                    </p:animEffect>
                                  </p:childTnLst>
                                </p:cTn>
                              </p:par>
                              <p:par>
                                <p:cTn id="13" presetID="9"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dissolve">
                                      <p:cBhvr>
                                        <p:cTn id="15" dur="500"/>
                                        <p:tgtEl>
                                          <p:spTgt spid="52"/>
                                        </p:tgtEl>
                                      </p:cBhvr>
                                    </p:animEffect>
                                  </p:childTnLst>
                                </p:cTn>
                              </p:par>
                              <p:par>
                                <p:cTn id="16" presetID="9" presetClass="entr" presetSubtype="0" fill="hold"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dissolve">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dissolve">
                                      <p:cBhvr>
                                        <p:cTn id="23" dur="50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xit" presetSubtype="4" fill="hold" nodeType="clickEffect">
                                  <p:stCondLst>
                                    <p:cond delay="0"/>
                                  </p:stCondLst>
                                  <p:childTnLst>
                                    <p:anim calcmode="lin" valueType="num">
                                      <p:cBhvr additive="base">
                                        <p:cTn id="27" dur="500"/>
                                        <p:tgtEl>
                                          <p:spTgt spid="9"/>
                                        </p:tgtEl>
                                        <p:attrNameLst>
                                          <p:attrName>ppt_x</p:attrName>
                                        </p:attrNameLst>
                                      </p:cBhvr>
                                      <p:tavLst>
                                        <p:tav tm="0">
                                          <p:val>
                                            <p:strVal val="ppt_x"/>
                                          </p:val>
                                        </p:tav>
                                        <p:tav tm="100000">
                                          <p:val>
                                            <p:strVal val="ppt_x"/>
                                          </p:val>
                                        </p:tav>
                                      </p:tavLst>
                                    </p:anim>
                                    <p:anim calcmode="lin" valueType="num">
                                      <p:cBhvr additive="base">
                                        <p:cTn id="28" dur="500"/>
                                        <p:tgtEl>
                                          <p:spTgt spid="9"/>
                                        </p:tgtEl>
                                        <p:attrNameLst>
                                          <p:attrName>ppt_y</p:attrName>
                                        </p:attrNameLst>
                                      </p:cBhvr>
                                      <p:tavLst>
                                        <p:tav tm="0">
                                          <p:val>
                                            <p:strVal val="ppt_y"/>
                                          </p:val>
                                        </p:tav>
                                        <p:tav tm="100000">
                                          <p:val>
                                            <p:strVal val="1+ppt_h/2"/>
                                          </p:val>
                                        </p:tav>
                                      </p:tavLst>
                                    </p:anim>
                                    <p:set>
                                      <p:cBhvr>
                                        <p:cTn id="29" dur="1" fill="hold">
                                          <p:stCondLst>
                                            <p:cond delay="499"/>
                                          </p:stCondLst>
                                        </p:cTn>
                                        <p:tgtEl>
                                          <p:spTgt spid="9"/>
                                        </p:tgtEl>
                                        <p:attrNameLst>
                                          <p:attrName>style.visibility</p:attrName>
                                        </p:attrNameLst>
                                      </p:cBhvr>
                                      <p:to>
                                        <p:strVal val="hidden"/>
                                      </p:to>
                                    </p:set>
                                  </p:childTnLst>
                                </p:cTn>
                              </p:par>
                              <p:par>
                                <p:cTn id="30" presetID="2" presetClass="exit" presetSubtype="4" fill="hold" nodeType="withEffect">
                                  <p:stCondLst>
                                    <p:cond delay="0"/>
                                  </p:stCondLst>
                                  <p:childTnLst>
                                    <p:anim calcmode="lin" valueType="num">
                                      <p:cBhvr additive="base">
                                        <p:cTn id="31" dur="500"/>
                                        <p:tgtEl>
                                          <p:spTgt spid="20"/>
                                        </p:tgtEl>
                                        <p:attrNameLst>
                                          <p:attrName>ppt_x</p:attrName>
                                        </p:attrNameLst>
                                      </p:cBhvr>
                                      <p:tavLst>
                                        <p:tav tm="0">
                                          <p:val>
                                            <p:strVal val="ppt_x"/>
                                          </p:val>
                                        </p:tav>
                                        <p:tav tm="100000">
                                          <p:val>
                                            <p:strVal val="ppt_x"/>
                                          </p:val>
                                        </p:tav>
                                      </p:tavLst>
                                    </p:anim>
                                    <p:anim calcmode="lin" valueType="num">
                                      <p:cBhvr additive="base">
                                        <p:cTn id="32" dur="500"/>
                                        <p:tgtEl>
                                          <p:spTgt spid="20"/>
                                        </p:tgtEl>
                                        <p:attrNameLst>
                                          <p:attrName>ppt_y</p:attrName>
                                        </p:attrNameLst>
                                      </p:cBhvr>
                                      <p:tavLst>
                                        <p:tav tm="0">
                                          <p:val>
                                            <p:strVal val="ppt_y"/>
                                          </p:val>
                                        </p:tav>
                                        <p:tav tm="100000">
                                          <p:val>
                                            <p:strVal val="1+ppt_h/2"/>
                                          </p:val>
                                        </p:tav>
                                      </p:tavLst>
                                    </p:anim>
                                    <p:set>
                                      <p:cBhvr>
                                        <p:cTn id="33" dur="1" fill="hold">
                                          <p:stCondLst>
                                            <p:cond delay="499"/>
                                          </p:stCondLst>
                                        </p:cTn>
                                        <p:tgtEl>
                                          <p:spTgt spid="20"/>
                                        </p:tgtEl>
                                        <p:attrNameLst>
                                          <p:attrName>style.visibility</p:attrName>
                                        </p:attrNameLst>
                                      </p:cBhvr>
                                      <p:to>
                                        <p:strVal val="hidden"/>
                                      </p:to>
                                    </p:set>
                                  </p:childTnLst>
                                </p:cTn>
                              </p:par>
                              <p:par>
                                <p:cTn id="34" presetID="2" presetClass="exit" presetSubtype="4" fill="hold" nodeType="withEffect">
                                  <p:stCondLst>
                                    <p:cond delay="0"/>
                                  </p:stCondLst>
                                  <p:childTnLst>
                                    <p:anim calcmode="lin" valueType="num">
                                      <p:cBhvr additive="base">
                                        <p:cTn id="35" dur="500"/>
                                        <p:tgtEl>
                                          <p:spTgt spid="21"/>
                                        </p:tgtEl>
                                        <p:attrNameLst>
                                          <p:attrName>ppt_x</p:attrName>
                                        </p:attrNameLst>
                                      </p:cBhvr>
                                      <p:tavLst>
                                        <p:tav tm="0">
                                          <p:val>
                                            <p:strVal val="ppt_x"/>
                                          </p:val>
                                        </p:tav>
                                        <p:tav tm="100000">
                                          <p:val>
                                            <p:strVal val="ppt_x"/>
                                          </p:val>
                                        </p:tav>
                                      </p:tavLst>
                                    </p:anim>
                                    <p:anim calcmode="lin" valueType="num">
                                      <p:cBhvr additive="base">
                                        <p:cTn id="36" dur="500"/>
                                        <p:tgtEl>
                                          <p:spTgt spid="21"/>
                                        </p:tgtEl>
                                        <p:attrNameLst>
                                          <p:attrName>ppt_y</p:attrName>
                                        </p:attrNameLst>
                                      </p:cBhvr>
                                      <p:tavLst>
                                        <p:tav tm="0">
                                          <p:val>
                                            <p:strVal val="ppt_y"/>
                                          </p:val>
                                        </p:tav>
                                        <p:tav tm="100000">
                                          <p:val>
                                            <p:strVal val="1+ppt_h/2"/>
                                          </p:val>
                                        </p:tav>
                                      </p:tavLst>
                                    </p:anim>
                                    <p:set>
                                      <p:cBhvr>
                                        <p:cTn id="37" dur="1" fill="hold">
                                          <p:stCondLst>
                                            <p:cond delay="499"/>
                                          </p:stCondLst>
                                        </p:cTn>
                                        <p:tgtEl>
                                          <p:spTgt spid="21"/>
                                        </p:tgtEl>
                                        <p:attrNameLst>
                                          <p:attrName>style.visibility</p:attrName>
                                        </p:attrNameLst>
                                      </p:cBhvr>
                                      <p:to>
                                        <p:strVal val="hidden"/>
                                      </p:to>
                                    </p:set>
                                  </p:childTnLst>
                                </p:cTn>
                              </p:par>
                              <p:par>
                                <p:cTn id="38" presetID="2" presetClass="exit" presetSubtype="4" fill="hold" nodeType="withEffect">
                                  <p:stCondLst>
                                    <p:cond delay="0"/>
                                  </p:stCondLst>
                                  <p:childTnLst>
                                    <p:anim calcmode="lin" valueType="num">
                                      <p:cBhvr additive="base">
                                        <p:cTn id="39" dur="500"/>
                                        <p:tgtEl>
                                          <p:spTgt spid="52"/>
                                        </p:tgtEl>
                                        <p:attrNameLst>
                                          <p:attrName>ppt_x</p:attrName>
                                        </p:attrNameLst>
                                      </p:cBhvr>
                                      <p:tavLst>
                                        <p:tav tm="0">
                                          <p:val>
                                            <p:strVal val="ppt_x"/>
                                          </p:val>
                                        </p:tav>
                                        <p:tav tm="100000">
                                          <p:val>
                                            <p:strVal val="ppt_x"/>
                                          </p:val>
                                        </p:tav>
                                      </p:tavLst>
                                    </p:anim>
                                    <p:anim calcmode="lin" valueType="num">
                                      <p:cBhvr additive="base">
                                        <p:cTn id="40" dur="500"/>
                                        <p:tgtEl>
                                          <p:spTgt spid="52"/>
                                        </p:tgtEl>
                                        <p:attrNameLst>
                                          <p:attrName>ppt_y</p:attrName>
                                        </p:attrNameLst>
                                      </p:cBhvr>
                                      <p:tavLst>
                                        <p:tav tm="0">
                                          <p:val>
                                            <p:strVal val="ppt_y"/>
                                          </p:val>
                                        </p:tav>
                                        <p:tav tm="100000">
                                          <p:val>
                                            <p:strVal val="1+ppt_h/2"/>
                                          </p:val>
                                        </p:tav>
                                      </p:tavLst>
                                    </p:anim>
                                    <p:set>
                                      <p:cBhvr>
                                        <p:cTn id="41" dur="1" fill="hold">
                                          <p:stCondLst>
                                            <p:cond delay="499"/>
                                          </p:stCondLst>
                                        </p:cTn>
                                        <p:tgtEl>
                                          <p:spTgt spid="52"/>
                                        </p:tgtEl>
                                        <p:attrNameLst>
                                          <p:attrName>style.visibility</p:attrName>
                                        </p:attrNameLst>
                                      </p:cBhvr>
                                      <p:to>
                                        <p:strVal val="hidden"/>
                                      </p:to>
                                    </p:set>
                                  </p:childTnLst>
                                </p:cTn>
                              </p:par>
                              <p:par>
                                <p:cTn id="42" presetID="2" presetClass="exit" presetSubtype="4" fill="hold" nodeType="withEffect">
                                  <p:stCondLst>
                                    <p:cond delay="0"/>
                                  </p:stCondLst>
                                  <p:childTnLst>
                                    <p:anim calcmode="lin" valueType="num">
                                      <p:cBhvr additive="base">
                                        <p:cTn id="43" dur="500"/>
                                        <p:tgtEl>
                                          <p:spTgt spid="41"/>
                                        </p:tgtEl>
                                        <p:attrNameLst>
                                          <p:attrName>ppt_x</p:attrName>
                                        </p:attrNameLst>
                                      </p:cBhvr>
                                      <p:tavLst>
                                        <p:tav tm="0">
                                          <p:val>
                                            <p:strVal val="ppt_x"/>
                                          </p:val>
                                        </p:tav>
                                        <p:tav tm="100000">
                                          <p:val>
                                            <p:strVal val="ppt_x"/>
                                          </p:val>
                                        </p:tav>
                                      </p:tavLst>
                                    </p:anim>
                                    <p:anim calcmode="lin" valueType="num">
                                      <p:cBhvr additive="base">
                                        <p:cTn id="44" dur="500"/>
                                        <p:tgtEl>
                                          <p:spTgt spid="41"/>
                                        </p:tgtEl>
                                        <p:attrNameLst>
                                          <p:attrName>ppt_y</p:attrName>
                                        </p:attrNameLst>
                                      </p:cBhvr>
                                      <p:tavLst>
                                        <p:tav tm="0">
                                          <p:val>
                                            <p:strVal val="ppt_y"/>
                                          </p:val>
                                        </p:tav>
                                        <p:tav tm="100000">
                                          <p:val>
                                            <p:strVal val="1+ppt_h/2"/>
                                          </p:val>
                                        </p:tav>
                                      </p:tavLst>
                                    </p:anim>
                                    <p:set>
                                      <p:cBhvr>
                                        <p:cTn id="45" dur="1" fill="hold">
                                          <p:stCondLst>
                                            <p:cond delay="499"/>
                                          </p:stCondLst>
                                        </p:cTn>
                                        <p:tgtEl>
                                          <p:spTgt spid="41"/>
                                        </p:tgtEl>
                                        <p:attrNameLst>
                                          <p:attrName>style.visibility</p:attrName>
                                        </p:attrNameLst>
                                      </p:cBhvr>
                                      <p:to>
                                        <p:strVal val="hidden"/>
                                      </p:to>
                                    </p:set>
                                  </p:childTnLst>
                                </p:cTn>
                              </p:par>
                              <p:par>
                                <p:cTn id="46" presetID="2" presetClass="exit" presetSubtype="4" fill="hold" grpId="0" nodeType="withEffect">
                                  <p:stCondLst>
                                    <p:cond delay="0"/>
                                  </p:stCondLst>
                                  <p:childTnLst>
                                    <p:anim calcmode="lin" valueType="num">
                                      <p:cBhvr additive="base">
                                        <p:cTn id="47" dur="500"/>
                                        <p:tgtEl>
                                          <p:spTgt spid="48"/>
                                        </p:tgtEl>
                                        <p:attrNameLst>
                                          <p:attrName>ppt_x</p:attrName>
                                        </p:attrNameLst>
                                      </p:cBhvr>
                                      <p:tavLst>
                                        <p:tav tm="0">
                                          <p:val>
                                            <p:strVal val="ppt_x"/>
                                          </p:val>
                                        </p:tav>
                                        <p:tav tm="100000">
                                          <p:val>
                                            <p:strVal val="ppt_x"/>
                                          </p:val>
                                        </p:tav>
                                      </p:tavLst>
                                    </p:anim>
                                    <p:anim calcmode="lin" valueType="num">
                                      <p:cBhvr additive="base">
                                        <p:cTn id="48" dur="500"/>
                                        <p:tgtEl>
                                          <p:spTgt spid="48"/>
                                        </p:tgtEl>
                                        <p:attrNameLst>
                                          <p:attrName>ppt_y</p:attrName>
                                        </p:attrNameLst>
                                      </p:cBhvr>
                                      <p:tavLst>
                                        <p:tav tm="0">
                                          <p:val>
                                            <p:strVal val="ppt_y"/>
                                          </p:val>
                                        </p:tav>
                                        <p:tav tm="100000">
                                          <p:val>
                                            <p:strVal val="1+ppt_h/2"/>
                                          </p:val>
                                        </p:tav>
                                      </p:tavLst>
                                    </p:anim>
                                    <p:set>
                                      <p:cBhvr>
                                        <p:cTn id="49" dur="1" fill="hold">
                                          <p:stCondLst>
                                            <p:cond delay="499"/>
                                          </p:stCondLst>
                                        </p:cTn>
                                        <p:tgtEl>
                                          <p:spTgt spid="48"/>
                                        </p:tgtEl>
                                        <p:attrNameLst>
                                          <p:attrName>style.visibility</p:attrName>
                                        </p:attrNameLst>
                                      </p:cBhvr>
                                      <p:to>
                                        <p:strVal val="hidden"/>
                                      </p:to>
                                    </p:set>
                                  </p:childTnLst>
                                </p:cTn>
                              </p:par>
                              <p:par>
                                <p:cTn id="50" presetID="2" presetClass="exit" presetSubtype="4" fill="hold" nodeType="withEffect">
                                  <p:stCondLst>
                                    <p:cond delay="0"/>
                                  </p:stCondLst>
                                  <p:childTnLst>
                                    <p:anim calcmode="lin" valueType="num">
                                      <p:cBhvr additive="base">
                                        <p:cTn id="51" dur="500"/>
                                        <p:tgtEl>
                                          <p:spTgt spid="53"/>
                                        </p:tgtEl>
                                        <p:attrNameLst>
                                          <p:attrName>ppt_x</p:attrName>
                                        </p:attrNameLst>
                                      </p:cBhvr>
                                      <p:tavLst>
                                        <p:tav tm="0">
                                          <p:val>
                                            <p:strVal val="ppt_x"/>
                                          </p:val>
                                        </p:tav>
                                        <p:tav tm="100000">
                                          <p:val>
                                            <p:strVal val="ppt_x"/>
                                          </p:val>
                                        </p:tav>
                                      </p:tavLst>
                                    </p:anim>
                                    <p:anim calcmode="lin" valueType="num">
                                      <p:cBhvr additive="base">
                                        <p:cTn id="52" dur="500"/>
                                        <p:tgtEl>
                                          <p:spTgt spid="53"/>
                                        </p:tgtEl>
                                        <p:attrNameLst>
                                          <p:attrName>ppt_y</p:attrName>
                                        </p:attrNameLst>
                                      </p:cBhvr>
                                      <p:tavLst>
                                        <p:tav tm="0">
                                          <p:val>
                                            <p:strVal val="ppt_y"/>
                                          </p:val>
                                        </p:tav>
                                        <p:tav tm="100000">
                                          <p:val>
                                            <p:strVal val="1+ppt_h/2"/>
                                          </p:val>
                                        </p:tav>
                                      </p:tavLst>
                                    </p:anim>
                                    <p:set>
                                      <p:cBhvr>
                                        <p:cTn id="53" dur="1" fill="hold">
                                          <p:stCondLst>
                                            <p:cond delay="499"/>
                                          </p:stCondLst>
                                        </p:cTn>
                                        <p:tgtEl>
                                          <p:spTgt spid="53"/>
                                        </p:tgtEl>
                                        <p:attrNameLst>
                                          <p:attrName>style.visibility</p:attrName>
                                        </p:attrNameLst>
                                      </p:cBhvr>
                                      <p:to>
                                        <p:strVal val="hidden"/>
                                      </p:to>
                                    </p:set>
                                  </p:childTnLst>
                                </p:cTn>
                              </p:par>
                              <p:par>
                                <p:cTn id="54" presetID="2" presetClass="exit" presetSubtype="4" fill="hold" grpId="0" nodeType="withEffect">
                                  <p:stCondLst>
                                    <p:cond delay="0"/>
                                  </p:stCondLst>
                                  <p:childTnLst>
                                    <p:anim calcmode="lin" valueType="num">
                                      <p:cBhvr additive="base">
                                        <p:cTn id="55" dur="500"/>
                                        <p:tgtEl>
                                          <p:spTgt spid="57"/>
                                        </p:tgtEl>
                                        <p:attrNameLst>
                                          <p:attrName>ppt_x</p:attrName>
                                        </p:attrNameLst>
                                      </p:cBhvr>
                                      <p:tavLst>
                                        <p:tav tm="0">
                                          <p:val>
                                            <p:strVal val="ppt_x"/>
                                          </p:val>
                                        </p:tav>
                                        <p:tav tm="100000">
                                          <p:val>
                                            <p:strVal val="ppt_x"/>
                                          </p:val>
                                        </p:tav>
                                      </p:tavLst>
                                    </p:anim>
                                    <p:anim calcmode="lin" valueType="num">
                                      <p:cBhvr additive="base">
                                        <p:cTn id="56" dur="500"/>
                                        <p:tgtEl>
                                          <p:spTgt spid="57"/>
                                        </p:tgtEl>
                                        <p:attrNameLst>
                                          <p:attrName>ppt_y</p:attrName>
                                        </p:attrNameLst>
                                      </p:cBhvr>
                                      <p:tavLst>
                                        <p:tav tm="0">
                                          <p:val>
                                            <p:strVal val="ppt_y"/>
                                          </p:val>
                                        </p:tav>
                                        <p:tav tm="100000">
                                          <p:val>
                                            <p:strVal val="1+ppt_h/2"/>
                                          </p:val>
                                        </p:tav>
                                      </p:tavLst>
                                    </p:anim>
                                    <p:set>
                                      <p:cBhvr>
                                        <p:cTn id="57"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8" grpId="0" animBg="1"/>
      <p:bldP spid="51" grpId="0" animBg="1"/>
      <p:bldP spid="54" grpId="0" autoUpdateAnimBg="0"/>
      <p:bldP spid="5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51C8C-ABA0-0D07-F020-197B7FBE4A9B}"/>
              </a:ext>
            </a:extLst>
          </p:cNvPr>
          <p:cNvSpPr>
            <a:spLocks noGrp="1"/>
          </p:cNvSpPr>
          <p:nvPr>
            <p:ph type="title"/>
          </p:nvPr>
        </p:nvSpPr>
        <p:spPr/>
        <p:txBody>
          <a:bodyPr/>
          <a:lstStyle/>
          <a:p>
            <a:r>
              <a:rPr lang="en-US" dirty="0"/>
              <a:t>Walkthrough – VI </a:t>
            </a:r>
          </a:p>
        </p:txBody>
      </p:sp>
      <p:grpSp>
        <p:nvGrpSpPr>
          <p:cNvPr id="4" name="Group 26">
            <a:extLst>
              <a:ext uri="{FF2B5EF4-FFF2-40B4-BE49-F238E27FC236}">
                <a16:creationId xmlns:a16="http://schemas.microsoft.com/office/drawing/2014/main" id="{C4E66034-B372-9975-FD04-4E497B3D2D38}"/>
              </a:ext>
            </a:extLst>
          </p:cNvPr>
          <p:cNvGrpSpPr>
            <a:grpSpLocks/>
          </p:cNvGrpSpPr>
          <p:nvPr/>
        </p:nvGrpSpPr>
        <p:grpSpPr bwMode="auto">
          <a:xfrm>
            <a:off x="3767138" y="4487863"/>
            <a:ext cx="5414962" cy="374241"/>
            <a:chOff x="480" y="1066"/>
            <a:chExt cx="3222" cy="222"/>
          </a:xfrm>
        </p:grpSpPr>
        <p:grpSp>
          <p:nvGrpSpPr>
            <p:cNvPr id="5" name="Group 27">
              <a:extLst>
                <a:ext uri="{FF2B5EF4-FFF2-40B4-BE49-F238E27FC236}">
                  <a16:creationId xmlns:a16="http://schemas.microsoft.com/office/drawing/2014/main" id="{9A460AFE-50B6-6A85-70E8-1D7ECD87809D}"/>
                </a:ext>
              </a:extLst>
            </p:cNvPr>
            <p:cNvGrpSpPr>
              <a:grpSpLocks/>
            </p:cNvGrpSpPr>
            <p:nvPr/>
          </p:nvGrpSpPr>
          <p:grpSpPr bwMode="auto">
            <a:xfrm>
              <a:off x="572" y="1066"/>
              <a:ext cx="2993" cy="0"/>
              <a:chOff x="459" y="725"/>
              <a:chExt cx="2993" cy="0"/>
            </a:xfrm>
          </p:grpSpPr>
          <p:sp>
            <p:nvSpPr>
              <p:cNvPr id="18" name="Line 28">
                <a:extLst>
                  <a:ext uri="{FF2B5EF4-FFF2-40B4-BE49-F238E27FC236}">
                    <a16:creationId xmlns:a16="http://schemas.microsoft.com/office/drawing/2014/main" id="{8CFBA218-A63F-5915-1C00-F010AD7221DB}"/>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9" name="Line 29">
                <a:extLst>
                  <a:ext uri="{FF2B5EF4-FFF2-40B4-BE49-F238E27FC236}">
                    <a16:creationId xmlns:a16="http://schemas.microsoft.com/office/drawing/2014/main" id="{66C362FB-5C97-C1DC-9797-3907238E0952}"/>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0" name="Line 30">
                <a:extLst>
                  <a:ext uri="{FF2B5EF4-FFF2-40B4-BE49-F238E27FC236}">
                    <a16:creationId xmlns:a16="http://schemas.microsoft.com/office/drawing/2014/main" id="{CB6A1F6C-690B-E9DF-45C5-6663DF1D4BEE}"/>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1" name="Line 31">
                <a:extLst>
                  <a:ext uri="{FF2B5EF4-FFF2-40B4-BE49-F238E27FC236}">
                    <a16:creationId xmlns:a16="http://schemas.microsoft.com/office/drawing/2014/main" id="{CDDA31F0-42E2-1D81-B857-BC218EBE7958}"/>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2" name="Line 32">
                <a:extLst>
                  <a:ext uri="{FF2B5EF4-FFF2-40B4-BE49-F238E27FC236}">
                    <a16:creationId xmlns:a16="http://schemas.microsoft.com/office/drawing/2014/main" id="{5DA3E47B-AB86-2D5E-A9D6-CD8989808263}"/>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3" name="Line 33">
                <a:extLst>
                  <a:ext uri="{FF2B5EF4-FFF2-40B4-BE49-F238E27FC236}">
                    <a16:creationId xmlns:a16="http://schemas.microsoft.com/office/drawing/2014/main" id="{512723F6-CB3F-0DE6-1ABA-1172EA4816E5}"/>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4" name="Line 34">
                <a:extLst>
                  <a:ext uri="{FF2B5EF4-FFF2-40B4-BE49-F238E27FC236}">
                    <a16:creationId xmlns:a16="http://schemas.microsoft.com/office/drawing/2014/main" id="{CB3E3B43-6662-4990-9132-64DA015399E2}"/>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5" name="Line 35">
                <a:extLst>
                  <a:ext uri="{FF2B5EF4-FFF2-40B4-BE49-F238E27FC236}">
                    <a16:creationId xmlns:a16="http://schemas.microsoft.com/office/drawing/2014/main" id="{4F522F3F-4FC5-93C1-E95E-815A0446F134}"/>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6" name="Line 36">
                <a:extLst>
                  <a:ext uri="{FF2B5EF4-FFF2-40B4-BE49-F238E27FC236}">
                    <a16:creationId xmlns:a16="http://schemas.microsoft.com/office/drawing/2014/main" id="{AEA52594-1A0C-37E2-BFF1-B00CBB139984}"/>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7" name="Line 37">
                <a:extLst>
                  <a:ext uri="{FF2B5EF4-FFF2-40B4-BE49-F238E27FC236}">
                    <a16:creationId xmlns:a16="http://schemas.microsoft.com/office/drawing/2014/main" id="{0D9B8344-CF33-2005-54A1-24D8B6314F92}"/>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8" name="Line 38">
                <a:extLst>
                  <a:ext uri="{FF2B5EF4-FFF2-40B4-BE49-F238E27FC236}">
                    <a16:creationId xmlns:a16="http://schemas.microsoft.com/office/drawing/2014/main" id="{50F05E8B-803D-5903-ADB9-43A33B050ECB}"/>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 name="Text Box 39">
              <a:extLst>
                <a:ext uri="{FF2B5EF4-FFF2-40B4-BE49-F238E27FC236}">
                  <a16:creationId xmlns:a16="http://schemas.microsoft.com/office/drawing/2014/main" id="{4DFB2261-0C0A-64BD-149C-49F650B7E666}"/>
                </a:ext>
              </a:extLst>
            </p:cNvPr>
            <p:cNvSpPr txBox="1">
              <a:spLocks noChangeArrowheads="1"/>
            </p:cNvSpPr>
            <p:nvPr/>
          </p:nvSpPr>
          <p:spPr bwMode="auto">
            <a:xfrm>
              <a:off x="480"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7" name="Text Box 40">
              <a:extLst>
                <a:ext uri="{FF2B5EF4-FFF2-40B4-BE49-F238E27FC236}">
                  <a16:creationId xmlns:a16="http://schemas.microsoft.com/office/drawing/2014/main" id="{53D3DA80-2793-BB76-6B06-BA96211D615A}"/>
                </a:ext>
              </a:extLst>
            </p:cNvPr>
            <p:cNvSpPr txBox="1">
              <a:spLocks noChangeArrowheads="1"/>
            </p:cNvSpPr>
            <p:nvPr/>
          </p:nvSpPr>
          <p:spPr bwMode="auto">
            <a:xfrm>
              <a:off x="754"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8" name="Text Box 41">
              <a:extLst>
                <a:ext uri="{FF2B5EF4-FFF2-40B4-BE49-F238E27FC236}">
                  <a16:creationId xmlns:a16="http://schemas.microsoft.com/office/drawing/2014/main" id="{D7D9FF71-AE13-6EE9-CD1F-472E7928E494}"/>
                </a:ext>
              </a:extLst>
            </p:cNvPr>
            <p:cNvSpPr txBox="1">
              <a:spLocks noChangeArrowheads="1"/>
            </p:cNvSpPr>
            <p:nvPr/>
          </p:nvSpPr>
          <p:spPr bwMode="auto">
            <a:xfrm>
              <a:off x="1026"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9" name="Text Box 42">
              <a:extLst>
                <a:ext uri="{FF2B5EF4-FFF2-40B4-BE49-F238E27FC236}">
                  <a16:creationId xmlns:a16="http://schemas.microsoft.com/office/drawing/2014/main" id="{6B970AE5-B178-EB75-80AD-34C73695708E}"/>
                </a:ext>
              </a:extLst>
            </p:cNvPr>
            <p:cNvSpPr txBox="1">
              <a:spLocks noChangeArrowheads="1"/>
            </p:cNvSpPr>
            <p:nvPr/>
          </p:nvSpPr>
          <p:spPr bwMode="auto">
            <a:xfrm>
              <a:off x="1298"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10" name="Text Box 43">
              <a:extLst>
                <a:ext uri="{FF2B5EF4-FFF2-40B4-BE49-F238E27FC236}">
                  <a16:creationId xmlns:a16="http://schemas.microsoft.com/office/drawing/2014/main" id="{30AE85A2-4397-303F-FF44-CA88E31292B1}"/>
                </a:ext>
              </a:extLst>
            </p:cNvPr>
            <p:cNvSpPr txBox="1">
              <a:spLocks noChangeArrowheads="1"/>
            </p:cNvSpPr>
            <p:nvPr/>
          </p:nvSpPr>
          <p:spPr bwMode="auto">
            <a:xfrm>
              <a:off x="157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11" name="Text Box 44">
              <a:extLst>
                <a:ext uri="{FF2B5EF4-FFF2-40B4-BE49-F238E27FC236}">
                  <a16:creationId xmlns:a16="http://schemas.microsoft.com/office/drawing/2014/main" id="{4C452375-A97F-C7D1-ECEE-784E157A1F81}"/>
                </a:ext>
              </a:extLst>
            </p:cNvPr>
            <p:cNvSpPr txBox="1">
              <a:spLocks noChangeArrowheads="1"/>
            </p:cNvSpPr>
            <p:nvPr/>
          </p:nvSpPr>
          <p:spPr bwMode="auto">
            <a:xfrm>
              <a:off x="184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12" name="Text Box 45">
              <a:extLst>
                <a:ext uri="{FF2B5EF4-FFF2-40B4-BE49-F238E27FC236}">
                  <a16:creationId xmlns:a16="http://schemas.microsoft.com/office/drawing/2014/main" id="{F4F006FD-DF60-E002-D874-DD6547C13776}"/>
                </a:ext>
              </a:extLst>
            </p:cNvPr>
            <p:cNvSpPr txBox="1">
              <a:spLocks noChangeArrowheads="1"/>
            </p:cNvSpPr>
            <p:nvPr/>
          </p:nvSpPr>
          <p:spPr bwMode="auto">
            <a:xfrm>
              <a:off x="211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13" name="Text Box 46">
              <a:extLst>
                <a:ext uri="{FF2B5EF4-FFF2-40B4-BE49-F238E27FC236}">
                  <a16:creationId xmlns:a16="http://schemas.microsoft.com/office/drawing/2014/main" id="{ED1ABE8D-D371-74A4-3A44-7B59E61FE343}"/>
                </a:ext>
              </a:extLst>
            </p:cNvPr>
            <p:cNvSpPr txBox="1">
              <a:spLocks noChangeArrowheads="1"/>
            </p:cNvSpPr>
            <p:nvPr/>
          </p:nvSpPr>
          <p:spPr bwMode="auto">
            <a:xfrm>
              <a:off x="2387"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4" name="Text Box 47">
              <a:extLst>
                <a:ext uri="{FF2B5EF4-FFF2-40B4-BE49-F238E27FC236}">
                  <a16:creationId xmlns:a16="http://schemas.microsoft.com/office/drawing/2014/main" id="{28038B13-2E50-4FF6-E8DC-CCDB003DD2FF}"/>
                </a:ext>
              </a:extLst>
            </p:cNvPr>
            <p:cNvSpPr txBox="1">
              <a:spLocks noChangeArrowheads="1"/>
            </p:cNvSpPr>
            <p:nvPr/>
          </p:nvSpPr>
          <p:spPr bwMode="auto">
            <a:xfrm>
              <a:off x="2659"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15" name="Text Box 48">
              <a:extLst>
                <a:ext uri="{FF2B5EF4-FFF2-40B4-BE49-F238E27FC236}">
                  <a16:creationId xmlns:a16="http://schemas.microsoft.com/office/drawing/2014/main" id="{2C121B6E-148D-C39A-6010-3C0061071D1E}"/>
                </a:ext>
              </a:extLst>
            </p:cNvPr>
            <p:cNvSpPr txBox="1">
              <a:spLocks noChangeArrowheads="1"/>
            </p:cNvSpPr>
            <p:nvPr/>
          </p:nvSpPr>
          <p:spPr bwMode="auto">
            <a:xfrm>
              <a:off x="293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6" name="Text Box 49">
              <a:extLst>
                <a:ext uri="{FF2B5EF4-FFF2-40B4-BE49-F238E27FC236}">
                  <a16:creationId xmlns:a16="http://schemas.microsoft.com/office/drawing/2014/main" id="{3E21CAE6-637C-8DCB-E489-04CE408029CA}"/>
                </a:ext>
              </a:extLst>
            </p:cNvPr>
            <p:cNvSpPr txBox="1">
              <a:spLocks noChangeArrowheads="1"/>
            </p:cNvSpPr>
            <p:nvPr/>
          </p:nvSpPr>
          <p:spPr bwMode="auto">
            <a:xfrm>
              <a:off x="320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17" name="Text Box 50">
              <a:extLst>
                <a:ext uri="{FF2B5EF4-FFF2-40B4-BE49-F238E27FC236}">
                  <a16:creationId xmlns:a16="http://schemas.microsoft.com/office/drawing/2014/main" id="{A27FD06D-3B9D-C719-2839-E6DEBBBE5E9F}"/>
                </a:ext>
              </a:extLst>
            </p:cNvPr>
            <p:cNvSpPr txBox="1">
              <a:spLocks noChangeArrowheads="1"/>
            </p:cNvSpPr>
            <p:nvPr/>
          </p:nvSpPr>
          <p:spPr bwMode="auto">
            <a:xfrm>
              <a:off x="347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grpSp>
      <p:sp>
        <p:nvSpPr>
          <p:cNvPr id="29" name="Line 51">
            <a:extLst>
              <a:ext uri="{FF2B5EF4-FFF2-40B4-BE49-F238E27FC236}">
                <a16:creationId xmlns:a16="http://schemas.microsoft.com/office/drawing/2014/main" id="{D119AAB1-CD2C-4816-6934-1A929ACE0B24}"/>
              </a:ext>
            </a:extLst>
          </p:cNvPr>
          <p:cNvSpPr>
            <a:spLocks noChangeShapeType="1"/>
          </p:cNvSpPr>
          <p:nvPr/>
        </p:nvSpPr>
        <p:spPr bwMode="auto">
          <a:xfrm>
            <a:off x="43799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52">
            <a:extLst>
              <a:ext uri="{FF2B5EF4-FFF2-40B4-BE49-F238E27FC236}">
                <a16:creationId xmlns:a16="http://schemas.microsoft.com/office/drawing/2014/main" id="{AD4DA7C8-27B2-9633-8F64-D6D816E8EDD3}"/>
              </a:ext>
            </a:extLst>
          </p:cNvPr>
          <p:cNvSpPr>
            <a:spLocks noChangeShapeType="1"/>
          </p:cNvSpPr>
          <p:nvPr/>
        </p:nvSpPr>
        <p:spPr bwMode="auto">
          <a:xfrm>
            <a:off x="4379913" y="2555875"/>
            <a:ext cx="13716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53">
            <a:extLst>
              <a:ext uri="{FF2B5EF4-FFF2-40B4-BE49-F238E27FC236}">
                <a16:creationId xmlns:a16="http://schemas.microsoft.com/office/drawing/2014/main" id="{0AEA76A4-1569-802B-A360-60DE45CB84D5}"/>
              </a:ext>
            </a:extLst>
          </p:cNvPr>
          <p:cNvSpPr>
            <a:spLocks noChangeShapeType="1"/>
          </p:cNvSpPr>
          <p:nvPr/>
        </p:nvSpPr>
        <p:spPr bwMode="auto">
          <a:xfrm>
            <a:off x="57515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54">
            <a:extLst>
              <a:ext uri="{FF2B5EF4-FFF2-40B4-BE49-F238E27FC236}">
                <a16:creationId xmlns:a16="http://schemas.microsoft.com/office/drawing/2014/main" id="{093541DD-E9FE-85DA-51E3-8BD7ACE5FB86}"/>
              </a:ext>
            </a:extLst>
          </p:cNvPr>
          <p:cNvSpPr>
            <a:spLocks noChangeShapeType="1"/>
          </p:cNvSpPr>
          <p:nvPr/>
        </p:nvSpPr>
        <p:spPr bwMode="auto">
          <a:xfrm>
            <a:off x="4837113" y="2200275"/>
            <a:ext cx="0" cy="738188"/>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55">
            <a:extLst>
              <a:ext uri="{FF2B5EF4-FFF2-40B4-BE49-F238E27FC236}">
                <a16:creationId xmlns:a16="http://schemas.microsoft.com/office/drawing/2014/main" id="{F5E3C39F-528E-73B8-A482-729865F216FB}"/>
              </a:ext>
            </a:extLst>
          </p:cNvPr>
          <p:cNvSpPr>
            <a:spLocks noChangeShapeType="1"/>
          </p:cNvSpPr>
          <p:nvPr/>
        </p:nvSpPr>
        <p:spPr bwMode="auto">
          <a:xfrm>
            <a:off x="7581900" y="2200275"/>
            <a:ext cx="0" cy="738188"/>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56">
            <a:extLst>
              <a:ext uri="{FF2B5EF4-FFF2-40B4-BE49-F238E27FC236}">
                <a16:creationId xmlns:a16="http://schemas.microsoft.com/office/drawing/2014/main" id="{622E9B32-7C5E-1D91-8F7B-8FE8D115201C}"/>
              </a:ext>
            </a:extLst>
          </p:cNvPr>
          <p:cNvSpPr>
            <a:spLocks noChangeShapeType="1"/>
          </p:cNvSpPr>
          <p:nvPr/>
        </p:nvSpPr>
        <p:spPr bwMode="auto">
          <a:xfrm flipV="1">
            <a:off x="4837114" y="2938463"/>
            <a:ext cx="2744787"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71">
            <a:extLst>
              <a:ext uri="{FF2B5EF4-FFF2-40B4-BE49-F238E27FC236}">
                <a16:creationId xmlns:a16="http://schemas.microsoft.com/office/drawing/2014/main" id="{281A15BF-2D05-EF63-2BAB-E26A6F00110E}"/>
              </a:ext>
            </a:extLst>
          </p:cNvPr>
          <p:cNvSpPr>
            <a:spLocks noChangeShapeType="1"/>
          </p:cNvSpPr>
          <p:nvPr/>
        </p:nvSpPr>
        <p:spPr bwMode="auto">
          <a:xfrm>
            <a:off x="8496300"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72">
            <a:extLst>
              <a:ext uri="{FF2B5EF4-FFF2-40B4-BE49-F238E27FC236}">
                <a16:creationId xmlns:a16="http://schemas.microsoft.com/office/drawing/2014/main" id="{0DF2548E-54E2-F446-D659-81195CF8FF65}"/>
              </a:ext>
            </a:extLst>
          </p:cNvPr>
          <p:cNvSpPr>
            <a:spLocks noChangeShapeType="1"/>
          </p:cNvSpPr>
          <p:nvPr/>
        </p:nvSpPr>
        <p:spPr bwMode="auto">
          <a:xfrm>
            <a:off x="8953500" y="2174875"/>
            <a:ext cx="0" cy="381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73">
            <a:extLst>
              <a:ext uri="{FF2B5EF4-FFF2-40B4-BE49-F238E27FC236}">
                <a16:creationId xmlns:a16="http://schemas.microsoft.com/office/drawing/2014/main" id="{C1CE7594-527E-13E8-4C8B-B776045AF509}"/>
              </a:ext>
            </a:extLst>
          </p:cNvPr>
          <p:cNvSpPr>
            <a:spLocks noChangeShapeType="1"/>
          </p:cNvSpPr>
          <p:nvPr/>
        </p:nvSpPr>
        <p:spPr bwMode="auto">
          <a:xfrm flipV="1">
            <a:off x="8496300" y="2555875"/>
            <a:ext cx="4572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83">
            <a:extLst>
              <a:ext uri="{FF2B5EF4-FFF2-40B4-BE49-F238E27FC236}">
                <a16:creationId xmlns:a16="http://schemas.microsoft.com/office/drawing/2014/main" id="{228EFCEE-A92F-1D9E-8B58-DA2701170C45}"/>
              </a:ext>
            </a:extLst>
          </p:cNvPr>
          <p:cNvSpPr>
            <a:spLocks noChangeShapeType="1"/>
          </p:cNvSpPr>
          <p:nvPr/>
        </p:nvSpPr>
        <p:spPr bwMode="auto">
          <a:xfrm>
            <a:off x="3922714" y="2555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9" name="Line 84">
            <a:extLst>
              <a:ext uri="{FF2B5EF4-FFF2-40B4-BE49-F238E27FC236}">
                <a16:creationId xmlns:a16="http://schemas.microsoft.com/office/drawing/2014/main" id="{2D1817A4-038E-AD51-A418-107676CC7014}"/>
              </a:ext>
            </a:extLst>
          </p:cNvPr>
          <p:cNvSpPr>
            <a:spLocks noChangeShapeType="1"/>
          </p:cNvSpPr>
          <p:nvPr/>
        </p:nvSpPr>
        <p:spPr bwMode="auto">
          <a:xfrm>
            <a:off x="3922714" y="2936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0" name="Line 85">
            <a:extLst>
              <a:ext uri="{FF2B5EF4-FFF2-40B4-BE49-F238E27FC236}">
                <a16:creationId xmlns:a16="http://schemas.microsoft.com/office/drawing/2014/main" id="{FC89151D-A5CF-ED45-240F-F5B3C0300E61}"/>
              </a:ext>
            </a:extLst>
          </p:cNvPr>
          <p:cNvSpPr>
            <a:spLocks noChangeShapeType="1"/>
          </p:cNvSpPr>
          <p:nvPr/>
        </p:nvSpPr>
        <p:spPr bwMode="auto">
          <a:xfrm>
            <a:off x="3922714" y="3352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1" name="Line 86">
            <a:extLst>
              <a:ext uri="{FF2B5EF4-FFF2-40B4-BE49-F238E27FC236}">
                <a16:creationId xmlns:a16="http://schemas.microsoft.com/office/drawing/2014/main" id="{04E2BDB2-F613-3976-3B07-92683E542EE1}"/>
              </a:ext>
            </a:extLst>
          </p:cNvPr>
          <p:cNvSpPr>
            <a:spLocks noChangeShapeType="1"/>
          </p:cNvSpPr>
          <p:nvPr/>
        </p:nvSpPr>
        <p:spPr bwMode="auto">
          <a:xfrm>
            <a:off x="3922714" y="3733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2" name="Line 87">
            <a:extLst>
              <a:ext uri="{FF2B5EF4-FFF2-40B4-BE49-F238E27FC236}">
                <a16:creationId xmlns:a16="http://schemas.microsoft.com/office/drawing/2014/main" id="{6AEA2907-D862-2059-82BB-623930C4D8B1}"/>
              </a:ext>
            </a:extLst>
          </p:cNvPr>
          <p:cNvSpPr>
            <a:spLocks noChangeShapeType="1"/>
          </p:cNvSpPr>
          <p:nvPr/>
        </p:nvSpPr>
        <p:spPr bwMode="auto">
          <a:xfrm>
            <a:off x="3922714" y="4114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 name="Text Box 88">
            <a:extLst>
              <a:ext uri="{FF2B5EF4-FFF2-40B4-BE49-F238E27FC236}">
                <a16:creationId xmlns:a16="http://schemas.microsoft.com/office/drawing/2014/main" id="{C864C7F5-F92C-0516-CE63-C7F6AEF8D95B}"/>
              </a:ext>
            </a:extLst>
          </p:cNvPr>
          <p:cNvSpPr txBox="1">
            <a:spLocks noChangeArrowheads="1"/>
          </p:cNvSpPr>
          <p:nvPr/>
        </p:nvSpPr>
        <p:spPr bwMode="auto">
          <a:xfrm>
            <a:off x="3451225" y="2403475"/>
            <a:ext cx="2857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1</a:t>
            </a:r>
            <a:endParaRPr lang="en-US" altLang="zh-CN">
              <a:ea typeface="ＭＳ Ｐゴシック" panose="020B0600070205080204" pitchFamily="34" charset="-128"/>
            </a:endParaRPr>
          </a:p>
        </p:txBody>
      </p:sp>
      <p:sp>
        <p:nvSpPr>
          <p:cNvPr id="44" name="Text Box 89">
            <a:extLst>
              <a:ext uri="{FF2B5EF4-FFF2-40B4-BE49-F238E27FC236}">
                <a16:creationId xmlns:a16="http://schemas.microsoft.com/office/drawing/2014/main" id="{7F3C2AF0-9072-5CB0-2DFF-E8E9DFCB473B}"/>
              </a:ext>
            </a:extLst>
          </p:cNvPr>
          <p:cNvSpPr txBox="1">
            <a:spLocks noChangeArrowheads="1"/>
          </p:cNvSpPr>
          <p:nvPr/>
        </p:nvSpPr>
        <p:spPr bwMode="auto">
          <a:xfrm>
            <a:off x="1908176" y="2735264"/>
            <a:ext cx="1903413" cy="65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a:t>
            </a:r>
            <a:r>
              <a:rPr lang="de-DE" altLang="en-US" i="1">
                <a:solidFill>
                  <a:srgbClr val="000000"/>
                </a:solidFill>
                <a:ea typeface="ＭＳ Ｐゴシック" panose="020B0600070205080204" pitchFamily="34" charset="-128"/>
              </a:rPr>
              <a:t>curr_track</a:t>
            </a:r>
            <a:r>
              <a:rPr lang="de-DE" altLang="en-US">
                <a:ea typeface="ＭＳ Ｐゴシック" panose="020B0600070205080204" pitchFamily="34" charset="-128"/>
              </a:rPr>
              <a:t> = 2</a:t>
            </a:r>
            <a:endParaRPr lang="en-US" altLang="zh-CN">
              <a:ea typeface="ＭＳ Ｐゴシック" panose="020B0600070205080204" pitchFamily="34" charset="-128"/>
            </a:endParaRPr>
          </a:p>
        </p:txBody>
      </p:sp>
      <p:sp>
        <p:nvSpPr>
          <p:cNvPr id="45" name="Text Box 90">
            <a:extLst>
              <a:ext uri="{FF2B5EF4-FFF2-40B4-BE49-F238E27FC236}">
                <a16:creationId xmlns:a16="http://schemas.microsoft.com/office/drawing/2014/main" id="{0409139E-09B6-80B0-FFCF-3C013DFFDF24}"/>
              </a:ext>
            </a:extLst>
          </p:cNvPr>
          <p:cNvSpPr txBox="1">
            <a:spLocks noChangeArrowheads="1"/>
          </p:cNvSpPr>
          <p:nvPr/>
        </p:nvSpPr>
        <p:spPr bwMode="auto">
          <a:xfrm>
            <a:off x="3176588" y="3114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3</a:t>
            </a:r>
            <a:endParaRPr lang="en-US" altLang="zh-CN">
              <a:ea typeface="ＭＳ Ｐゴシック" panose="020B0600070205080204" pitchFamily="34" charset="-128"/>
            </a:endParaRPr>
          </a:p>
        </p:txBody>
      </p:sp>
      <p:sp>
        <p:nvSpPr>
          <p:cNvPr id="46" name="Text Box 91">
            <a:extLst>
              <a:ext uri="{FF2B5EF4-FFF2-40B4-BE49-F238E27FC236}">
                <a16:creationId xmlns:a16="http://schemas.microsoft.com/office/drawing/2014/main" id="{251E8651-0861-B923-FF29-B052CD62B7FE}"/>
              </a:ext>
            </a:extLst>
          </p:cNvPr>
          <p:cNvSpPr txBox="1">
            <a:spLocks noChangeArrowheads="1"/>
          </p:cNvSpPr>
          <p:nvPr/>
        </p:nvSpPr>
        <p:spPr bwMode="auto">
          <a:xfrm>
            <a:off x="3176588" y="3495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4</a:t>
            </a:r>
            <a:endParaRPr lang="en-US" altLang="zh-CN">
              <a:ea typeface="ＭＳ Ｐゴシック" panose="020B0600070205080204" pitchFamily="34" charset="-128"/>
            </a:endParaRPr>
          </a:p>
        </p:txBody>
      </p:sp>
      <p:sp>
        <p:nvSpPr>
          <p:cNvPr id="47" name="Text Box 92">
            <a:extLst>
              <a:ext uri="{FF2B5EF4-FFF2-40B4-BE49-F238E27FC236}">
                <a16:creationId xmlns:a16="http://schemas.microsoft.com/office/drawing/2014/main" id="{69E48BBC-B436-7190-77D8-083AE4B3880B}"/>
              </a:ext>
            </a:extLst>
          </p:cNvPr>
          <p:cNvSpPr txBox="1">
            <a:spLocks noChangeArrowheads="1"/>
          </p:cNvSpPr>
          <p:nvPr/>
        </p:nvSpPr>
        <p:spPr bwMode="auto">
          <a:xfrm>
            <a:off x="3176588" y="3930650"/>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solidFill>
                  <a:schemeClr val="bg2"/>
                </a:solidFill>
                <a:ea typeface="ＭＳ Ｐゴシック" panose="020B0600070205080204" pitchFamily="34" charset="-128"/>
              </a:rPr>
              <a:t>     </a:t>
            </a:r>
            <a:r>
              <a:rPr lang="de-DE" altLang="en-US">
                <a:ea typeface="ＭＳ Ｐゴシック" panose="020B0600070205080204" pitchFamily="34" charset="-128"/>
              </a:rPr>
              <a:t>5</a:t>
            </a:r>
            <a:endParaRPr lang="en-US" altLang="zh-CN">
              <a:ea typeface="ＭＳ Ｐゴシック" panose="020B0600070205080204" pitchFamily="34" charset="-128"/>
            </a:endParaRPr>
          </a:p>
        </p:txBody>
      </p:sp>
      <p:grpSp>
        <p:nvGrpSpPr>
          <p:cNvPr id="48" name="Group 121">
            <a:extLst>
              <a:ext uri="{FF2B5EF4-FFF2-40B4-BE49-F238E27FC236}">
                <a16:creationId xmlns:a16="http://schemas.microsoft.com/office/drawing/2014/main" id="{8159DC60-3931-FE2B-022A-D2B60481E827}"/>
              </a:ext>
            </a:extLst>
          </p:cNvPr>
          <p:cNvGrpSpPr>
            <a:grpSpLocks/>
          </p:cNvGrpSpPr>
          <p:nvPr/>
        </p:nvGrpSpPr>
        <p:grpSpPr bwMode="auto">
          <a:xfrm>
            <a:off x="3924300" y="2224088"/>
            <a:ext cx="5030788" cy="0"/>
            <a:chOff x="459" y="725"/>
            <a:chExt cx="2993" cy="0"/>
          </a:xfrm>
        </p:grpSpPr>
        <p:sp>
          <p:nvSpPr>
            <p:cNvPr id="49" name="Line 122">
              <a:extLst>
                <a:ext uri="{FF2B5EF4-FFF2-40B4-BE49-F238E27FC236}">
                  <a16:creationId xmlns:a16="http://schemas.microsoft.com/office/drawing/2014/main" id="{C0F64E6E-92FE-C26B-EA7F-796818B74D1A}"/>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0" name="Line 123">
              <a:extLst>
                <a:ext uri="{FF2B5EF4-FFF2-40B4-BE49-F238E27FC236}">
                  <a16:creationId xmlns:a16="http://schemas.microsoft.com/office/drawing/2014/main" id="{3599A3FC-17C2-127B-04E1-AD14947C73BE}"/>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1" name="Line 124">
              <a:extLst>
                <a:ext uri="{FF2B5EF4-FFF2-40B4-BE49-F238E27FC236}">
                  <a16:creationId xmlns:a16="http://schemas.microsoft.com/office/drawing/2014/main" id="{B07550AA-EFDB-E6A2-CB1D-7C19446B8076}"/>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2" name="Line 125">
              <a:extLst>
                <a:ext uri="{FF2B5EF4-FFF2-40B4-BE49-F238E27FC236}">
                  <a16:creationId xmlns:a16="http://schemas.microsoft.com/office/drawing/2014/main" id="{17A160FD-E2D0-1AE6-0F3A-1376AD012E07}"/>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3" name="Line 126">
              <a:extLst>
                <a:ext uri="{FF2B5EF4-FFF2-40B4-BE49-F238E27FC236}">
                  <a16:creationId xmlns:a16="http://schemas.microsoft.com/office/drawing/2014/main" id="{F0149D33-5564-729B-AC81-98F66FC1C7D1}"/>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4" name="Line 127">
              <a:extLst>
                <a:ext uri="{FF2B5EF4-FFF2-40B4-BE49-F238E27FC236}">
                  <a16:creationId xmlns:a16="http://schemas.microsoft.com/office/drawing/2014/main" id="{7A507A8D-C066-D9E7-1672-AD8B86EF2DE3}"/>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5" name="Line 128">
              <a:extLst>
                <a:ext uri="{FF2B5EF4-FFF2-40B4-BE49-F238E27FC236}">
                  <a16:creationId xmlns:a16="http://schemas.microsoft.com/office/drawing/2014/main" id="{9E51096A-F972-5683-7E62-D1CBC2B08FD8}"/>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6" name="Line 129">
              <a:extLst>
                <a:ext uri="{FF2B5EF4-FFF2-40B4-BE49-F238E27FC236}">
                  <a16:creationId xmlns:a16="http://schemas.microsoft.com/office/drawing/2014/main" id="{FFAD9B0C-AB43-73D8-56CC-982BA6AD1DA4}"/>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7" name="Line 130">
              <a:extLst>
                <a:ext uri="{FF2B5EF4-FFF2-40B4-BE49-F238E27FC236}">
                  <a16:creationId xmlns:a16="http://schemas.microsoft.com/office/drawing/2014/main" id="{EE1A34F2-5B30-1486-E049-E9EA460A2FD3}"/>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8" name="Line 131">
              <a:extLst>
                <a:ext uri="{FF2B5EF4-FFF2-40B4-BE49-F238E27FC236}">
                  <a16:creationId xmlns:a16="http://schemas.microsoft.com/office/drawing/2014/main" id="{2BA41B34-295F-5D06-61A1-9EEEAE5D1AF5}"/>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9" name="Line 132">
              <a:extLst>
                <a:ext uri="{FF2B5EF4-FFF2-40B4-BE49-F238E27FC236}">
                  <a16:creationId xmlns:a16="http://schemas.microsoft.com/office/drawing/2014/main" id="{D99B3767-5E99-E3AB-6A15-D9D520EF77E9}"/>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0" name="Text Box 133">
            <a:extLst>
              <a:ext uri="{FF2B5EF4-FFF2-40B4-BE49-F238E27FC236}">
                <a16:creationId xmlns:a16="http://schemas.microsoft.com/office/drawing/2014/main" id="{FEC1B6CF-5B44-F80A-B5A6-124FC8FAC51A}"/>
              </a:ext>
            </a:extLst>
          </p:cNvPr>
          <p:cNvSpPr txBox="1">
            <a:spLocks noChangeArrowheads="1"/>
          </p:cNvSpPr>
          <p:nvPr/>
        </p:nvSpPr>
        <p:spPr bwMode="auto">
          <a:xfrm>
            <a:off x="37703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61" name="Text Box 134">
            <a:extLst>
              <a:ext uri="{FF2B5EF4-FFF2-40B4-BE49-F238E27FC236}">
                <a16:creationId xmlns:a16="http://schemas.microsoft.com/office/drawing/2014/main" id="{19E44CFE-9A4C-A89C-7967-1BA5F5EE4B88}"/>
              </a:ext>
            </a:extLst>
          </p:cNvPr>
          <p:cNvSpPr txBox="1">
            <a:spLocks noChangeArrowheads="1"/>
          </p:cNvSpPr>
          <p:nvPr/>
        </p:nvSpPr>
        <p:spPr bwMode="auto">
          <a:xfrm>
            <a:off x="42275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62" name="Text Box 135">
            <a:extLst>
              <a:ext uri="{FF2B5EF4-FFF2-40B4-BE49-F238E27FC236}">
                <a16:creationId xmlns:a16="http://schemas.microsoft.com/office/drawing/2014/main" id="{A92487BC-9902-EFBF-19C2-B5DCA52147EA}"/>
              </a:ext>
            </a:extLst>
          </p:cNvPr>
          <p:cNvSpPr txBox="1">
            <a:spLocks noChangeArrowheads="1"/>
          </p:cNvSpPr>
          <p:nvPr/>
        </p:nvSpPr>
        <p:spPr bwMode="auto">
          <a:xfrm>
            <a:off x="4687888"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63" name="Text Box 136">
            <a:extLst>
              <a:ext uri="{FF2B5EF4-FFF2-40B4-BE49-F238E27FC236}">
                <a16:creationId xmlns:a16="http://schemas.microsoft.com/office/drawing/2014/main" id="{A5A46293-DC83-3F2D-2DE7-77C5BCE5ECE3}"/>
              </a:ext>
            </a:extLst>
          </p:cNvPr>
          <p:cNvSpPr txBox="1">
            <a:spLocks noChangeArrowheads="1"/>
          </p:cNvSpPr>
          <p:nvPr/>
        </p:nvSpPr>
        <p:spPr bwMode="auto">
          <a:xfrm>
            <a:off x="51085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64" name="Text Box 137">
            <a:extLst>
              <a:ext uri="{FF2B5EF4-FFF2-40B4-BE49-F238E27FC236}">
                <a16:creationId xmlns:a16="http://schemas.microsoft.com/office/drawing/2014/main" id="{6EFD1BBF-DCED-46C4-E378-C432530B5732}"/>
              </a:ext>
            </a:extLst>
          </p:cNvPr>
          <p:cNvSpPr txBox="1">
            <a:spLocks noChangeArrowheads="1"/>
          </p:cNvSpPr>
          <p:nvPr/>
        </p:nvSpPr>
        <p:spPr bwMode="auto">
          <a:xfrm>
            <a:off x="5603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65" name="Text Box 138">
            <a:extLst>
              <a:ext uri="{FF2B5EF4-FFF2-40B4-BE49-F238E27FC236}">
                <a16:creationId xmlns:a16="http://schemas.microsoft.com/office/drawing/2014/main" id="{D197D682-CFA5-D6D3-375E-C590246A1411}"/>
              </a:ext>
            </a:extLst>
          </p:cNvPr>
          <p:cNvSpPr txBox="1">
            <a:spLocks noChangeArrowheads="1"/>
          </p:cNvSpPr>
          <p:nvPr/>
        </p:nvSpPr>
        <p:spPr bwMode="auto">
          <a:xfrm>
            <a:off x="65182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66" name="Text Box 139">
            <a:extLst>
              <a:ext uri="{FF2B5EF4-FFF2-40B4-BE49-F238E27FC236}">
                <a16:creationId xmlns:a16="http://schemas.microsoft.com/office/drawing/2014/main" id="{96ECBF3C-8723-1582-899B-5DDC6CA37BE2}"/>
              </a:ext>
            </a:extLst>
          </p:cNvPr>
          <p:cNvSpPr txBox="1">
            <a:spLocks noChangeArrowheads="1"/>
          </p:cNvSpPr>
          <p:nvPr/>
        </p:nvSpPr>
        <p:spPr bwMode="auto">
          <a:xfrm>
            <a:off x="60610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67" name="Text Box 140">
            <a:extLst>
              <a:ext uri="{FF2B5EF4-FFF2-40B4-BE49-F238E27FC236}">
                <a16:creationId xmlns:a16="http://schemas.microsoft.com/office/drawing/2014/main" id="{56074754-0460-B753-3C1D-86369A0B1132}"/>
              </a:ext>
            </a:extLst>
          </p:cNvPr>
          <p:cNvSpPr txBox="1">
            <a:spLocks noChangeArrowheads="1"/>
          </p:cNvSpPr>
          <p:nvPr/>
        </p:nvSpPr>
        <p:spPr bwMode="auto">
          <a:xfrm>
            <a:off x="69754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68" name="Text Box 141">
            <a:extLst>
              <a:ext uri="{FF2B5EF4-FFF2-40B4-BE49-F238E27FC236}">
                <a16:creationId xmlns:a16="http://schemas.microsoft.com/office/drawing/2014/main" id="{A674A28C-312E-84D5-638A-CFB364ED1C8F}"/>
              </a:ext>
            </a:extLst>
          </p:cNvPr>
          <p:cNvSpPr txBox="1">
            <a:spLocks noChangeArrowheads="1"/>
          </p:cNvSpPr>
          <p:nvPr/>
        </p:nvSpPr>
        <p:spPr bwMode="auto">
          <a:xfrm>
            <a:off x="74326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69" name="Text Box 142">
            <a:extLst>
              <a:ext uri="{FF2B5EF4-FFF2-40B4-BE49-F238E27FC236}">
                <a16:creationId xmlns:a16="http://schemas.microsoft.com/office/drawing/2014/main" id="{EBB47FBD-9D41-3E26-4A98-1EB39FC0DD6F}"/>
              </a:ext>
            </a:extLst>
          </p:cNvPr>
          <p:cNvSpPr txBox="1">
            <a:spLocks noChangeArrowheads="1"/>
          </p:cNvSpPr>
          <p:nvPr/>
        </p:nvSpPr>
        <p:spPr bwMode="auto">
          <a:xfrm>
            <a:off x="7889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70" name="Text Box 143">
            <a:extLst>
              <a:ext uri="{FF2B5EF4-FFF2-40B4-BE49-F238E27FC236}">
                <a16:creationId xmlns:a16="http://schemas.microsoft.com/office/drawing/2014/main" id="{8642DE01-73C7-98E1-8356-13689CDC0A35}"/>
              </a:ext>
            </a:extLst>
          </p:cNvPr>
          <p:cNvSpPr txBox="1">
            <a:spLocks noChangeArrowheads="1"/>
          </p:cNvSpPr>
          <p:nvPr/>
        </p:nvSpPr>
        <p:spPr bwMode="auto">
          <a:xfrm>
            <a:off x="82692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
        <p:nvSpPr>
          <p:cNvPr id="71" name="Text Box 144">
            <a:extLst>
              <a:ext uri="{FF2B5EF4-FFF2-40B4-BE49-F238E27FC236}">
                <a16:creationId xmlns:a16="http://schemas.microsoft.com/office/drawing/2014/main" id="{2375C44B-88B7-941E-A013-A2B9055B7026}"/>
              </a:ext>
            </a:extLst>
          </p:cNvPr>
          <p:cNvSpPr txBox="1">
            <a:spLocks noChangeArrowheads="1"/>
          </p:cNvSpPr>
          <p:nvPr/>
        </p:nvSpPr>
        <p:spPr bwMode="auto">
          <a:xfrm>
            <a:off x="87645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Tree>
    <p:extLst>
      <p:ext uri="{BB962C8B-B14F-4D97-AF65-F5344CB8AC3E}">
        <p14:creationId xmlns:p14="http://schemas.microsoft.com/office/powerpoint/2010/main" val="180317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par>
                                <p:cTn id="8" presetID="9"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dissolve">
                                      <p:cBhvr>
                                        <p:cTn id="10" dur="500"/>
                                        <p:tgtEl>
                                          <p:spTgt spid="34"/>
                                        </p:tgtEl>
                                      </p:cBhvr>
                                    </p:animEffect>
                                  </p:childTnLst>
                                </p:cTn>
                              </p:par>
                              <p:par>
                                <p:cTn id="11" presetID="9"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dissolve">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327E5-7834-A32B-7226-163C874AF982}"/>
              </a:ext>
            </a:extLst>
          </p:cNvPr>
          <p:cNvSpPr>
            <a:spLocks noGrp="1"/>
          </p:cNvSpPr>
          <p:nvPr>
            <p:ph type="title"/>
          </p:nvPr>
        </p:nvSpPr>
        <p:spPr/>
        <p:txBody>
          <a:bodyPr/>
          <a:lstStyle/>
          <a:p>
            <a:r>
              <a:rPr lang="en-US" dirty="0"/>
              <a:t>Walkthrough – VII  </a:t>
            </a:r>
          </a:p>
        </p:txBody>
      </p:sp>
      <p:sp>
        <p:nvSpPr>
          <p:cNvPr id="4" name="Text Box 3">
            <a:extLst>
              <a:ext uri="{FF2B5EF4-FFF2-40B4-BE49-F238E27FC236}">
                <a16:creationId xmlns:a16="http://schemas.microsoft.com/office/drawing/2014/main" id="{0D7F12FD-4884-0F55-B208-A062336CC02A}"/>
              </a:ext>
            </a:extLst>
          </p:cNvPr>
          <p:cNvSpPr txBox="1">
            <a:spLocks noChangeArrowheads="1"/>
          </p:cNvSpPr>
          <p:nvPr/>
        </p:nvSpPr>
        <p:spPr bwMode="auto">
          <a:xfrm>
            <a:off x="2374901" y="5564189"/>
            <a:ext cx="1657441"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solidFill>
                  <a:srgbClr val="000000"/>
                </a:solidFill>
              </a:rPr>
              <a:t>curr_track</a:t>
            </a:r>
            <a:r>
              <a:rPr lang="de-DE" altLang="en-US"/>
              <a:t> = 3:</a:t>
            </a:r>
            <a:endParaRPr lang="en-US" altLang="zh-CN">
              <a:ea typeface="宋体" panose="02010600030101010101" pitchFamily="2" charset="-122"/>
            </a:endParaRPr>
          </a:p>
        </p:txBody>
      </p:sp>
      <p:sp>
        <p:nvSpPr>
          <p:cNvPr id="5" name="Oval 5">
            <a:extLst>
              <a:ext uri="{FF2B5EF4-FFF2-40B4-BE49-F238E27FC236}">
                <a16:creationId xmlns:a16="http://schemas.microsoft.com/office/drawing/2014/main" id="{F03A4A4B-DABD-E897-3DA7-B45835A3A14B}"/>
              </a:ext>
            </a:extLst>
          </p:cNvPr>
          <p:cNvSpPr>
            <a:spLocks noChangeArrowheads="1"/>
          </p:cNvSpPr>
          <p:nvPr/>
        </p:nvSpPr>
        <p:spPr bwMode="auto">
          <a:xfrm>
            <a:off x="2835276" y="2049240"/>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 Box 6">
            <a:extLst>
              <a:ext uri="{FF2B5EF4-FFF2-40B4-BE49-F238E27FC236}">
                <a16:creationId xmlns:a16="http://schemas.microsoft.com/office/drawing/2014/main" id="{F15EB42C-2AF7-C6C5-6461-BE22B6E073E3}"/>
              </a:ext>
            </a:extLst>
          </p:cNvPr>
          <p:cNvSpPr txBox="1">
            <a:spLocks noChangeArrowheads="1"/>
          </p:cNvSpPr>
          <p:nvPr/>
        </p:nvSpPr>
        <p:spPr bwMode="auto">
          <a:xfrm>
            <a:off x="2909888" y="213496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7" name="Oval 7">
            <a:extLst>
              <a:ext uri="{FF2B5EF4-FFF2-40B4-BE49-F238E27FC236}">
                <a16:creationId xmlns:a16="http://schemas.microsoft.com/office/drawing/2014/main" id="{8E3BDD5D-FF41-A8C4-641B-44A3DA6E3255}"/>
              </a:ext>
            </a:extLst>
          </p:cNvPr>
          <p:cNvSpPr>
            <a:spLocks noChangeArrowheads="1"/>
          </p:cNvSpPr>
          <p:nvPr/>
        </p:nvSpPr>
        <p:spPr bwMode="auto">
          <a:xfrm>
            <a:off x="2835276" y="2769965"/>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 Box 8">
            <a:extLst>
              <a:ext uri="{FF2B5EF4-FFF2-40B4-BE49-F238E27FC236}">
                <a16:creationId xmlns:a16="http://schemas.microsoft.com/office/drawing/2014/main" id="{C55967C2-6BF7-0822-11B0-BB48ECEC16F0}"/>
              </a:ext>
            </a:extLst>
          </p:cNvPr>
          <p:cNvSpPr txBox="1">
            <a:spLocks noChangeArrowheads="1"/>
          </p:cNvSpPr>
          <p:nvPr/>
        </p:nvSpPr>
        <p:spPr bwMode="auto">
          <a:xfrm>
            <a:off x="2909888" y="285569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9" name="Oval 9">
            <a:extLst>
              <a:ext uri="{FF2B5EF4-FFF2-40B4-BE49-F238E27FC236}">
                <a16:creationId xmlns:a16="http://schemas.microsoft.com/office/drawing/2014/main" id="{DF917419-CB36-5EA3-78AD-E84AB3831DF7}"/>
              </a:ext>
            </a:extLst>
          </p:cNvPr>
          <p:cNvSpPr>
            <a:spLocks noChangeArrowheads="1"/>
          </p:cNvSpPr>
          <p:nvPr/>
        </p:nvSpPr>
        <p:spPr bwMode="auto">
          <a:xfrm>
            <a:off x="5065713" y="349069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10">
            <a:extLst>
              <a:ext uri="{FF2B5EF4-FFF2-40B4-BE49-F238E27FC236}">
                <a16:creationId xmlns:a16="http://schemas.microsoft.com/office/drawing/2014/main" id="{7E1D2692-4F4A-E2AD-7DCD-5F1F727BEF7A}"/>
              </a:ext>
            </a:extLst>
          </p:cNvPr>
          <p:cNvSpPr txBox="1">
            <a:spLocks noChangeArrowheads="1"/>
          </p:cNvSpPr>
          <p:nvPr/>
        </p:nvSpPr>
        <p:spPr bwMode="auto">
          <a:xfrm>
            <a:off x="5140325" y="357641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11" name="Oval 11">
            <a:extLst>
              <a:ext uri="{FF2B5EF4-FFF2-40B4-BE49-F238E27FC236}">
                <a16:creationId xmlns:a16="http://schemas.microsoft.com/office/drawing/2014/main" id="{59314D17-2C37-8FD5-4EA2-5DA999C4BF6B}"/>
              </a:ext>
            </a:extLst>
          </p:cNvPr>
          <p:cNvSpPr>
            <a:spLocks noChangeArrowheads="1"/>
          </p:cNvSpPr>
          <p:nvPr/>
        </p:nvSpPr>
        <p:spPr bwMode="auto">
          <a:xfrm>
            <a:off x="5065713" y="2769965"/>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12">
            <a:extLst>
              <a:ext uri="{FF2B5EF4-FFF2-40B4-BE49-F238E27FC236}">
                <a16:creationId xmlns:a16="http://schemas.microsoft.com/office/drawing/2014/main" id="{9290A0F1-188E-2FAC-6A08-BB8A49B42AEF}"/>
              </a:ext>
            </a:extLst>
          </p:cNvPr>
          <p:cNvSpPr txBox="1">
            <a:spLocks noChangeArrowheads="1"/>
          </p:cNvSpPr>
          <p:nvPr/>
        </p:nvSpPr>
        <p:spPr bwMode="auto">
          <a:xfrm>
            <a:off x="5140325" y="285569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13" name="Oval 13">
            <a:extLst>
              <a:ext uri="{FF2B5EF4-FFF2-40B4-BE49-F238E27FC236}">
                <a16:creationId xmlns:a16="http://schemas.microsoft.com/office/drawing/2014/main" id="{AFAF0086-D588-CB07-1957-1C0E481144EF}"/>
              </a:ext>
            </a:extLst>
          </p:cNvPr>
          <p:cNvSpPr>
            <a:spLocks noChangeArrowheads="1"/>
          </p:cNvSpPr>
          <p:nvPr/>
        </p:nvSpPr>
        <p:spPr bwMode="auto">
          <a:xfrm>
            <a:off x="5065713" y="204924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Text Box 14">
            <a:extLst>
              <a:ext uri="{FF2B5EF4-FFF2-40B4-BE49-F238E27FC236}">
                <a16:creationId xmlns:a16="http://schemas.microsoft.com/office/drawing/2014/main" id="{DA53B876-BD30-9D78-000D-9361C9418689}"/>
              </a:ext>
            </a:extLst>
          </p:cNvPr>
          <p:cNvSpPr txBox="1">
            <a:spLocks noChangeArrowheads="1"/>
          </p:cNvSpPr>
          <p:nvPr/>
        </p:nvSpPr>
        <p:spPr bwMode="auto">
          <a:xfrm>
            <a:off x="5140325" y="213496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15" name="Oval 15">
            <a:extLst>
              <a:ext uri="{FF2B5EF4-FFF2-40B4-BE49-F238E27FC236}">
                <a16:creationId xmlns:a16="http://schemas.microsoft.com/office/drawing/2014/main" id="{80394A5F-0EB1-A6D1-4489-AF2E95FA2EA6}"/>
              </a:ext>
            </a:extLst>
          </p:cNvPr>
          <p:cNvSpPr>
            <a:spLocks noChangeArrowheads="1"/>
          </p:cNvSpPr>
          <p:nvPr/>
        </p:nvSpPr>
        <p:spPr bwMode="auto">
          <a:xfrm>
            <a:off x="3883025" y="2769965"/>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Text Box 16">
            <a:extLst>
              <a:ext uri="{FF2B5EF4-FFF2-40B4-BE49-F238E27FC236}">
                <a16:creationId xmlns:a16="http://schemas.microsoft.com/office/drawing/2014/main" id="{2857DA13-E540-E182-F74A-33D159063395}"/>
              </a:ext>
            </a:extLst>
          </p:cNvPr>
          <p:cNvSpPr txBox="1">
            <a:spLocks noChangeArrowheads="1"/>
          </p:cNvSpPr>
          <p:nvPr/>
        </p:nvSpPr>
        <p:spPr bwMode="auto">
          <a:xfrm>
            <a:off x="3957639" y="2855691"/>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17" name="Oval 17">
            <a:extLst>
              <a:ext uri="{FF2B5EF4-FFF2-40B4-BE49-F238E27FC236}">
                <a16:creationId xmlns:a16="http://schemas.microsoft.com/office/drawing/2014/main" id="{756678F5-1927-0E23-FD7E-3F67EF3C9A1A}"/>
              </a:ext>
            </a:extLst>
          </p:cNvPr>
          <p:cNvSpPr>
            <a:spLocks noChangeArrowheads="1"/>
          </p:cNvSpPr>
          <p:nvPr/>
        </p:nvSpPr>
        <p:spPr bwMode="auto">
          <a:xfrm>
            <a:off x="3883025" y="2049240"/>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Text Box 18">
            <a:extLst>
              <a:ext uri="{FF2B5EF4-FFF2-40B4-BE49-F238E27FC236}">
                <a16:creationId xmlns:a16="http://schemas.microsoft.com/office/drawing/2014/main" id="{F401E17A-B255-14BB-029C-A69552C570BD}"/>
              </a:ext>
            </a:extLst>
          </p:cNvPr>
          <p:cNvSpPr txBox="1">
            <a:spLocks noChangeArrowheads="1"/>
          </p:cNvSpPr>
          <p:nvPr/>
        </p:nvSpPr>
        <p:spPr bwMode="auto">
          <a:xfrm>
            <a:off x="3957639" y="2134966"/>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19" name="Line 19">
            <a:extLst>
              <a:ext uri="{FF2B5EF4-FFF2-40B4-BE49-F238E27FC236}">
                <a16:creationId xmlns:a16="http://schemas.microsoft.com/office/drawing/2014/main" id="{522F9583-AB11-A77D-E223-47649568F45C}"/>
              </a:ext>
            </a:extLst>
          </p:cNvPr>
          <p:cNvSpPr>
            <a:spLocks noChangeShapeType="1"/>
          </p:cNvSpPr>
          <p:nvPr/>
        </p:nvSpPr>
        <p:spPr bwMode="auto">
          <a:xfrm>
            <a:off x="3036888" y="248104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20">
            <a:extLst>
              <a:ext uri="{FF2B5EF4-FFF2-40B4-BE49-F238E27FC236}">
                <a16:creationId xmlns:a16="http://schemas.microsoft.com/office/drawing/2014/main" id="{BDBD5301-3228-8BA6-3002-A4B52538D784}"/>
              </a:ext>
            </a:extLst>
          </p:cNvPr>
          <p:cNvSpPr>
            <a:spLocks noChangeShapeType="1"/>
          </p:cNvSpPr>
          <p:nvPr/>
        </p:nvSpPr>
        <p:spPr bwMode="auto">
          <a:xfrm>
            <a:off x="4094163" y="248104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21">
            <a:extLst>
              <a:ext uri="{FF2B5EF4-FFF2-40B4-BE49-F238E27FC236}">
                <a16:creationId xmlns:a16="http://schemas.microsoft.com/office/drawing/2014/main" id="{685A027E-BF9B-535E-E596-AFAE200721A5}"/>
              </a:ext>
            </a:extLst>
          </p:cNvPr>
          <p:cNvSpPr>
            <a:spLocks noChangeShapeType="1"/>
          </p:cNvSpPr>
          <p:nvPr/>
        </p:nvSpPr>
        <p:spPr bwMode="auto">
          <a:xfrm>
            <a:off x="5273675" y="248104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2">
            <a:extLst>
              <a:ext uri="{FF2B5EF4-FFF2-40B4-BE49-F238E27FC236}">
                <a16:creationId xmlns:a16="http://schemas.microsoft.com/office/drawing/2014/main" id="{1341E299-64EA-7972-B99B-1AC1FB8D0A4F}"/>
              </a:ext>
            </a:extLst>
          </p:cNvPr>
          <p:cNvSpPr>
            <a:spLocks noChangeShapeType="1"/>
          </p:cNvSpPr>
          <p:nvPr/>
        </p:nvSpPr>
        <p:spPr bwMode="auto">
          <a:xfrm>
            <a:off x="5273675" y="3201766"/>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Rectangle 23">
            <a:extLst>
              <a:ext uri="{FF2B5EF4-FFF2-40B4-BE49-F238E27FC236}">
                <a16:creationId xmlns:a16="http://schemas.microsoft.com/office/drawing/2014/main" id="{7EBB9952-3B2E-6D6E-B687-32C10A6ADC30}"/>
              </a:ext>
            </a:extLst>
          </p:cNvPr>
          <p:cNvSpPr>
            <a:spLocks noChangeArrowheads="1"/>
          </p:cNvSpPr>
          <p:nvPr/>
        </p:nvSpPr>
        <p:spPr bwMode="auto">
          <a:xfrm>
            <a:off x="6269038" y="1360265"/>
            <a:ext cx="1966912" cy="2592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24">
            <a:extLst>
              <a:ext uri="{FF2B5EF4-FFF2-40B4-BE49-F238E27FC236}">
                <a16:creationId xmlns:a16="http://schemas.microsoft.com/office/drawing/2014/main" id="{3EE81165-C3B4-3FAA-9B7D-3AB0174020C1}"/>
              </a:ext>
            </a:extLst>
          </p:cNvPr>
          <p:cNvSpPr>
            <a:spLocks noChangeShapeType="1"/>
          </p:cNvSpPr>
          <p:nvPr/>
        </p:nvSpPr>
        <p:spPr bwMode="auto">
          <a:xfrm>
            <a:off x="6661150"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5">
            <a:extLst>
              <a:ext uri="{FF2B5EF4-FFF2-40B4-BE49-F238E27FC236}">
                <a16:creationId xmlns:a16="http://schemas.microsoft.com/office/drawing/2014/main" id="{01E9668F-8650-6CB1-BC47-178333D8045C}"/>
              </a:ext>
            </a:extLst>
          </p:cNvPr>
          <p:cNvSpPr>
            <a:spLocks noChangeShapeType="1"/>
          </p:cNvSpPr>
          <p:nvPr/>
        </p:nvSpPr>
        <p:spPr bwMode="auto">
          <a:xfrm>
            <a:off x="7058025"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6">
            <a:extLst>
              <a:ext uri="{FF2B5EF4-FFF2-40B4-BE49-F238E27FC236}">
                <a16:creationId xmlns:a16="http://schemas.microsoft.com/office/drawing/2014/main" id="{8FD904A9-1735-9A6D-E032-15250577E86A}"/>
              </a:ext>
            </a:extLst>
          </p:cNvPr>
          <p:cNvSpPr>
            <a:spLocks noChangeShapeType="1"/>
          </p:cNvSpPr>
          <p:nvPr/>
        </p:nvSpPr>
        <p:spPr bwMode="auto">
          <a:xfrm>
            <a:off x="7450138"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7">
            <a:extLst>
              <a:ext uri="{FF2B5EF4-FFF2-40B4-BE49-F238E27FC236}">
                <a16:creationId xmlns:a16="http://schemas.microsoft.com/office/drawing/2014/main" id="{7D9F5B84-4F84-ACF9-B951-DFF687C0758E}"/>
              </a:ext>
            </a:extLst>
          </p:cNvPr>
          <p:cNvSpPr>
            <a:spLocks noChangeShapeType="1"/>
          </p:cNvSpPr>
          <p:nvPr/>
        </p:nvSpPr>
        <p:spPr bwMode="auto">
          <a:xfrm>
            <a:off x="7845425"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8">
            <a:extLst>
              <a:ext uri="{FF2B5EF4-FFF2-40B4-BE49-F238E27FC236}">
                <a16:creationId xmlns:a16="http://schemas.microsoft.com/office/drawing/2014/main" id="{4790B423-D649-42B7-09A5-CE17750F19FE}"/>
              </a:ext>
            </a:extLst>
          </p:cNvPr>
          <p:cNvSpPr>
            <a:spLocks noChangeShapeType="1"/>
          </p:cNvSpPr>
          <p:nvPr/>
        </p:nvSpPr>
        <p:spPr bwMode="auto">
          <a:xfrm>
            <a:off x="6269038" y="179206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9">
            <a:extLst>
              <a:ext uri="{FF2B5EF4-FFF2-40B4-BE49-F238E27FC236}">
                <a16:creationId xmlns:a16="http://schemas.microsoft.com/office/drawing/2014/main" id="{B1662F6B-EA11-ABA2-2158-ED5506103C96}"/>
              </a:ext>
            </a:extLst>
          </p:cNvPr>
          <p:cNvSpPr>
            <a:spLocks noChangeShapeType="1"/>
          </p:cNvSpPr>
          <p:nvPr/>
        </p:nvSpPr>
        <p:spPr bwMode="auto">
          <a:xfrm>
            <a:off x="6269038" y="222386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30">
            <a:extLst>
              <a:ext uri="{FF2B5EF4-FFF2-40B4-BE49-F238E27FC236}">
                <a16:creationId xmlns:a16="http://schemas.microsoft.com/office/drawing/2014/main" id="{AA935E5A-F89A-1A89-C8D6-9CB3BE243D47}"/>
              </a:ext>
            </a:extLst>
          </p:cNvPr>
          <p:cNvSpPr>
            <a:spLocks noChangeShapeType="1"/>
          </p:cNvSpPr>
          <p:nvPr/>
        </p:nvSpPr>
        <p:spPr bwMode="auto">
          <a:xfrm>
            <a:off x="6269038" y="265725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31">
            <a:extLst>
              <a:ext uri="{FF2B5EF4-FFF2-40B4-BE49-F238E27FC236}">
                <a16:creationId xmlns:a16="http://schemas.microsoft.com/office/drawing/2014/main" id="{9FE6AC7F-18E8-E921-E874-7CA92240E815}"/>
              </a:ext>
            </a:extLst>
          </p:cNvPr>
          <p:cNvSpPr>
            <a:spLocks noChangeShapeType="1"/>
          </p:cNvSpPr>
          <p:nvPr/>
        </p:nvSpPr>
        <p:spPr bwMode="auto">
          <a:xfrm>
            <a:off x="6269038" y="308905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32">
            <a:extLst>
              <a:ext uri="{FF2B5EF4-FFF2-40B4-BE49-F238E27FC236}">
                <a16:creationId xmlns:a16="http://schemas.microsoft.com/office/drawing/2014/main" id="{FE708A6B-140E-821D-3256-F64D692C0767}"/>
              </a:ext>
            </a:extLst>
          </p:cNvPr>
          <p:cNvSpPr>
            <a:spLocks noChangeShapeType="1"/>
          </p:cNvSpPr>
          <p:nvPr/>
        </p:nvSpPr>
        <p:spPr bwMode="auto">
          <a:xfrm>
            <a:off x="6269038" y="351926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33">
            <a:extLst>
              <a:ext uri="{FF2B5EF4-FFF2-40B4-BE49-F238E27FC236}">
                <a16:creationId xmlns:a16="http://schemas.microsoft.com/office/drawing/2014/main" id="{54504420-EFE2-D0A0-08D2-5817AB257C51}"/>
              </a:ext>
            </a:extLst>
          </p:cNvPr>
          <p:cNvSpPr>
            <a:spLocks noChangeShapeType="1"/>
          </p:cNvSpPr>
          <p:nvPr/>
        </p:nvSpPr>
        <p:spPr bwMode="auto">
          <a:xfrm>
            <a:off x="7058026" y="1792065"/>
            <a:ext cx="1177925"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34">
            <a:extLst>
              <a:ext uri="{FF2B5EF4-FFF2-40B4-BE49-F238E27FC236}">
                <a16:creationId xmlns:a16="http://schemas.microsoft.com/office/drawing/2014/main" id="{BC87E304-3285-48E3-A50F-00437360F73E}"/>
              </a:ext>
            </a:extLst>
          </p:cNvPr>
          <p:cNvSpPr>
            <a:spLocks noChangeShapeType="1"/>
          </p:cNvSpPr>
          <p:nvPr/>
        </p:nvSpPr>
        <p:spPr bwMode="auto">
          <a:xfrm>
            <a:off x="6269039" y="2223865"/>
            <a:ext cx="7889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35">
            <a:extLst>
              <a:ext uri="{FF2B5EF4-FFF2-40B4-BE49-F238E27FC236}">
                <a16:creationId xmlns:a16="http://schemas.microsoft.com/office/drawing/2014/main" id="{7C2622D2-B3B8-E07D-919E-CCA5D28F4F31}"/>
              </a:ext>
            </a:extLst>
          </p:cNvPr>
          <p:cNvSpPr>
            <a:spLocks noChangeShapeType="1"/>
          </p:cNvSpPr>
          <p:nvPr/>
        </p:nvSpPr>
        <p:spPr bwMode="auto">
          <a:xfrm>
            <a:off x="7450139" y="2223865"/>
            <a:ext cx="3952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36">
            <a:extLst>
              <a:ext uri="{FF2B5EF4-FFF2-40B4-BE49-F238E27FC236}">
                <a16:creationId xmlns:a16="http://schemas.microsoft.com/office/drawing/2014/main" id="{B9ED0CAA-2486-60A8-5076-44F843D16F30}"/>
              </a:ext>
            </a:extLst>
          </p:cNvPr>
          <p:cNvSpPr>
            <a:spLocks noChangeShapeType="1"/>
          </p:cNvSpPr>
          <p:nvPr/>
        </p:nvSpPr>
        <p:spPr bwMode="auto">
          <a:xfrm>
            <a:off x="6269038" y="2657253"/>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37">
            <a:extLst>
              <a:ext uri="{FF2B5EF4-FFF2-40B4-BE49-F238E27FC236}">
                <a16:creationId xmlns:a16="http://schemas.microsoft.com/office/drawing/2014/main" id="{ECD1337B-7B90-5385-EC10-25334BF82ACA}"/>
              </a:ext>
            </a:extLst>
          </p:cNvPr>
          <p:cNvSpPr>
            <a:spLocks noChangeShapeType="1"/>
          </p:cNvSpPr>
          <p:nvPr/>
        </p:nvSpPr>
        <p:spPr bwMode="auto">
          <a:xfrm>
            <a:off x="7450138" y="2657253"/>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38">
            <a:extLst>
              <a:ext uri="{FF2B5EF4-FFF2-40B4-BE49-F238E27FC236}">
                <a16:creationId xmlns:a16="http://schemas.microsoft.com/office/drawing/2014/main" id="{BFB7A1AB-FB28-596E-E773-D95F114C605B}"/>
              </a:ext>
            </a:extLst>
          </p:cNvPr>
          <p:cNvSpPr>
            <a:spLocks noChangeShapeType="1"/>
          </p:cNvSpPr>
          <p:nvPr/>
        </p:nvSpPr>
        <p:spPr bwMode="auto">
          <a:xfrm flipV="1">
            <a:off x="6269039" y="3517679"/>
            <a:ext cx="369887" cy="1587"/>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39">
            <a:extLst>
              <a:ext uri="{FF2B5EF4-FFF2-40B4-BE49-F238E27FC236}">
                <a16:creationId xmlns:a16="http://schemas.microsoft.com/office/drawing/2014/main" id="{009FD054-9388-0D89-3B2F-B8D5C80440D9}"/>
              </a:ext>
            </a:extLst>
          </p:cNvPr>
          <p:cNvSpPr>
            <a:spLocks noChangeShapeType="1"/>
          </p:cNvSpPr>
          <p:nvPr/>
        </p:nvSpPr>
        <p:spPr bwMode="auto">
          <a:xfrm flipV="1">
            <a:off x="6724650" y="3519265"/>
            <a:ext cx="725488" cy="7938"/>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Text Box 40">
            <a:extLst>
              <a:ext uri="{FF2B5EF4-FFF2-40B4-BE49-F238E27FC236}">
                <a16:creationId xmlns:a16="http://schemas.microsoft.com/office/drawing/2014/main" id="{E433895C-31BF-BE5A-592D-DB0DABCADE8C}"/>
              </a:ext>
            </a:extLst>
          </p:cNvPr>
          <p:cNvSpPr txBox="1">
            <a:spLocks noChangeArrowheads="1"/>
          </p:cNvSpPr>
          <p:nvPr/>
        </p:nvSpPr>
        <p:spPr bwMode="auto">
          <a:xfrm>
            <a:off x="7527926" y="1503141"/>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41" name="Text Box 41">
            <a:extLst>
              <a:ext uri="{FF2B5EF4-FFF2-40B4-BE49-F238E27FC236}">
                <a16:creationId xmlns:a16="http://schemas.microsoft.com/office/drawing/2014/main" id="{EAE22049-CF77-E355-4B62-736E6070D106}"/>
              </a:ext>
            </a:extLst>
          </p:cNvPr>
          <p:cNvSpPr txBox="1">
            <a:spLocks noChangeArrowheads="1"/>
          </p:cNvSpPr>
          <p:nvPr/>
        </p:nvSpPr>
        <p:spPr bwMode="auto">
          <a:xfrm>
            <a:off x="7527926" y="193652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42" name="Text Box 42">
            <a:extLst>
              <a:ext uri="{FF2B5EF4-FFF2-40B4-BE49-F238E27FC236}">
                <a16:creationId xmlns:a16="http://schemas.microsoft.com/office/drawing/2014/main" id="{C50E4C26-A1FE-AE4C-0BA8-C033F52B973A}"/>
              </a:ext>
            </a:extLst>
          </p:cNvPr>
          <p:cNvSpPr txBox="1">
            <a:spLocks noChangeArrowheads="1"/>
          </p:cNvSpPr>
          <p:nvPr/>
        </p:nvSpPr>
        <p:spPr bwMode="auto">
          <a:xfrm>
            <a:off x="6345239" y="2368329"/>
            <a:ext cx="26193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43" name="Text Box 43">
            <a:extLst>
              <a:ext uri="{FF2B5EF4-FFF2-40B4-BE49-F238E27FC236}">
                <a16:creationId xmlns:a16="http://schemas.microsoft.com/office/drawing/2014/main" id="{1AED6117-29D2-2504-5317-514A24C16DB3}"/>
              </a:ext>
            </a:extLst>
          </p:cNvPr>
          <p:cNvSpPr txBox="1">
            <a:spLocks noChangeArrowheads="1"/>
          </p:cNvSpPr>
          <p:nvPr/>
        </p:nvSpPr>
        <p:spPr bwMode="auto">
          <a:xfrm>
            <a:off x="7739064" y="2338166"/>
            <a:ext cx="261937"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44" name="Text Box 44">
            <a:extLst>
              <a:ext uri="{FF2B5EF4-FFF2-40B4-BE49-F238E27FC236}">
                <a16:creationId xmlns:a16="http://schemas.microsoft.com/office/drawing/2014/main" id="{E7CCF430-DE2F-24A1-338C-4F893934295C}"/>
              </a:ext>
            </a:extLst>
          </p:cNvPr>
          <p:cNvSpPr txBox="1">
            <a:spLocks noChangeArrowheads="1"/>
          </p:cNvSpPr>
          <p:nvPr/>
        </p:nvSpPr>
        <p:spPr bwMode="auto">
          <a:xfrm>
            <a:off x="6319838" y="3231929"/>
            <a:ext cx="26035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45" name="Text Box 45">
            <a:extLst>
              <a:ext uri="{FF2B5EF4-FFF2-40B4-BE49-F238E27FC236}">
                <a16:creationId xmlns:a16="http://schemas.microsoft.com/office/drawing/2014/main" id="{8B05F854-557E-FB6B-F8A9-5EA0F930ED56}"/>
              </a:ext>
            </a:extLst>
          </p:cNvPr>
          <p:cNvSpPr txBox="1">
            <a:spLocks noChangeArrowheads="1"/>
          </p:cNvSpPr>
          <p:nvPr/>
        </p:nvSpPr>
        <p:spPr bwMode="auto">
          <a:xfrm>
            <a:off x="6951663" y="3231928"/>
            <a:ext cx="260350" cy="254532"/>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10309">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46" name="Text Box 46">
            <a:extLst>
              <a:ext uri="{FF2B5EF4-FFF2-40B4-BE49-F238E27FC236}">
                <a16:creationId xmlns:a16="http://schemas.microsoft.com/office/drawing/2014/main" id="{E76B3D5B-6E75-BEF6-BE1B-90EAA2E01FEF}"/>
              </a:ext>
            </a:extLst>
          </p:cNvPr>
          <p:cNvSpPr txBox="1">
            <a:spLocks noChangeArrowheads="1"/>
          </p:cNvSpPr>
          <p:nvPr/>
        </p:nvSpPr>
        <p:spPr bwMode="auto">
          <a:xfrm>
            <a:off x="4008438" y="5564189"/>
            <a:ext cx="753348"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E</a:t>
            </a:r>
            <a:endParaRPr lang="en-US" altLang="zh-CN" i="1">
              <a:ea typeface="宋体" panose="02010600030101010101" pitchFamily="2" charset="-122"/>
            </a:endParaRPr>
          </a:p>
        </p:txBody>
      </p:sp>
      <p:sp>
        <p:nvSpPr>
          <p:cNvPr id="47" name="Text Box 47">
            <a:extLst>
              <a:ext uri="{FF2B5EF4-FFF2-40B4-BE49-F238E27FC236}">
                <a16:creationId xmlns:a16="http://schemas.microsoft.com/office/drawing/2014/main" id="{F7961C2B-39BE-C988-9825-BF21D4DA8B5D}"/>
              </a:ext>
            </a:extLst>
          </p:cNvPr>
          <p:cNvSpPr txBox="1">
            <a:spLocks noChangeArrowheads="1"/>
          </p:cNvSpPr>
          <p:nvPr/>
        </p:nvSpPr>
        <p:spPr bwMode="auto">
          <a:xfrm>
            <a:off x="4756150" y="5564189"/>
            <a:ext cx="778996"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G</a:t>
            </a:r>
            <a:endParaRPr lang="en-US" altLang="zh-CN" i="1">
              <a:ea typeface="宋体" panose="02010600030101010101" pitchFamily="2" charset="-122"/>
            </a:endParaRPr>
          </a:p>
        </p:txBody>
      </p:sp>
      <p:sp>
        <p:nvSpPr>
          <p:cNvPr id="48" name="Oval 49">
            <a:extLst>
              <a:ext uri="{FF2B5EF4-FFF2-40B4-BE49-F238E27FC236}">
                <a16:creationId xmlns:a16="http://schemas.microsoft.com/office/drawing/2014/main" id="{0A51ABB7-F797-EFF6-1C1B-3F6798112E81}"/>
              </a:ext>
            </a:extLst>
          </p:cNvPr>
          <p:cNvSpPr>
            <a:spLocks noChangeArrowheads="1"/>
          </p:cNvSpPr>
          <p:nvPr/>
        </p:nvSpPr>
        <p:spPr bwMode="auto">
          <a:xfrm>
            <a:off x="2705101" y="1925416"/>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9" name="Oval 50">
            <a:extLst>
              <a:ext uri="{FF2B5EF4-FFF2-40B4-BE49-F238E27FC236}">
                <a16:creationId xmlns:a16="http://schemas.microsoft.com/office/drawing/2014/main" id="{0E48DCD8-F0E9-8795-6A7F-EF8C18182A6C}"/>
              </a:ext>
            </a:extLst>
          </p:cNvPr>
          <p:cNvSpPr>
            <a:spLocks noChangeArrowheads="1"/>
          </p:cNvSpPr>
          <p:nvPr/>
        </p:nvSpPr>
        <p:spPr bwMode="auto">
          <a:xfrm>
            <a:off x="6097588" y="3168429"/>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50" name="Oval 51">
            <a:extLst>
              <a:ext uri="{FF2B5EF4-FFF2-40B4-BE49-F238E27FC236}">
                <a16:creationId xmlns:a16="http://schemas.microsoft.com/office/drawing/2014/main" id="{D8E46448-1412-4E64-5BA0-B9499B775C0B}"/>
              </a:ext>
            </a:extLst>
          </p:cNvPr>
          <p:cNvSpPr>
            <a:spLocks noChangeArrowheads="1"/>
          </p:cNvSpPr>
          <p:nvPr/>
        </p:nvSpPr>
        <p:spPr bwMode="auto">
          <a:xfrm>
            <a:off x="4948238" y="1914304"/>
            <a:ext cx="692150"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51" name="Oval 52">
            <a:extLst>
              <a:ext uri="{FF2B5EF4-FFF2-40B4-BE49-F238E27FC236}">
                <a16:creationId xmlns:a16="http://schemas.microsoft.com/office/drawing/2014/main" id="{FF411B71-4DE6-8784-BD17-6CD7386F8F03}"/>
              </a:ext>
            </a:extLst>
          </p:cNvPr>
          <p:cNvSpPr>
            <a:spLocks noChangeArrowheads="1"/>
          </p:cNvSpPr>
          <p:nvPr/>
        </p:nvSpPr>
        <p:spPr bwMode="auto">
          <a:xfrm>
            <a:off x="7315201" y="1379316"/>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52" name="Rectangle 53">
            <a:extLst>
              <a:ext uri="{FF2B5EF4-FFF2-40B4-BE49-F238E27FC236}">
                <a16:creationId xmlns:a16="http://schemas.microsoft.com/office/drawing/2014/main" id="{AF32E93D-F8C0-09B4-B234-B2CD9C8B83F1}"/>
              </a:ext>
            </a:extLst>
          </p:cNvPr>
          <p:cNvSpPr>
            <a:spLocks noChangeArrowheads="1"/>
          </p:cNvSpPr>
          <p:nvPr/>
        </p:nvSpPr>
        <p:spPr bwMode="auto">
          <a:xfrm>
            <a:off x="1846263" y="6094414"/>
            <a:ext cx="8369300" cy="323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36563" indent="-436563" defTabSz="871538">
              <a:spcBef>
                <a:spcPct val="0"/>
              </a:spcBef>
              <a:defRPr>
                <a:solidFill>
                  <a:schemeClr val="tx1"/>
                </a:solidFill>
                <a:latin typeface="Arial" panose="020B0604020202020204" pitchFamily="34" charset="0"/>
              </a:defRPr>
            </a:lvl1pPr>
            <a:lvl2pPr marL="871538" indent="-434975" defTabSz="871538">
              <a:spcBef>
                <a:spcPct val="0"/>
              </a:spcBef>
              <a:defRPr>
                <a:solidFill>
                  <a:schemeClr val="tx1"/>
                </a:solidFill>
                <a:latin typeface="Arial" panose="020B0604020202020204" pitchFamily="34" charset="0"/>
              </a:defRPr>
            </a:lvl2pPr>
            <a:lvl3pPr marL="1309688" indent="-438150" defTabSz="871538">
              <a:spcBef>
                <a:spcPct val="0"/>
              </a:spcBef>
              <a:defRPr>
                <a:solidFill>
                  <a:schemeClr val="tx1"/>
                </a:solidFill>
                <a:latin typeface="Arial" panose="020B0604020202020204" pitchFamily="34" charset="0"/>
              </a:defRPr>
            </a:lvl3pPr>
            <a:lvl4pPr marL="1746250" indent="-436563" defTabSz="871538">
              <a:spcBef>
                <a:spcPct val="0"/>
              </a:spcBef>
              <a:defRPr>
                <a:solidFill>
                  <a:schemeClr val="tx1"/>
                </a:solidFill>
                <a:latin typeface="Arial" panose="020B0604020202020204" pitchFamily="34" charset="0"/>
              </a:defRPr>
            </a:lvl4pPr>
            <a:lvl5pPr marL="2181225" indent="-434975" defTabSz="871538">
              <a:spcBef>
                <a:spcPct val="0"/>
              </a:spcBef>
              <a:defRPr>
                <a:solidFill>
                  <a:schemeClr val="tx1"/>
                </a:solidFill>
                <a:latin typeface="Arial" panose="020B0604020202020204" pitchFamily="34" charset="0"/>
              </a:defRPr>
            </a:lvl5pPr>
            <a:lvl6pPr marL="2638425" indent="-434975" defTabSz="871538" fontAlgn="base">
              <a:spcBef>
                <a:spcPct val="0"/>
              </a:spcBef>
              <a:spcAft>
                <a:spcPct val="0"/>
              </a:spcAft>
              <a:defRPr>
                <a:solidFill>
                  <a:schemeClr val="tx1"/>
                </a:solidFill>
                <a:latin typeface="Arial" panose="020B0604020202020204" pitchFamily="34" charset="0"/>
              </a:defRPr>
            </a:lvl6pPr>
            <a:lvl7pPr marL="3095625" indent="-434975" defTabSz="871538" fontAlgn="base">
              <a:spcBef>
                <a:spcPct val="0"/>
              </a:spcBef>
              <a:spcAft>
                <a:spcPct val="0"/>
              </a:spcAft>
              <a:defRPr>
                <a:solidFill>
                  <a:schemeClr val="tx1"/>
                </a:solidFill>
                <a:latin typeface="Arial" panose="020B0604020202020204" pitchFamily="34" charset="0"/>
              </a:defRPr>
            </a:lvl7pPr>
            <a:lvl8pPr marL="3552825" indent="-434975" defTabSz="871538" fontAlgn="base">
              <a:spcBef>
                <a:spcPct val="0"/>
              </a:spcBef>
              <a:spcAft>
                <a:spcPct val="0"/>
              </a:spcAft>
              <a:defRPr>
                <a:solidFill>
                  <a:schemeClr val="tx1"/>
                </a:solidFill>
                <a:latin typeface="Arial" panose="020B0604020202020204" pitchFamily="34" charset="0"/>
              </a:defRPr>
            </a:lvl8pPr>
            <a:lvl9pPr marL="4010025" indent="-434975" defTabSz="871538"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30000"/>
              </a:spcBef>
            </a:pPr>
            <a:r>
              <a:rPr lang="de-DE" altLang="en-US">
                <a:solidFill>
                  <a:srgbClr val="CC0000"/>
                </a:solidFill>
                <a:cs typeface="Times New Roman" panose="02020603050405020304" pitchFamily="18" charset="0"/>
              </a:rPr>
              <a:t>4.</a:t>
            </a:r>
            <a:r>
              <a:rPr lang="de-DE" altLang="en-US">
                <a:cs typeface="Times New Roman" panose="02020603050405020304" pitchFamily="18" charset="0"/>
              </a:rPr>
              <a:t>    Delete placed nets</a:t>
            </a:r>
            <a:r>
              <a:rPr lang="de-DE" altLang="en-US">
                <a:solidFill>
                  <a:srgbClr val="00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i="1">
                <a:solidFill>
                  <a:srgbClr val="CC0000"/>
                </a:solidFill>
                <a:cs typeface="Times New Roman" panose="02020603050405020304" pitchFamily="18" charset="0"/>
              </a:rPr>
              <a:t>E</a:t>
            </a:r>
            <a:r>
              <a:rPr lang="de-DE" altLang="en-US">
                <a:solidFill>
                  <a:srgbClr val="CC0000"/>
                </a:solidFill>
                <a:cs typeface="Times New Roman" panose="02020603050405020304" pitchFamily="18" charset="0"/>
              </a:rPr>
              <a:t>, </a:t>
            </a:r>
            <a:r>
              <a:rPr lang="de-DE" altLang="en-US" i="1">
                <a:solidFill>
                  <a:srgbClr val="CC0000"/>
                </a:solidFill>
                <a:cs typeface="Times New Roman" panose="02020603050405020304" pitchFamily="18" charset="0"/>
              </a:rPr>
              <a:t>G</a:t>
            </a:r>
            <a:r>
              <a:rPr lang="de-DE" altLang="en-US" baseline="30000">
                <a:solidFill>
                  <a:srgbClr val="CC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a:solidFill>
                  <a:srgbClr val="000000"/>
                </a:solidFill>
                <a:cs typeface="Times New Roman" panose="02020603050405020304" pitchFamily="18" charset="0"/>
              </a:rPr>
              <a:t> in VCG and zone representation</a:t>
            </a:r>
          </a:p>
        </p:txBody>
      </p:sp>
      <p:sp>
        <p:nvSpPr>
          <p:cNvPr id="53" name="Text Box 54">
            <a:extLst>
              <a:ext uri="{FF2B5EF4-FFF2-40B4-BE49-F238E27FC236}">
                <a16:creationId xmlns:a16="http://schemas.microsoft.com/office/drawing/2014/main" id="{D2717B4E-DA82-4A4C-3A58-0276B0CBC0A4}"/>
              </a:ext>
            </a:extLst>
          </p:cNvPr>
          <p:cNvSpPr txBox="1">
            <a:spLocks noChangeArrowheads="1"/>
          </p:cNvSpPr>
          <p:nvPr/>
        </p:nvSpPr>
        <p:spPr bwMode="auto">
          <a:xfrm>
            <a:off x="6559550" y="1903190"/>
            <a:ext cx="261938" cy="24797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381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54" name="Rectangle 57">
            <a:extLst>
              <a:ext uri="{FF2B5EF4-FFF2-40B4-BE49-F238E27FC236}">
                <a16:creationId xmlns:a16="http://schemas.microsoft.com/office/drawing/2014/main" id="{81470D69-0B6D-ABAB-FF61-73D5CEF08852}"/>
              </a:ext>
            </a:extLst>
          </p:cNvPr>
          <p:cNvSpPr>
            <a:spLocks noChangeArrowheads="1"/>
          </p:cNvSpPr>
          <p:nvPr/>
        </p:nvSpPr>
        <p:spPr bwMode="auto">
          <a:xfrm>
            <a:off x="2306639" y="3941763"/>
            <a:ext cx="7908925" cy="1223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84188" indent="-484188" defTabSz="871538">
              <a:spcBef>
                <a:spcPct val="0"/>
              </a:spcBef>
              <a:defRPr>
                <a:solidFill>
                  <a:schemeClr val="tx1"/>
                </a:solidFill>
                <a:latin typeface="Arial" panose="020B0604020202020204" pitchFamily="34" charset="0"/>
              </a:defRPr>
            </a:lvl1pPr>
            <a:lvl2pPr marL="920750" indent="-484188" defTabSz="871538">
              <a:spcBef>
                <a:spcPct val="0"/>
              </a:spcBef>
              <a:defRPr>
                <a:solidFill>
                  <a:schemeClr val="tx1"/>
                </a:solidFill>
                <a:latin typeface="Arial" panose="020B0604020202020204" pitchFamily="34" charset="0"/>
              </a:defRPr>
            </a:lvl2pPr>
            <a:lvl3pPr marL="1355725" indent="-484188" defTabSz="871538">
              <a:spcBef>
                <a:spcPct val="0"/>
              </a:spcBef>
              <a:defRPr>
                <a:solidFill>
                  <a:schemeClr val="tx1"/>
                </a:solidFill>
                <a:latin typeface="Arial" panose="020B0604020202020204" pitchFamily="34" charset="0"/>
              </a:defRPr>
            </a:lvl3pPr>
            <a:lvl4pPr marL="1793875" indent="-484188" defTabSz="871538">
              <a:spcBef>
                <a:spcPct val="0"/>
              </a:spcBef>
              <a:defRPr>
                <a:solidFill>
                  <a:schemeClr val="tx1"/>
                </a:solidFill>
                <a:latin typeface="Arial" panose="020B0604020202020204" pitchFamily="34" charset="0"/>
              </a:defRPr>
            </a:lvl4pPr>
            <a:lvl5pPr marL="2230438" indent="-484188" defTabSz="871538">
              <a:spcBef>
                <a:spcPct val="0"/>
              </a:spcBef>
              <a:defRPr>
                <a:solidFill>
                  <a:schemeClr val="tx1"/>
                </a:solidFill>
                <a:latin typeface="Arial" panose="020B0604020202020204" pitchFamily="34" charset="0"/>
              </a:defRPr>
            </a:lvl5pPr>
            <a:lvl6pPr marL="2687638" indent="-484188" defTabSz="871538" fontAlgn="base">
              <a:spcBef>
                <a:spcPct val="0"/>
              </a:spcBef>
              <a:spcAft>
                <a:spcPct val="0"/>
              </a:spcAft>
              <a:defRPr>
                <a:solidFill>
                  <a:schemeClr val="tx1"/>
                </a:solidFill>
                <a:latin typeface="Arial" panose="020B0604020202020204" pitchFamily="34" charset="0"/>
              </a:defRPr>
            </a:lvl6pPr>
            <a:lvl7pPr marL="3144838" indent="-484188" defTabSz="871538" fontAlgn="base">
              <a:spcBef>
                <a:spcPct val="0"/>
              </a:spcBef>
              <a:spcAft>
                <a:spcPct val="0"/>
              </a:spcAft>
              <a:defRPr>
                <a:solidFill>
                  <a:schemeClr val="tx1"/>
                </a:solidFill>
                <a:latin typeface="Arial" panose="020B0604020202020204" pitchFamily="34" charset="0"/>
              </a:defRPr>
            </a:lvl7pPr>
            <a:lvl8pPr marL="3602038" indent="-484188" defTabSz="871538" fontAlgn="base">
              <a:spcBef>
                <a:spcPct val="0"/>
              </a:spcBef>
              <a:spcAft>
                <a:spcPct val="0"/>
              </a:spcAft>
              <a:defRPr>
                <a:solidFill>
                  <a:schemeClr val="tx1"/>
                </a:solidFill>
                <a:latin typeface="Arial" panose="020B0604020202020204" pitchFamily="34" charset="0"/>
              </a:defRPr>
            </a:lvl8pPr>
            <a:lvl9pPr marL="4059238" indent="-484188" defTabSz="871538" fontAlgn="base">
              <a:spcBef>
                <a:spcPct val="0"/>
              </a:spcBef>
              <a:spcAft>
                <a:spcPct val="0"/>
              </a:spcAft>
              <a:defRPr>
                <a:solidFill>
                  <a:schemeClr val="tx1"/>
                </a:solidFill>
                <a:latin typeface="Arial" panose="020B0604020202020204" pitchFamily="34" charset="0"/>
              </a:defRPr>
            </a:lvl9pPr>
          </a:lstStyle>
          <a:p>
            <a:pPr>
              <a:lnSpc>
                <a:spcPct val="95000"/>
              </a:lnSpc>
              <a:spcBef>
                <a:spcPct val="30000"/>
              </a:spcBef>
              <a:buClr>
                <a:srgbClr val="CC0000"/>
              </a:buClr>
              <a:buFontTx/>
              <a:buAutoNum type="arabicPeriod" startAt="2"/>
            </a:pPr>
            <a:r>
              <a:rPr lang="de-DE" altLang="en-US">
                <a:solidFill>
                  <a:srgbClr val="000000"/>
                </a:solidFill>
                <a:cs typeface="Times New Roman" panose="02020603050405020304" pitchFamily="18" charset="0"/>
              </a:rPr>
              <a:t>Consider next track</a:t>
            </a:r>
          </a:p>
          <a:p>
            <a:pPr>
              <a:lnSpc>
                <a:spcPct val="95000"/>
              </a:lnSpc>
              <a:spcBef>
                <a:spcPct val="30000"/>
              </a:spcBef>
              <a:buClr>
                <a:srgbClr val="CC0000"/>
              </a:buClr>
              <a:buFontTx/>
              <a:buAutoNum type="arabicPeriod" startAt="3"/>
            </a:pPr>
            <a:r>
              <a:rPr lang="de-DE" altLang="en-US">
                <a:solidFill>
                  <a:srgbClr val="000000"/>
                </a:solidFill>
                <a:cs typeface="Times New Roman" panose="02020603050405020304" pitchFamily="18" charset="0"/>
              </a:rPr>
              <a:t>Find left-to-right ordering of all unassigned nets</a:t>
            </a:r>
            <a:br>
              <a:rPr lang="de-DE" altLang="en-US">
                <a:solidFill>
                  <a:srgbClr val="000000"/>
                </a:solidFill>
                <a:cs typeface="Times New Roman" panose="02020603050405020304" pitchFamily="18" charset="0"/>
              </a:rPr>
            </a:br>
            <a:r>
              <a:rPr lang="de-DE" altLang="en-US">
                <a:solidFill>
                  <a:srgbClr val="000000"/>
                </a:solidFill>
                <a:cs typeface="Times New Roman" panose="02020603050405020304" pitchFamily="18" charset="0"/>
              </a:rPr>
              <a:t>If </a:t>
            </a:r>
            <a:r>
              <a:rPr lang="de-DE" altLang="en-US" i="1">
                <a:solidFill>
                  <a:srgbClr val="000000"/>
                </a:solidFill>
                <a:cs typeface="Times New Roman" panose="02020603050405020304" pitchFamily="18" charset="0"/>
              </a:rPr>
              <a:t>curr_net</a:t>
            </a:r>
            <a:r>
              <a:rPr lang="de-DE" altLang="en-US">
                <a:solidFill>
                  <a:srgbClr val="000000"/>
                </a:solidFill>
                <a:cs typeface="Times New Roman" panose="02020603050405020304" pitchFamily="18" charset="0"/>
              </a:rPr>
              <a:t> has no parents and does not cause conflicts on </a:t>
            </a:r>
            <a:r>
              <a:rPr lang="de-DE" altLang="en-US" i="1">
                <a:solidFill>
                  <a:srgbClr val="000000"/>
                </a:solidFill>
                <a:cs typeface="Times New Roman" panose="02020603050405020304" pitchFamily="18" charset="0"/>
              </a:rPr>
              <a:t>curr_track</a:t>
            </a:r>
            <a:br>
              <a:rPr lang="de-DE" altLang="en-US">
                <a:solidFill>
                  <a:srgbClr val="000000"/>
                </a:solidFill>
                <a:cs typeface="Times New Roman" panose="02020603050405020304" pitchFamily="18" charset="0"/>
              </a:rPr>
            </a:br>
            <a:r>
              <a:rPr lang="de-DE" altLang="en-US">
                <a:solidFill>
                  <a:srgbClr val="000000"/>
                </a:solidFill>
                <a:cs typeface="Times New Roman" panose="02020603050405020304" pitchFamily="18" charset="0"/>
              </a:rPr>
              <a:t>assign </a:t>
            </a:r>
            <a:r>
              <a:rPr lang="de-DE" altLang="en-US" i="1">
                <a:solidFill>
                  <a:srgbClr val="000000"/>
                </a:solidFill>
                <a:cs typeface="Times New Roman" panose="02020603050405020304" pitchFamily="18" charset="0"/>
              </a:rPr>
              <a:t>curr_net</a:t>
            </a:r>
            <a:endParaRPr lang="de-DE" altLang="en-US" sz="1900" b="1" i="1">
              <a:solidFill>
                <a:schemeClr val="bg1"/>
              </a:solidFill>
              <a:sym typeface="Symbol" pitchFamily="2" charset="2"/>
            </a:endParaRPr>
          </a:p>
        </p:txBody>
      </p:sp>
    </p:spTree>
    <p:extLst>
      <p:ext uri="{BB962C8B-B14F-4D97-AF65-F5344CB8AC3E}">
        <p14:creationId xmlns:p14="http://schemas.microsoft.com/office/powerpoint/2010/main" val="273727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par>
                                <p:cTn id="13" presetID="9"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par>
                                <p:cTn id="16" presetID="9"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dissolve">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dissolve">
                                      <p:cBhvr>
                                        <p:cTn id="23" dur="500"/>
                                        <p:tgtEl>
                                          <p:spTgt spid="47"/>
                                        </p:tgtEl>
                                      </p:cBhvr>
                                    </p:animEffect>
                                  </p:childTnLst>
                                </p:cTn>
                              </p:par>
                              <p:par>
                                <p:cTn id="24" presetID="9"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dissolve">
                                      <p:cBhvr>
                                        <p:cTn id="26" dur="500"/>
                                        <p:tgtEl>
                                          <p:spTgt spid="50"/>
                                        </p:tgtEl>
                                      </p:cBhvr>
                                    </p:animEffect>
                                  </p:childTnLst>
                                </p:cTn>
                              </p:par>
                              <p:par>
                                <p:cTn id="27" presetID="9"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dissolv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dissolve">
                                      <p:cBhvr>
                                        <p:cTn id="34" dur="50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nodeType="clickEffect">
                                  <p:stCondLst>
                                    <p:cond delay="0"/>
                                  </p:stCondLst>
                                  <p:childTnLst>
                                    <p:anim calcmode="lin" valueType="num">
                                      <p:cBhvr additive="base">
                                        <p:cTn id="38" dur="500"/>
                                        <p:tgtEl>
                                          <p:spTgt spid="5"/>
                                        </p:tgtEl>
                                        <p:attrNameLst>
                                          <p:attrName>ppt_x</p:attrName>
                                        </p:attrNameLst>
                                      </p:cBhvr>
                                      <p:tavLst>
                                        <p:tav tm="0">
                                          <p:val>
                                            <p:strVal val="ppt_x"/>
                                          </p:val>
                                        </p:tav>
                                        <p:tav tm="100000">
                                          <p:val>
                                            <p:strVal val="ppt_x"/>
                                          </p:val>
                                        </p:tav>
                                      </p:tavLst>
                                    </p:anim>
                                    <p:anim calcmode="lin" valueType="num">
                                      <p:cBhvr additive="base">
                                        <p:cTn id="39" dur="500"/>
                                        <p:tgtEl>
                                          <p:spTgt spid="5"/>
                                        </p:tgtEl>
                                        <p:attrNameLst>
                                          <p:attrName>ppt_y</p:attrName>
                                        </p:attrNameLst>
                                      </p:cBhvr>
                                      <p:tavLst>
                                        <p:tav tm="0">
                                          <p:val>
                                            <p:strVal val="ppt_y"/>
                                          </p:val>
                                        </p:tav>
                                        <p:tav tm="100000">
                                          <p:val>
                                            <p:strVal val="1+ppt_h/2"/>
                                          </p:val>
                                        </p:tav>
                                      </p:tavLst>
                                    </p:anim>
                                    <p:set>
                                      <p:cBhvr>
                                        <p:cTn id="40" dur="1" fill="hold">
                                          <p:stCondLst>
                                            <p:cond delay="499"/>
                                          </p:stCondLst>
                                        </p:cTn>
                                        <p:tgtEl>
                                          <p:spTgt spid="5"/>
                                        </p:tgtEl>
                                        <p:attrNameLst>
                                          <p:attrName>style.visibility</p:attrName>
                                        </p:attrNameLst>
                                      </p:cBhvr>
                                      <p:to>
                                        <p:strVal val="hidden"/>
                                      </p:to>
                                    </p:set>
                                  </p:childTnLst>
                                </p:cTn>
                              </p:par>
                              <p:par>
                                <p:cTn id="41" presetID="2" presetClass="exit" presetSubtype="4" fill="hold" grpId="0" nodeType="withEffect">
                                  <p:stCondLst>
                                    <p:cond delay="0"/>
                                  </p:stCondLst>
                                  <p:childTnLst>
                                    <p:anim calcmode="lin" valueType="num">
                                      <p:cBhvr additive="base">
                                        <p:cTn id="42" dur="500"/>
                                        <p:tgtEl>
                                          <p:spTgt spid="6"/>
                                        </p:tgtEl>
                                        <p:attrNameLst>
                                          <p:attrName>ppt_x</p:attrName>
                                        </p:attrNameLst>
                                      </p:cBhvr>
                                      <p:tavLst>
                                        <p:tav tm="0">
                                          <p:val>
                                            <p:strVal val="ppt_x"/>
                                          </p:val>
                                        </p:tav>
                                        <p:tav tm="100000">
                                          <p:val>
                                            <p:strVal val="ppt_x"/>
                                          </p:val>
                                        </p:tav>
                                      </p:tavLst>
                                    </p:anim>
                                    <p:anim calcmode="lin" valueType="num">
                                      <p:cBhvr additive="base">
                                        <p:cTn id="43" dur="500"/>
                                        <p:tgtEl>
                                          <p:spTgt spid="6"/>
                                        </p:tgtEl>
                                        <p:attrNameLst>
                                          <p:attrName>ppt_y</p:attrName>
                                        </p:attrNameLst>
                                      </p:cBhvr>
                                      <p:tavLst>
                                        <p:tav tm="0">
                                          <p:val>
                                            <p:strVal val="ppt_y"/>
                                          </p:val>
                                        </p:tav>
                                        <p:tav tm="100000">
                                          <p:val>
                                            <p:strVal val="1+ppt_h/2"/>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19"/>
                                        </p:tgtEl>
                                        <p:attrNameLst>
                                          <p:attrName>ppt_x</p:attrName>
                                        </p:attrNameLst>
                                      </p:cBhvr>
                                      <p:tavLst>
                                        <p:tav tm="0">
                                          <p:val>
                                            <p:strVal val="ppt_x"/>
                                          </p:val>
                                        </p:tav>
                                        <p:tav tm="100000">
                                          <p:val>
                                            <p:strVal val="ppt_x"/>
                                          </p:val>
                                        </p:tav>
                                      </p:tavLst>
                                    </p:anim>
                                    <p:anim calcmode="lin" valueType="num">
                                      <p:cBhvr additive="base">
                                        <p:cTn id="47" dur="500"/>
                                        <p:tgtEl>
                                          <p:spTgt spid="19"/>
                                        </p:tgtEl>
                                        <p:attrNameLst>
                                          <p:attrName>ppt_y</p:attrName>
                                        </p:attrNameLst>
                                      </p:cBhvr>
                                      <p:tavLst>
                                        <p:tav tm="0">
                                          <p:val>
                                            <p:strVal val="ppt_y"/>
                                          </p:val>
                                        </p:tav>
                                        <p:tav tm="100000">
                                          <p:val>
                                            <p:strVal val="1+ppt_h/2"/>
                                          </p:val>
                                        </p:tav>
                                      </p:tavLst>
                                    </p:anim>
                                    <p:set>
                                      <p:cBhvr>
                                        <p:cTn id="48" dur="1" fill="hold">
                                          <p:stCondLst>
                                            <p:cond delay="499"/>
                                          </p:stCondLst>
                                        </p:cTn>
                                        <p:tgtEl>
                                          <p:spTgt spid="19"/>
                                        </p:tgtEl>
                                        <p:attrNameLst>
                                          <p:attrName>style.visibility</p:attrName>
                                        </p:attrNameLst>
                                      </p:cBhvr>
                                      <p:to>
                                        <p:strVal val="hidden"/>
                                      </p:to>
                                    </p:set>
                                  </p:childTnLst>
                                </p:cTn>
                              </p:par>
                              <p:par>
                                <p:cTn id="49" presetID="2" presetClass="exit" presetSubtype="4" fill="hold" nodeType="withEffect">
                                  <p:stCondLst>
                                    <p:cond delay="0"/>
                                  </p:stCondLst>
                                  <p:childTnLst>
                                    <p:anim calcmode="lin" valueType="num">
                                      <p:cBhvr additive="base">
                                        <p:cTn id="50" dur="500"/>
                                        <p:tgtEl>
                                          <p:spTgt spid="48"/>
                                        </p:tgtEl>
                                        <p:attrNameLst>
                                          <p:attrName>ppt_x</p:attrName>
                                        </p:attrNameLst>
                                      </p:cBhvr>
                                      <p:tavLst>
                                        <p:tav tm="0">
                                          <p:val>
                                            <p:strVal val="ppt_x"/>
                                          </p:val>
                                        </p:tav>
                                        <p:tav tm="100000">
                                          <p:val>
                                            <p:strVal val="ppt_x"/>
                                          </p:val>
                                        </p:tav>
                                      </p:tavLst>
                                    </p:anim>
                                    <p:anim calcmode="lin" valueType="num">
                                      <p:cBhvr additive="base">
                                        <p:cTn id="51" dur="500"/>
                                        <p:tgtEl>
                                          <p:spTgt spid="48"/>
                                        </p:tgtEl>
                                        <p:attrNameLst>
                                          <p:attrName>ppt_y</p:attrName>
                                        </p:attrNameLst>
                                      </p:cBhvr>
                                      <p:tavLst>
                                        <p:tav tm="0">
                                          <p:val>
                                            <p:strVal val="ppt_y"/>
                                          </p:val>
                                        </p:tav>
                                        <p:tav tm="100000">
                                          <p:val>
                                            <p:strVal val="1+ppt_h/2"/>
                                          </p:val>
                                        </p:tav>
                                      </p:tavLst>
                                    </p:anim>
                                    <p:set>
                                      <p:cBhvr>
                                        <p:cTn id="52" dur="1" fill="hold">
                                          <p:stCondLst>
                                            <p:cond delay="499"/>
                                          </p:stCondLst>
                                        </p:cTn>
                                        <p:tgtEl>
                                          <p:spTgt spid="48"/>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13"/>
                                        </p:tgtEl>
                                        <p:attrNameLst>
                                          <p:attrName>ppt_x</p:attrName>
                                        </p:attrNameLst>
                                      </p:cBhvr>
                                      <p:tavLst>
                                        <p:tav tm="0">
                                          <p:val>
                                            <p:strVal val="ppt_x"/>
                                          </p:val>
                                        </p:tav>
                                        <p:tav tm="100000">
                                          <p:val>
                                            <p:strVal val="ppt_x"/>
                                          </p:val>
                                        </p:tav>
                                      </p:tavLst>
                                    </p:anim>
                                    <p:anim calcmode="lin" valueType="num">
                                      <p:cBhvr additive="base">
                                        <p:cTn id="55" dur="500"/>
                                        <p:tgtEl>
                                          <p:spTgt spid="13"/>
                                        </p:tgtEl>
                                        <p:attrNameLst>
                                          <p:attrName>ppt_y</p:attrName>
                                        </p:attrNameLst>
                                      </p:cBhvr>
                                      <p:tavLst>
                                        <p:tav tm="0">
                                          <p:val>
                                            <p:strVal val="ppt_y"/>
                                          </p:val>
                                        </p:tav>
                                        <p:tav tm="100000">
                                          <p:val>
                                            <p:strVal val="1+ppt_h/2"/>
                                          </p:val>
                                        </p:tav>
                                      </p:tavLst>
                                    </p:anim>
                                    <p:set>
                                      <p:cBhvr>
                                        <p:cTn id="56" dur="1" fill="hold">
                                          <p:stCondLst>
                                            <p:cond delay="499"/>
                                          </p:stCondLst>
                                        </p:cTn>
                                        <p:tgtEl>
                                          <p:spTgt spid="13"/>
                                        </p:tgtEl>
                                        <p:attrNameLst>
                                          <p:attrName>style.visibility</p:attrName>
                                        </p:attrNameLst>
                                      </p:cBhvr>
                                      <p:to>
                                        <p:strVal val="hidden"/>
                                      </p:to>
                                    </p:set>
                                  </p:childTnLst>
                                </p:cTn>
                              </p:par>
                              <p:par>
                                <p:cTn id="57" presetID="2" presetClass="exit" presetSubtype="4" fill="hold" grpId="0" nodeType="withEffect">
                                  <p:stCondLst>
                                    <p:cond delay="0"/>
                                  </p:stCondLst>
                                  <p:childTnLst>
                                    <p:anim calcmode="lin" valueType="num">
                                      <p:cBhvr additive="base">
                                        <p:cTn id="58" dur="500"/>
                                        <p:tgtEl>
                                          <p:spTgt spid="14"/>
                                        </p:tgtEl>
                                        <p:attrNameLst>
                                          <p:attrName>ppt_x</p:attrName>
                                        </p:attrNameLst>
                                      </p:cBhvr>
                                      <p:tavLst>
                                        <p:tav tm="0">
                                          <p:val>
                                            <p:strVal val="ppt_x"/>
                                          </p:val>
                                        </p:tav>
                                        <p:tav tm="100000">
                                          <p:val>
                                            <p:strVal val="ppt_x"/>
                                          </p:val>
                                        </p:tav>
                                      </p:tavLst>
                                    </p:anim>
                                    <p:anim calcmode="lin" valueType="num">
                                      <p:cBhvr additive="base">
                                        <p:cTn id="59" dur="500"/>
                                        <p:tgtEl>
                                          <p:spTgt spid="14"/>
                                        </p:tgtEl>
                                        <p:attrNameLst>
                                          <p:attrName>ppt_y</p:attrName>
                                        </p:attrNameLst>
                                      </p:cBhvr>
                                      <p:tavLst>
                                        <p:tav tm="0">
                                          <p:val>
                                            <p:strVal val="ppt_y"/>
                                          </p:val>
                                        </p:tav>
                                        <p:tav tm="100000">
                                          <p:val>
                                            <p:strVal val="1+ppt_h/2"/>
                                          </p:val>
                                        </p:tav>
                                      </p:tavLst>
                                    </p:anim>
                                    <p:set>
                                      <p:cBhvr>
                                        <p:cTn id="60" dur="1" fill="hold">
                                          <p:stCondLst>
                                            <p:cond delay="499"/>
                                          </p:stCondLst>
                                        </p:cTn>
                                        <p:tgtEl>
                                          <p:spTgt spid="14"/>
                                        </p:tgtEl>
                                        <p:attrNameLst>
                                          <p:attrName>style.visibility</p:attrName>
                                        </p:attrNameLst>
                                      </p:cBhvr>
                                      <p:to>
                                        <p:strVal val="hidden"/>
                                      </p:to>
                                    </p:set>
                                  </p:childTnLst>
                                </p:cTn>
                              </p:par>
                              <p:par>
                                <p:cTn id="61" presetID="2" presetClass="exit" presetSubtype="4" fill="hold" nodeType="withEffect">
                                  <p:stCondLst>
                                    <p:cond delay="0"/>
                                  </p:stCondLst>
                                  <p:childTnLst>
                                    <p:anim calcmode="lin" valueType="num">
                                      <p:cBhvr additive="base">
                                        <p:cTn id="62" dur="500"/>
                                        <p:tgtEl>
                                          <p:spTgt spid="21"/>
                                        </p:tgtEl>
                                        <p:attrNameLst>
                                          <p:attrName>ppt_x</p:attrName>
                                        </p:attrNameLst>
                                      </p:cBhvr>
                                      <p:tavLst>
                                        <p:tav tm="0">
                                          <p:val>
                                            <p:strVal val="ppt_x"/>
                                          </p:val>
                                        </p:tav>
                                        <p:tav tm="100000">
                                          <p:val>
                                            <p:strVal val="ppt_x"/>
                                          </p:val>
                                        </p:tav>
                                      </p:tavLst>
                                    </p:anim>
                                    <p:anim calcmode="lin" valueType="num">
                                      <p:cBhvr additive="base">
                                        <p:cTn id="63" dur="500"/>
                                        <p:tgtEl>
                                          <p:spTgt spid="21"/>
                                        </p:tgtEl>
                                        <p:attrNameLst>
                                          <p:attrName>ppt_y</p:attrName>
                                        </p:attrNameLst>
                                      </p:cBhvr>
                                      <p:tavLst>
                                        <p:tav tm="0">
                                          <p:val>
                                            <p:strVal val="ppt_y"/>
                                          </p:val>
                                        </p:tav>
                                        <p:tav tm="100000">
                                          <p:val>
                                            <p:strVal val="1+ppt_h/2"/>
                                          </p:val>
                                        </p:tav>
                                      </p:tavLst>
                                    </p:anim>
                                    <p:set>
                                      <p:cBhvr>
                                        <p:cTn id="64" dur="1" fill="hold">
                                          <p:stCondLst>
                                            <p:cond delay="499"/>
                                          </p:stCondLst>
                                        </p:cTn>
                                        <p:tgtEl>
                                          <p:spTgt spid="21"/>
                                        </p:tgtEl>
                                        <p:attrNameLst>
                                          <p:attrName>style.visibility</p:attrName>
                                        </p:attrNameLst>
                                      </p:cBhvr>
                                      <p:to>
                                        <p:strVal val="hidden"/>
                                      </p:to>
                                    </p:set>
                                  </p:childTnLst>
                                </p:cTn>
                              </p:par>
                              <p:par>
                                <p:cTn id="65" presetID="2" presetClass="exit" presetSubtype="4" fill="hold" nodeType="withEffect">
                                  <p:stCondLst>
                                    <p:cond delay="0"/>
                                  </p:stCondLst>
                                  <p:childTnLst>
                                    <p:anim calcmode="lin" valueType="num">
                                      <p:cBhvr additive="base">
                                        <p:cTn id="66" dur="500"/>
                                        <p:tgtEl>
                                          <p:spTgt spid="50"/>
                                        </p:tgtEl>
                                        <p:attrNameLst>
                                          <p:attrName>ppt_x</p:attrName>
                                        </p:attrNameLst>
                                      </p:cBhvr>
                                      <p:tavLst>
                                        <p:tav tm="0">
                                          <p:val>
                                            <p:strVal val="ppt_x"/>
                                          </p:val>
                                        </p:tav>
                                        <p:tav tm="100000">
                                          <p:val>
                                            <p:strVal val="ppt_x"/>
                                          </p:val>
                                        </p:tav>
                                      </p:tavLst>
                                    </p:anim>
                                    <p:anim calcmode="lin" valueType="num">
                                      <p:cBhvr additive="base">
                                        <p:cTn id="67" dur="500"/>
                                        <p:tgtEl>
                                          <p:spTgt spid="50"/>
                                        </p:tgtEl>
                                        <p:attrNameLst>
                                          <p:attrName>ppt_y</p:attrName>
                                        </p:attrNameLst>
                                      </p:cBhvr>
                                      <p:tavLst>
                                        <p:tav tm="0">
                                          <p:val>
                                            <p:strVal val="ppt_y"/>
                                          </p:val>
                                        </p:tav>
                                        <p:tav tm="100000">
                                          <p:val>
                                            <p:strVal val="1+ppt_h/2"/>
                                          </p:val>
                                        </p:tav>
                                      </p:tavLst>
                                    </p:anim>
                                    <p:set>
                                      <p:cBhvr>
                                        <p:cTn id="68" dur="1" fill="hold">
                                          <p:stCondLst>
                                            <p:cond delay="499"/>
                                          </p:stCondLst>
                                        </p:cTn>
                                        <p:tgtEl>
                                          <p:spTgt spid="50"/>
                                        </p:tgtEl>
                                        <p:attrNameLst>
                                          <p:attrName>style.visibility</p:attrName>
                                        </p:attrNameLst>
                                      </p:cBhvr>
                                      <p:to>
                                        <p:strVal val="hidden"/>
                                      </p:to>
                                    </p:set>
                                  </p:childTnLst>
                                </p:cTn>
                              </p:par>
                              <p:par>
                                <p:cTn id="69" presetID="2" presetClass="exit" presetSubtype="4" fill="hold" nodeType="withEffect">
                                  <p:stCondLst>
                                    <p:cond delay="0"/>
                                  </p:stCondLst>
                                  <p:childTnLst>
                                    <p:anim calcmode="lin" valueType="num">
                                      <p:cBhvr additive="base">
                                        <p:cTn id="70" dur="500"/>
                                        <p:tgtEl>
                                          <p:spTgt spid="33"/>
                                        </p:tgtEl>
                                        <p:attrNameLst>
                                          <p:attrName>ppt_x</p:attrName>
                                        </p:attrNameLst>
                                      </p:cBhvr>
                                      <p:tavLst>
                                        <p:tav tm="0">
                                          <p:val>
                                            <p:strVal val="ppt_x"/>
                                          </p:val>
                                        </p:tav>
                                        <p:tav tm="100000">
                                          <p:val>
                                            <p:strVal val="ppt_x"/>
                                          </p:val>
                                        </p:tav>
                                      </p:tavLst>
                                    </p:anim>
                                    <p:anim calcmode="lin" valueType="num">
                                      <p:cBhvr additive="base">
                                        <p:cTn id="71" dur="500"/>
                                        <p:tgtEl>
                                          <p:spTgt spid="33"/>
                                        </p:tgtEl>
                                        <p:attrNameLst>
                                          <p:attrName>ppt_y</p:attrName>
                                        </p:attrNameLst>
                                      </p:cBhvr>
                                      <p:tavLst>
                                        <p:tav tm="0">
                                          <p:val>
                                            <p:strVal val="ppt_y"/>
                                          </p:val>
                                        </p:tav>
                                        <p:tav tm="100000">
                                          <p:val>
                                            <p:strVal val="1+ppt_h/2"/>
                                          </p:val>
                                        </p:tav>
                                      </p:tavLst>
                                    </p:anim>
                                    <p:set>
                                      <p:cBhvr>
                                        <p:cTn id="72" dur="1" fill="hold">
                                          <p:stCondLst>
                                            <p:cond delay="499"/>
                                          </p:stCondLst>
                                        </p:cTn>
                                        <p:tgtEl>
                                          <p:spTgt spid="33"/>
                                        </p:tgtEl>
                                        <p:attrNameLst>
                                          <p:attrName>style.visibility</p:attrName>
                                        </p:attrNameLst>
                                      </p:cBhvr>
                                      <p:to>
                                        <p:strVal val="hidden"/>
                                      </p:to>
                                    </p:set>
                                  </p:childTnLst>
                                </p:cTn>
                              </p:par>
                              <p:par>
                                <p:cTn id="73" presetID="2" presetClass="exit" presetSubtype="4" fill="hold" grpId="0" nodeType="withEffect">
                                  <p:stCondLst>
                                    <p:cond delay="0"/>
                                  </p:stCondLst>
                                  <p:childTnLst>
                                    <p:anim calcmode="lin" valueType="num">
                                      <p:cBhvr additive="base">
                                        <p:cTn id="74" dur="500"/>
                                        <p:tgtEl>
                                          <p:spTgt spid="40"/>
                                        </p:tgtEl>
                                        <p:attrNameLst>
                                          <p:attrName>ppt_x</p:attrName>
                                        </p:attrNameLst>
                                      </p:cBhvr>
                                      <p:tavLst>
                                        <p:tav tm="0">
                                          <p:val>
                                            <p:strVal val="ppt_x"/>
                                          </p:val>
                                        </p:tav>
                                        <p:tav tm="100000">
                                          <p:val>
                                            <p:strVal val="ppt_x"/>
                                          </p:val>
                                        </p:tav>
                                      </p:tavLst>
                                    </p:anim>
                                    <p:anim calcmode="lin" valueType="num">
                                      <p:cBhvr additive="base">
                                        <p:cTn id="75" dur="500"/>
                                        <p:tgtEl>
                                          <p:spTgt spid="40"/>
                                        </p:tgtEl>
                                        <p:attrNameLst>
                                          <p:attrName>ppt_y</p:attrName>
                                        </p:attrNameLst>
                                      </p:cBhvr>
                                      <p:tavLst>
                                        <p:tav tm="0">
                                          <p:val>
                                            <p:strVal val="ppt_y"/>
                                          </p:val>
                                        </p:tav>
                                        <p:tav tm="100000">
                                          <p:val>
                                            <p:strVal val="1+ppt_h/2"/>
                                          </p:val>
                                        </p:tav>
                                      </p:tavLst>
                                    </p:anim>
                                    <p:set>
                                      <p:cBhvr>
                                        <p:cTn id="76" dur="1" fill="hold">
                                          <p:stCondLst>
                                            <p:cond delay="499"/>
                                          </p:stCondLst>
                                        </p:cTn>
                                        <p:tgtEl>
                                          <p:spTgt spid="40"/>
                                        </p:tgtEl>
                                        <p:attrNameLst>
                                          <p:attrName>style.visibility</p:attrName>
                                        </p:attrNameLst>
                                      </p:cBhvr>
                                      <p:to>
                                        <p:strVal val="hidden"/>
                                      </p:to>
                                    </p:set>
                                  </p:childTnLst>
                                </p:cTn>
                              </p:par>
                              <p:par>
                                <p:cTn id="77" presetID="2" presetClass="exit" presetSubtype="4" fill="hold" nodeType="withEffect">
                                  <p:stCondLst>
                                    <p:cond delay="0"/>
                                  </p:stCondLst>
                                  <p:childTnLst>
                                    <p:anim calcmode="lin" valueType="num">
                                      <p:cBhvr additive="base">
                                        <p:cTn id="78" dur="500"/>
                                        <p:tgtEl>
                                          <p:spTgt spid="51"/>
                                        </p:tgtEl>
                                        <p:attrNameLst>
                                          <p:attrName>ppt_x</p:attrName>
                                        </p:attrNameLst>
                                      </p:cBhvr>
                                      <p:tavLst>
                                        <p:tav tm="0">
                                          <p:val>
                                            <p:strVal val="ppt_x"/>
                                          </p:val>
                                        </p:tav>
                                        <p:tav tm="100000">
                                          <p:val>
                                            <p:strVal val="ppt_x"/>
                                          </p:val>
                                        </p:tav>
                                      </p:tavLst>
                                    </p:anim>
                                    <p:anim calcmode="lin" valueType="num">
                                      <p:cBhvr additive="base">
                                        <p:cTn id="79" dur="500"/>
                                        <p:tgtEl>
                                          <p:spTgt spid="51"/>
                                        </p:tgtEl>
                                        <p:attrNameLst>
                                          <p:attrName>ppt_y</p:attrName>
                                        </p:attrNameLst>
                                      </p:cBhvr>
                                      <p:tavLst>
                                        <p:tav tm="0">
                                          <p:val>
                                            <p:strVal val="ppt_y"/>
                                          </p:val>
                                        </p:tav>
                                        <p:tav tm="100000">
                                          <p:val>
                                            <p:strVal val="1+ppt_h/2"/>
                                          </p:val>
                                        </p:tav>
                                      </p:tavLst>
                                    </p:anim>
                                    <p:set>
                                      <p:cBhvr>
                                        <p:cTn id="80" dur="1" fill="hold">
                                          <p:stCondLst>
                                            <p:cond delay="499"/>
                                          </p:stCondLst>
                                        </p:cTn>
                                        <p:tgtEl>
                                          <p:spTgt spid="51"/>
                                        </p:tgtEl>
                                        <p:attrNameLst>
                                          <p:attrName>style.visibility</p:attrName>
                                        </p:attrNameLst>
                                      </p:cBhvr>
                                      <p:to>
                                        <p:strVal val="hidden"/>
                                      </p:to>
                                    </p:set>
                                  </p:childTnLst>
                                </p:cTn>
                              </p:par>
                              <p:par>
                                <p:cTn id="81" presetID="2" presetClass="exit" presetSubtype="4" fill="hold" nodeType="withEffect">
                                  <p:stCondLst>
                                    <p:cond delay="0"/>
                                  </p:stCondLst>
                                  <p:childTnLst>
                                    <p:anim calcmode="lin" valueType="num">
                                      <p:cBhvr additive="base">
                                        <p:cTn id="82" dur="500"/>
                                        <p:tgtEl>
                                          <p:spTgt spid="38"/>
                                        </p:tgtEl>
                                        <p:attrNameLst>
                                          <p:attrName>ppt_x</p:attrName>
                                        </p:attrNameLst>
                                      </p:cBhvr>
                                      <p:tavLst>
                                        <p:tav tm="0">
                                          <p:val>
                                            <p:strVal val="ppt_x"/>
                                          </p:val>
                                        </p:tav>
                                        <p:tav tm="100000">
                                          <p:val>
                                            <p:strVal val="ppt_x"/>
                                          </p:val>
                                        </p:tav>
                                      </p:tavLst>
                                    </p:anim>
                                    <p:anim calcmode="lin" valueType="num">
                                      <p:cBhvr additive="base">
                                        <p:cTn id="83" dur="500"/>
                                        <p:tgtEl>
                                          <p:spTgt spid="38"/>
                                        </p:tgtEl>
                                        <p:attrNameLst>
                                          <p:attrName>ppt_y</p:attrName>
                                        </p:attrNameLst>
                                      </p:cBhvr>
                                      <p:tavLst>
                                        <p:tav tm="0">
                                          <p:val>
                                            <p:strVal val="ppt_y"/>
                                          </p:val>
                                        </p:tav>
                                        <p:tav tm="100000">
                                          <p:val>
                                            <p:strVal val="1+ppt_h/2"/>
                                          </p:val>
                                        </p:tav>
                                      </p:tavLst>
                                    </p:anim>
                                    <p:set>
                                      <p:cBhvr>
                                        <p:cTn id="84" dur="1" fill="hold">
                                          <p:stCondLst>
                                            <p:cond delay="499"/>
                                          </p:stCondLst>
                                        </p:cTn>
                                        <p:tgtEl>
                                          <p:spTgt spid="38"/>
                                        </p:tgtEl>
                                        <p:attrNameLst>
                                          <p:attrName>style.visibility</p:attrName>
                                        </p:attrNameLst>
                                      </p:cBhvr>
                                      <p:to>
                                        <p:strVal val="hidden"/>
                                      </p:to>
                                    </p:set>
                                  </p:childTnLst>
                                </p:cTn>
                              </p:par>
                              <p:par>
                                <p:cTn id="85" presetID="2" presetClass="exit" presetSubtype="4" fill="hold" grpId="0" nodeType="withEffect">
                                  <p:stCondLst>
                                    <p:cond delay="0"/>
                                  </p:stCondLst>
                                  <p:childTnLst>
                                    <p:anim calcmode="lin" valueType="num">
                                      <p:cBhvr additive="base">
                                        <p:cTn id="86" dur="500"/>
                                        <p:tgtEl>
                                          <p:spTgt spid="44"/>
                                        </p:tgtEl>
                                        <p:attrNameLst>
                                          <p:attrName>ppt_x</p:attrName>
                                        </p:attrNameLst>
                                      </p:cBhvr>
                                      <p:tavLst>
                                        <p:tav tm="0">
                                          <p:val>
                                            <p:strVal val="ppt_x"/>
                                          </p:val>
                                        </p:tav>
                                        <p:tav tm="100000">
                                          <p:val>
                                            <p:strVal val="ppt_x"/>
                                          </p:val>
                                        </p:tav>
                                      </p:tavLst>
                                    </p:anim>
                                    <p:anim calcmode="lin" valueType="num">
                                      <p:cBhvr additive="base">
                                        <p:cTn id="87" dur="500"/>
                                        <p:tgtEl>
                                          <p:spTgt spid="44"/>
                                        </p:tgtEl>
                                        <p:attrNameLst>
                                          <p:attrName>ppt_y</p:attrName>
                                        </p:attrNameLst>
                                      </p:cBhvr>
                                      <p:tavLst>
                                        <p:tav tm="0">
                                          <p:val>
                                            <p:strVal val="ppt_y"/>
                                          </p:val>
                                        </p:tav>
                                        <p:tav tm="100000">
                                          <p:val>
                                            <p:strVal val="1+ppt_h/2"/>
                                          </p:val>
                                        </p:tav>
                                      </p:tavLst>
                                    </p:anim>
                                    <p:set>
                                      <p:cBhvr>
                                        <p:cTn id="88" dur="1" fill="hold">
                                          <p:stCondLst>
                                            <p:cond delay="499"/>
                                          </p:stCondLst>
                                        </p:cTn>
                                        <p:tgtEl>
                                          <p:spTgt spid="44"/>
                                        </p:tgtEl>
                                        <p:attrNameLst>
                                          <p:attrName>style.visibility</p:attrName>
                                        </p:attrNameLst>
                                      </p:cBhvr>
                                      <p:to>
                                        <p:strVal val="hidden"/>
                                      </p:to>
                                    </p:set>
                                  </p:childTnLst>
                                </p:cTn>
                              </p:par>
                              <p:par>
                                <p:cTn id="89" presetID="2" presetClass="exit" presetSubtype="4" fill="hold" nodeType="withEffect">
                                  <p:stCondLst>
                                    <p:cond delay="0"/>
                                  </p:stCondLst>
                                  <p:childTnLst>
                                    <p:anim calcmode="lin" valueType="num">
                                      <p:cBhvr additive="base">
                                        <p:cTn id="90" dur="500"/>
                                        <p:tgtEl>
                                          <p:spTgt spid="49"/>
                                        </p:tgtEl>
                                        <p:attrNameLst>
                                          <p:attrName>ppt_x</p:attrName>
                                        </p:attrNameLst>
                                      </p:cBhvr>
                                      <p:tavLst>
                                        <p:tav tm="0">
                                          <p:val>
                                            <p:strVal val="ppt_x"/>
                                          </p:val>
                                        </p:tav>
                                        <p:tav tm="100000">
                                          <p:val>
                                            <p:strVal val="ppt_x"/>
                                          </p:val>
                                        </p:tav>
                                      </p:tavLst>
                                    </p:anim>
                                    <p:anim calcmode="lin" valueType="num">
                                      <p:cBhvr additive="base">
                                        <p:cTn id="91" dur="500"/>
                                        <p:tgtEl>
                                          <p:spTgt spid="49"/>
                                        </p:tgtEl>
                                        <p:attrNameLst>
                                          <p:attrName>ppt_y</p:attrName>
                                        </p:attrNameLst>
                                      </p:cBhvr>
                                      <p:tavLst>
                                        <p:tav tm="0">
                                          <p:val>
                                            <p:strVal val="ppt_y"/>
                                          </p:val>
                                        </p:tav>
                                        <p:tav tm="100000">
                                          <p:val>
                                            <p:strVal val="1+ppt_h/2"/>
                                          </p:val>
                                        </p:tav>
                                      </p:tavLst>
                                    </p:anim>
                                    <p:set>
                                      <p:cBhvr>
                                        <p:cTn id="92"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4" grpId="0"/>
      <p:bldP spid="40" grpId="0"/>
      <p:bldP spid="44" grpId="0"/>
      <p:bldP spid="46" grpId="0" animBg="1"/>
      <p:bldP spid="47" grpId="0" animBg="1"/>
      <p:bldP spid="52"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7505-9225-BE45-AF77-AB65281CC8A3}"/>
              </a:ext>
            </a:extLst>
          </p:cNvPr>
          <p:cNvSpPr>
            <a:spLocks noGrp="1"/>
          </p:cNvSpPr>
          <p:nvPr>
            <p:ph type="title"/>
          </p:nvPr>
        </p:nvSpPr>
        <p:spPr/>
        <p:txBody>
          <a:bodyPr/>
          <a:lstStyle/>
          <a:p>
            <a:r>
              <a:rPr lang="en-US" dirty="0"/>
              <a:t>Recap: Maze Router</a:t>
            </a:r>
          </a:p>
        </p:txBody>
      </p:sp>
      <p:sp>
        <p:nvSpPr>
          <p:cNvPr id="4" name="Rectangle 2">
            <a:extLst>
              <a:ext uri="{FF2B5EF4-FFF2-40B4-BE49-F238E27FC236}">
                <a16:creationId xmlns:a16="http://schemas.microsoft.com/office/drawing/2014/main" id="{EF7ABBA3-8B11-404C-926F-0ED5095BB0A3}"/>
              </a:ext>
            </a:extLst>
          </p:cNvPr>
          <p:cNvSpPr>
            <a:spLocks noChangeArrowheads="1"/>
          </p:cNvSpPr>
          <p:nvPr/>
        </p:nvSpPr>
        <p:spPr bwMode="auto">
          <a:xfrm>
            <a:off x="6553933" y="4645022"/>
            <a:ext cx="487172"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5" name="Rectangle 3">
            <a:extLst>
              <a:ext uri="{FF2B5EF4-FFF2-40B4-BE49-F238E27FC236}">
                <a16:creationId xmlns:a16="http://schemas.microsoft.com/office/drawing/2014/main" id="{301F4D2A-2F24-5E42-8B47-D22AFC90369F}"/>
              </a:ext>
            </a:extLst>
          </p:cNvPr>
          <p:cNvSpPr>
            <a:spLocks noChangeArrowheads="1"/>
          </p:cNvSpPr>
          <p:nvPr/>
        </p:nvSpPr>
        <p:spPr bwMode="auto">
          <a:xfrm>
            <a:off x="6116081" y="5087934"/>
            <a:ext cx="446297"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6" name="Rectangle 4">
            <a:extLst>
              <a:ext uri="{FF2B5EF4-FFF2-40B4-BE49-F238E27FC236}">
                <a16:creationId xmlns:a16="http://schemas.microsoft.com/office/drawing/2014/main" id="{4E76EFB2-B14F-3D48-8ECB-76BCD5F564E0}"/>
              </a:ext>
            </a:extLst>
          </p:cNvPr>
          <p:cNvSpPr>
            <a:spLocks noChangeArrowheads="1"/>
          </p:cNvSpPr>
          <p:nvPr/>
        </p:nvSpPr>
        <p:spPr bwMode="auto">
          <a:xfrm>
            <a:off x="5670983" y="4630734"/>
            <a:ext cx="449263"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7" name="Rectangle 5">
            <a:extLst>
              <a:ext uri="{FF2B5EF4-FFF2-40B4-BE49-F238E27FC236}">
                <a16:creationId xmlns:a16="http://schemas.microsoft.com/office/drawing/2014/main" id="{CA606F6C-B8FA-4946-90C8-6EEF24BD6F9F}"/>
              </a:ext>
            </a:extLst>
          </p:cNvPr>
          <p:cNvSpPr>
            <a:spLocks noChangeArrowheads="1"/>
          </p:cNvSpPr>
          <p:nvPr/>
        </p:nvSpPr>
        <p:spPr bwMode="auto">
          <a:xfrm>
            <a:off x="6122132" y="4230684"/>
            <a:ext cx="446895" cy="428625"/>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8" name="Rectangle 6">
            <a:extLst>
              <a:ext uri="{FF2B5EF4-FFF2-40B4-BE49-F238E27FC236}">
                <a16:creationId xmlns:a16="http://schemas.microsoft.com/office/drawing/2014/main" id="{C16917D3-8083-7347-9CAA-3A6D1EA44C7A}"/>
              </a:ext>
            </a:extLst>
          </p:cNvPr>
          <p:cNvSpPr>
            <a:spLocks noChangeArrowheads="1"/>
          </p:cNvSpPr>
          <p:nvPr/>
        </p:nvSpPr>
        <p:spPr bwMode="auto">
          <a:xfrm>
            <a:off x="2960910" y="2688223"/>
            <a:ext cx="455612"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9" name="Rectangle 8">
            <a:extLst>
              <a:ext uri="{FF2B5EF4-FFF2-40B4-BE49-F238E27FC236}">
                <a16:creationId xmlns:a16="http://schemas.microsoft.com/office/drawing/2014/main" id="{D8BA439C-05DE-3E4A-B491-AC7EBDF2D5AA}"/>
              </a:ext>
            </a:extLst>
          </p:cNvPr>
          <p:cNvSpPr>
            <a:spLocks noChangeArrowheads="1"/>
          </p:cNvSpPr>
          <p:nvPr/>
        </p:nvSpPr>
        <p:spPr bwMode="auto">
          <a:xfrm>
            <a:off x="838200" y="1597610"/>
            <a:ext cx="492125" cy="43815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grpSp>
        <p:nvGrpSpPr>
          <p:cNvPr id="10" name="Group 11">
            <a:extLst>
              <a:ext uri="{FF2B5EF4-FFF2-40B4-BE49-F238E27FC236}">
                <a16:creationId xmlns:a16="http://schemas.microsoft.com/office/drawing/2014/main" id="{D81F68AA-1BCA-E346-9E81-51C458D2A22A}"/>
              </a:ext>
            </a:extLst>
          </p:cNvPr>
          <p:cNvGrpSpPr>
            <a:grpSpLocks/>
          </p:cNvGrpSpPr>
          <p:nvPr/>
        </p:nvGrpSpPr>
        <p:grpSpPr bwMode="auto">
          <a:xfrm>
            <a:off x="2510751" y="2277458"/>
            <a:ext cx="1376363" cy="1307306"/>
            <a:chOff x="722" y="1323"/>
            <a:chExt cx="867" cy="1098"/>
          </a:xfrm>
        </p:grpSpPr>
        <p:sp>
          <p:nvSpPr>
            <p:cNvPr id="11" name="Rectangle 9">
              <a:extLst>
                <a:ext uri="{FF2B5EF4-FFF2-40B4-BE49-F238E27FC236}">
                  <a16:creationId xmlns:a16="http://schemas.microsoft.com/office/drawing/2014/main" id="{D3131775-DFF3-2045-8035-01AF2A44292E}"/>
                </a:ext>
              </a:extLst>
            </p:cNvPr>
            <p:cNvSpPr>
              <a:spLocks noChangeArrowheads="1"/>
            </p:cNvSpPr>
            <p:nvPr/>
          </p:nvSpPr>
          <p:spPr bwMode="auto">
            <a:xfrm>
              <a:off x="722" y="1678"/>
              <a:ext cx="867" cy="378"/>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2" name="Rectangle 10">
              <a:extLst>
                <a:ext uri="{FF2B5EF4-FFF2-40B4-BE49-F238E27FC236}">
                  <a16:creationId xmlns:a16="http://schemas.microsoft.com/office/drawing/2014/main" id="{6C5F9AEC-D3D2-534A-8A27-43A22D61C7DF}"/>
                </a:ext>
              </a:extLst>
            </p:cNvPr>
            <p:cNvSpPr>
              <a:spLocks noChangeArrowheads="1"/>
            </p:cNvSpPr>
            <p:nvPr/>
          </p:nvSpPr>
          <p:spPr bwMode="auto">
            <a:xfrm>
              <a:off x="1010" y="1323"/>
              <a:ext cx="281" cy="1098"/>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grpSp>
      <p:sp>
        <p:nvSpPr>
          <p:cNvPr id="13" name="Rectangle 12">
            <a:extLst>
              <a:ext uri="{FF2B5EF4-FFF2-40B4-BE49-F238E27FC236}">
                <a16:creationId xmlns:a16="http://schemas.microsoft.com/office/drawing/2014/main" id="{D482EBE1-25C6-9444-9A53-F66DD9B3823D}"/>
              </a:ext>
            </a:extLst>
          </p:cNvPr>
          <p:cNvSpPr>
            <a:spLocks noChangeArrowheads="1"/>
          </p:cNvSpPr>
          <p:nvPr/>
        </p:nvSpPr>
        <p:spPr bwMode="auto">
          <a:xfrm>
            <a:off x="1421532" y="1614863"/>
            <a:ext cx="2345195"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Start at the </a:t>
            </a:r>
            <a:r>
              <a:rPr lang="en-US" sz="2000" b="1" dirty="0">
                <a:latin typeface="Arial" panose="020B0604020202020204" pitchFamily="34" charset="0"/>
                <a:cs typeface="Arial" panose="020B0604020202020204" pitchFamily="34" charset="0"/>
              </a:rPr>
              <a:t>source</a:t>
            </a:r>
          </a:p>
        </p:txBody>
      </p:sp>
      <p:sp>
        <p:nvSpPr>
          <p:cNvPr id="14" name="Rectangle 13">
            <a:extLst>
              <a:ext uri="{FF2B5EF4-FFF2-40B4-BE49-F238E27FC236}">
                <a16:creationId xmlns:a16="http://schemas.microsoft.com/office/drawing/2014/main" id="{5E550114-BA5A-0D44-A8F9-443715B5089F}"/>
              </a:ext>
            </a:extLst>
          </p:cNvPr>
          <p:cNvSpPr>
            <a:spLocks noChangeArrowheads="1"/>
          </p:cNvSpPr>
          <p:nvPr/>
        </p:nvSpPr>
        <p:spPr bwMode="auto">
          <a:xfrm>
            <a:off x="3993455" y="2351882"/>
            <a:ext cx="7360345" cy="1013098"/>
          </a:xfrm>
          <a:prstGeom prst="rect">
            <a:avLst/>
          </a:prstGeom>
          <a:noFill/>
          <a:ln w="50800">
            <a:noFill/>
            <a:miter lim="800000"/>
            <a:headEnd/>
            <a:tailEnd/>
          </a:ln>
          <a:effectLst/>
        </p:spPr>
        <p:txBody>
          <a:bodyPr wrap="squar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Find all new cells that are reachable</a:t>
            </a:r>
          </a:p>
          <a:p>
            <a:r>
              <a:rPr lang="en-US" sz="2000" dirty="0">
                <a:latin typeface="Arial" panose="020B0604020202020204" pitchFamily="34" charset="0"/>
                <a:cs typeface="Arial" panose="020B0604020202020204" pitchFamily="34" charset="0"/>
              </a:rPr>
              <a:t>at </a:t>
            </a:r>
            <a:r>
              <a:rPr lang="en-US" sz="2000" b="1" dirty="0">
                <a:latin typeface="Arial" panose="020B0604020202020204" pitchFamily="34" charset="0"/>
                <a:cs typeface="Arial" panose="020B0604020202020204" pitchFamily="34" charset="0"/>
              </a:rPr>
              <a:t>pathlength 1</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ie</a:t>
            </a:r>
            <a:r>
              <a:rPr lang="en-US" sz="2000" dirty="0">
                <a:latin typeface="Arial" panose="020B0604020202020204" pitchFamily="34" charset="0"/>
                <a:cs typeface="Arial" panose="020B0604020202020204" pitchFamily="34" charset="0"/>
              </a:rPr>
              <a:t>, all paths that are just 1 unit in total length (just 1 cell) - mark all with this the pathlength</a:t>
            </a:r>
          </a:p>
        </p:txBody>
      </p:sp>
      <p:sp>
        <p:nvSpPr>
          <p:cNvPr id="15" name="Rectangle 14">
            <a:extLst>
              <a:ext uri="{FF2B5EF4-FFF2-40B4-BE49-F238E27FC236}">
                <a16:creationId xmlns:a16="http://schemas.microsoft.com/office/drawing/2014/main" id="{2CDEBF74-3DC8-6245-B96B-BF536B298525}"/>
              </a:ext>
            </a:extLst>
          </p:cNvPr>
          <p:cNvSpPr>
            <a:spLocks noChangeArrowheads="1"/>
          </p:cNvSpPr>
          <p:nvPr/>
        </p:nvSpPr>
        <p:spPr bwMode="auto">
          <a:xfrm>
            <a:off x="7538163" y="4254228"/>
            <a:ext cx="3815638" cy="1013098"/>
          </a:xfrm>
          <a:prstGeom prst="rect">
            <a:avLst/>
          </a:prstGeom>
          <a:noFill/>
          <a:ln w="50800">
            <a:noFill/>
            <a:miter lim="800000"/>
            <a:headEnd/>
            <a:tailEnd/>
          </a:ln>
          <a:effectLst/>
        </p:spPr>
        <p:txBody>
          <a:bodyPr wrap="squar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Using the </a:t>
            </a:r>
            <a:r>
              <a:rPr lang="en-US" sz="2000" b="1" dirty="0" err="1">
                <a:latin typeface="Arial" panose="020B0604020202020204" pitchFamily="34" charset="0"/>
                <a:cs typeface="Arial" panose="020B0604020202020204" pitchFamily="34" charset="0"/>
              </a:rPr>
              <a:t>pathlength</a:t>
            </a:r>
            <a:r>
              <a:rPr lang="en-US" sz="2000" b="1" dirty="0">
                <a:latin typeface="Arial" panose="020B0604020202020204" pitchFamily="34" charset="0"/>
                <a:cs typeface="Arial" panose="020B0604020202020204" pitchFamily="34" charset="0"/>
              </a:rPr>
              <a:t> 1</a:t>
            </a:r>
            <a:r>
              <a:rPr lang="en-US" sz="2000" dirty="0">
                <a:latin typeface="Arial" panose="020B0604020202020204" pitchFamily="34" charset="0"/>
                <a:cs typeface="Arial" panose="020B0604020202020204" pitchFamily="34" charset="0"/>
              </a:rPr>
              <a:t> cells,</a:t>
            </a:r>
          </a:p>
          <a:p>
            <a:r>
              <a:rPr lang="en-US" sz="2000" dirty="0">
                <a:latin typeface="Arial" panose="020B0604020202020204" pitchFamily="34" charset="0"/>
                <a:cs typeface="Arial" panose="020B0604020202020204" pitchFamily="34" charset="0"/>
              </a:rPr>
              <a:t>find all new cells which are reachable at </a:t>
            </a:r>
            <a:r>
              <a:rPr lang="en-US" sz="2000" b="1" dirty="0">
                <a:latin typeface="Arial" panose="020B0604020202020204" pitchFamily="34" charset="0"/>
                <a:cs typeface="Arial" panose="020B0604020202020204" pitchFamily="34" charset="0"/>
              </a:rPr>
              <a:t>pathlength 2</a:t>
            </a:r>
          </a:p>
        </p:txBody>
      </p:sp>
      <p:sp>
        <p:nvSpPr>
          <p:cNvPr id="16" name="Rectangle 15">
            <a:extLst>
              <a:ext uri="{FF2B5EF4-FFF2-40B4-BE49-F238E27FC236}">
                <a16:creationId xmlns:a16="http://schemas.microsoft.com/office/drawing/2014/main" id="{EB62FC02-F339-1440-9DAC-4A1507F0ABD5}"/>
              </a:ext>
            </a:extLst>
          </p:cNvPr>
          <p:cNvSpPr>
            <a:spLocks noChangeArrowheads="1"/>
          </p:cNvSpPr>
          <p:nvPr/>
        </p:nvSpPr>
        <p:spPr bwMode="auto">
          <a:xfrm>
            <a:off x="838200" y="4281881"/>
            <a:ext cx="3985357" cy="828432"/>
          </a:xfrm>
          <a:prstGeom prst="rect">
            <a:avLst/>
          </a:prstGeom>
          <a:solidFill>
            <a:srgbClr val="FCFEB9"/>
          </a:solidFill>
          <a:ln w="50800">
            <a:noFill/>
            <a:miter lim="800000"/>
            <a:headEnd/>
            <a:tailEnd/>
          </a:ln>
          <a:effectLst/>
        </p:spPr>
        <p:txBody>
          <a:bodyPr wrap="square" lIns="90488" tIns="44450" rIns="90488" bIns="44450">
            <a:prstTxWarp prst="textNoShape">
              <a:avLst/>
            </a:prstTxWarp>
            <a:spAutoFit/>
          </a:bodyPr>
          <a:lstStyle/>
          <a:p>
            <a:pPr algn="ctr"/>
            <a:r>
              <a:rPr lang="en-US" sz="2400" b="1" dirty="0">
                <a:latin typeface="Arial" panose="020B0604020202020204" pitchFamily="34" charset="0"/>
                <a:cs typeface="Arial" panose="020B0604020202020204" pitchFamily="34" charset="0"/>
              </a:rPr>
              <a:t>Repeat the expansion until the target is found!</a:t>
            </a:r>
          </a:p>
        </p:txBody>
      </p:sp>
      <p:sp>
        <p:nvSpPr>
          <p:cNvPr id="17" name="Rectangle 16">
            <a:extLst>
              <a:ext uri="{FF2B5EF4-FFF2-40B4-BE49-F238E27FC236}">
                <a16:creationId xmlns:a16="http://schemas.microsoft.com/office/drawing/2014/main" id="{504B1FD4-4D8D-A34B-9CCE-1A9734B0F3A8}"/>
              </a:ext>
            </a:extLst>
          </p:cNvPr>
          <p:cNvSpPr>
            <a:spLocks noChangeArrowheads="1"/>
          </p:cNvSpPr>
          <p:nvPr/>
        </p:nvSpPr>
        <p:spPr bwMode="auto">
          <a:xfrm>
            <a:off x="910925" y="1590240"/>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8" name="Rectangle 17">
            <a:extLst>
              <a:ext uri="{FF2B5EF4-FFF2-40B4-BE49-F238E27FC236}">
                <a16:creationId xmlns:a16="http://schemas.microsoft.com/office/drawing/2014/main" id="{96BDDCDE-418E-3848-9FFC-A468AC187D9E}"/>
              </a:ext>
            </a:extLst>
          </p:cNvPr>
          <p:cNvSpPr>
            <a:spLocks noChangeArrowheads="1"/>
          </p:cNvSpPr>
          <p:nvPr/>
        </p:nvSpPr>
        <p:spPr bwMode="auto">
          <a:xfrm>
            <a:off x="3040584" y="2725598"/>
            <a:ext cx="325386"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1</a:t>
            </a:r>
          </a:p>
        </p:txBody>
      </p:sp>
      <p:grpSp>
        <p:nvGrpSpPr>
          <p:cNvPr id="19" name="Group 35">
            <a:extLst>
              <a:ext uri="{FF2B5EF4-FFF2-40B4-BE49-F238E27FC236}">
                <a16:creationId xmlns:a16="http://schemas.microsoft.com/office/drawing/2014/main" id="{D18A76EB-803B-2B4A-865B-ABBC378D3A46}"/>
              </a:ext>
            </a:extLst>
          </p:cNvPr>
          <p:cNvGrpSpPr>
            <a:grpSpLocks/>
          </p:cNvGrpSpPr>
          <p:nvPr/>
        </p:nvGrpSpPr>
        <p:grpSpPr bwMode="auto">
          <a:xfrm>
            <a:off x="5264882" y="3816347"/>
            <a:ext cx="2214563" cy="2095500"/>
            <a:chOff x="1436" y="2124"/>
            <a:chExt cx="1395" cy="1760"/>
          </a:xfrm>
        </p:grpSpPr>
        <p:grpSp>
          <p:nvGrpSpPr>
            <p:cNvPr id="20" name="Group 21">
              <a:extLst>
                <a:ext uri="{FF2B5EF4-FFF2-40B4-BE49-F238E27FC236}">
                  <a16:creationId xmlns:a16="http://schemas.microsoft.com/office/drawing/2014/main" id="{2521C284-E5E8-D64D-9C99-76BF066349A0}"/>
                </a:ext>
              </a:extLst>
            </p:cNvPr>
            <p:cNvGrpSpPr>
              <a:grpSpLocks/>
            </p:cNvGrpSpPr>
            <p:nvPr/>
          </p:nvGrpSpPr>
          <p:grpSpPr bwMode="auto">
            <a:xfrm>
              <a:off x="1436" y="2124"/>
              <a:ext cx="1395" cy="1760"/>
              <a:chOff x="1436" y="2124"/>
              <a:chExt cx="1395" cy="1760"/>
            </a:xfrm>
          </p:grpSpPr>
          <p:sp>
            <p:nvSpPr>
              <p:cNvPr id="34" name="Rectangle 18">
                <a:extLst>
                  <a:ext uri="{FF2B5EF4-FFF2-40B4-BE49-F238E27FC236}">
                    <a16:creationId xmlns:a16="http://schemas.microsoft.com/office/drawing/2014/main" id="{1AF2C77D-BC14-CA45-8F96-C5B3317E9B30}"/>
                  </a:ext>
                </a:extLst>
              </p:cNvPr>
              <p:cNvSpPr>
                <a:spLocks noChangeArrowheads="1"/>
              </p:cNvSpPr>
              <p:nvPr/>
            </p:nvSpPr>
            <p:spPr bwMode="auto">
              <a:xfrm>
                <a:off x="1436" y="2825"/>
                <a:ext cx="1395" cy="377"/>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5" name="Rectangle 19">
                <a:extLst>
                  <a:ext uri="{FF2B5EF4-FFF2-40B4-BE49-F238E27FC236}">
                    <a16:creationId xmlns:a16="http://schemas.microsoft.com/office/drawing/2014/main" id="{90CC3D31-4F6F-6C48-9BD6-9AC9F6B861B3}"/>
                  </a:ext>
                </a:extLst>
              </p:cNvPr>
              <p:cNvSpPr>
                <a:spLocks noChangeArrowheads="1"/>
              </p:cNvSpPr>
              <p:nvPr/>
            </p:nvSpPr>
            <p:spPr bwMode="auto">
              <a:xfrm>
                <a:off x="1974" y="2124"/>
                <a:ext cx="281" cy="176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6" name="Rectangle 20">
                <a:extLst>
                  <a:ext uri="{FF2B5EF4-FFF2-40B4-BE49-F238E27FC236}">
                    <a16:creationId xmlns:a16="http://schemas.microsoft.com/office/drawing/2014/main" id="{412E2D65-5C23-1542-897A-0773E0880D8C}"/>
                  </a:ext>
                </a:extLst>
              </p:cNvPr>
              <p:cNvSpPr>
                <a:spLocks noChangeArrowheads="1"/>
              </p:cNvSpPr>
              <p:nvPr/>
            </p:nvSpPr>
            <p:spPr bwMode="auto">
              <a:xfrm>
                <a:off x="1686" y="2470"/>
                <a:ext cx="867" cy="1097"/>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grpSp>
        <p:sp>
          <p:nvSpPr>
            <p:cNvPr id="21" name="Rectangle 22">
              <a:extLst>
                <a:ext uri="{FF2B5EF4-FFF2-40B4-BE49-F238E27FC236}">
                  <a16:creationId xmlns:a16="http://schemas.microsoft.com/office/drawing/2014/main" id="{568237EE-B1E0-4845-ACDB-40C643FAEE71}"/>
                </a:ext>
              </a:extLst>
            </p:cNvPr>
            <p:cNvSpPr>
              <a:spLocks noChangeArrowheads="1"/>
            </p:cNvSpPr>
            <p:nvPr/>
          </p:nvSpPr>
          <p:spPr bwMode="auto">
            <a:xfrm>
              <a:off x="1975" y="2900"/>
              <a:ext cx="189"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dirty="0">
                  <a:solidFill>
                    <a:schemeClr val="bg1"/>
                  </a:solidFill>
                  <a:latin typeface="Arial Narrow"/>
                </a:rPr>
                <a:t>1</a:t>
              </a:r>
            </a:p>
          </p:txBody>
        </p:sp>
        <p:sp>
          <p:nvSpPr>
            <p:cNvPr id="22" name="Rectangle 23">
              <a:extLst>
                <a:ext uri="{FF2B5EF4-FFF2-40B4-BE49-F238E27FC236}">
                  <a16:creationId xmlns:a16="http://schemas.microsoft.com/office/drawing/2014/main" id="{0CF95755-8973-D94E-B0E6-54E4CC0A66ED}"/>
                </a:ext>
              </a:extLst>
            </p:cNvPr>
            <p:cNvSpPr>
              <a:spLocks noChangeArrowheads="1"/>
            </p:cNvSpPr>
            <p:nvPr/>
          </p:nvSpPr>
          <p:spPr bwMode="auto">
            <a:xfrm>
              <a:off x="1999" y="2486"/>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3" name="Rectangle 24">
              <a:extLst>
                <a:ext uri="{FF2B5EF4-FFF2-40B4-BE49-F238E27FC236}">
                  <a16:creationId xmlns:a16="http://schemas.microsoft.com/office/drawing/2014/main" id="{43C76C4D-1B5A-164B-A34E-3930F5C5E76E}"/>
                </a:ext>
              </a:extLst>
            </p:cNvPr>
            <p:cNvSpPr>
              <a:spLocks noChangeArrowheads="1"/>
            </p:cNvSpPr>
            <p:nvPr/>
          </p:nvSpPr>
          <p:spPr bwMode="auto">
            <a:xfrm>
              <a:off x="2011" y="3236"/>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4" name="Rectangle 25">
              <a:extLst>
                <a:ext uri="{FF2B5EF4-FFF2-40B4-BE49-F238E27FC236}">
                  <a16:creationId xmlns:a16="http://schemas.microsoft.com/office/drawing/2014/main" id="{7486F1B8-21F2-B747-8194-96DD35707BE2}"/>
                </a:ext>
              </a:extLst>
            </p:cNvPr>
            <p:cNvSpPr>
              <a:spLocks noChangeArrowheads="1"/>
            </p:cNvSpPr>
            <p:nvPr/>
          </p:nvSpPr>
          <p:spPr bwMode="auto">
            <a:xfrm>
              <a:off x="2299" y="2858"/>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5" name="Rectangle 26">
              <a:extLst>
                <a:ext uri="{FF2B5EF4-FFF2-40B4-BE49-F238E27FC236}">
                  <a16:creationId xmlns:a16="http://schemas.microsoft.com/office/drawing/2014/main" id="{51023A76-E1FC-8747-955B-6075DF14DB30}"/>
                </a:ext>
              </a:extLst>
            </p:cNvPr>
            <p:cNvSpPr>
              <a:spLocks noChangeArrowheads="1"/>
            </p:cNvSpPr>
            <p:nvPr/>
          </p:nvSpPr>
          <p:spPr bwMode="auto">
            <a:xfrm>
              <a:off x="1711" y="2852"/>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6" name="Rectangle 27">
              <a:extLst>
                <a:ext uri="{FF2B5EF4-FFF2-40B4-BE49-F238E27FC236}">
                  <a16:creationId xmlns:a16="http://schemas.microsoft.com/office/drawing/2014/main" id="{CD3BD808-90D0-B140-B4E4-C0F8CBFD3D01}"/>
                </a:ext>
              </a:extLst>
            </p:cNvPr>
            <p:cNvSpPr>
              <a:spLocks noChangeArrowheads="1"/>
            </p:cNvSpPr>
            <p:nvPr/>
          </p:nvSpPr>
          <p:spPr bwMode="auto">
            <a:xfrm>
              <a:off x="1458" y="2899"/>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27" name="Rectangle 28">
              <a:extLst>
                <a:ext uri="{FF2B5EF4-FFF2-40B4-BE49-F238E27FC236}">
                  <a16:creationId xmlns:a16="http://schemas.microsoft.com/office/drawing/2014/main" id="{581CF056-45F3-A544-BE15-7850526C4BB5}"/>
                </a:ext>
              </a:extLst>
            </p:cNvPr>
            <p:cNvSpPr>
              <a:spLocks noChangeArrowheads="1"/>
            </p:cNvSpPr>
            <p:nvPr/>
          </p:nvSpPr>
          <p:spPr bwMode="auto">
            <a:xfrm>
              <a:off x="2574" y="2887"/>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28" name="Rectangle 29">
              <a:extLst>
                <a:ext uri="{FF2B5EF4-FFF2-40B4-BE49-F238E27FC236}">
                  <a16:creationId xmlns:a16="http://schemas.microsoft.com/office/drawing/2014/main" id="{D2662595-7EAC-6548-8BE0-17972DBB98EC}"/>
                </a:ext>
              </a:extLst>
            </p:cNvPr>
            <p:cNvSpPr>
              <a:spLocks noChangeArrowheads="1"/>
            </p:cNvSpPr>
            <p:nvPr/>
          </p:nvSpPr>
          <p:spPr bwMode="auto">
            <a:xfrm>
              <a:off x="1710" y="2515"/>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29" name="Rectangle 30">
              <a:extLst>
                <a:ext uri="{FF2B5EF4-FFF2-40B4-BE49-F238E27FC236}">
                  <a16:creationId xmlns:a16="http://schemas.microsoft.com/office/drawing/2014/main" id="{01288985-FF21-E34B-A10E-2FFEA8665C17}"/>
                </a:ext>
              </a:extLst>
            </p:cNvPr>
            <p:cNvSpPr>
              <a:spLocks noChangeArrowheads="1"/>
            </p:cNvSpPr>
            <p:nvPr/>
          </p:nvSpPr>
          <p:spPr bwMode="auto">
            <a:xfrm>
              <a:off x="2298" y="2515"/>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0" name="Rectangle 31">
              <a:extLst>
                <a:ext uri="{FF2B5EF4-FFF2-40B4-BE49-F238E27FC236}">
                  <a16:creationId xmlns:a16="http://schemas.microsoft.com/office/drawing/2014/main" id="{0824F35F-8364-A74F-93EE-836470DE8EE0}"/>
                </a:ext>
              </a:extLst>
            </p:cNvPr>
            <p:cNvSpPr>
              <a:spLocks noChangeArrowheads="1"/>
            </p:cNvSpPr>
            <p:nvPr/>
          </p:nvSpPr>
          <p:spPr bwMode="auto">
            <a:xfrm>
              <a:off x="1998" y="2167"/>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1" name="Rectangle 32">
              <a:extLst>
                <a:ext uri="{FF2B5EF4-FFF2-40B4-BE49-F238E27FC236}">
                  <a16:creationId xmlns:a16="http://schemas.microsoft.com/office/drawing/2014/main" id="{DF29C385-7257-824E-820E-DB8EEF92001C}"/>
                </a:ext>
              </a:extLst>
            </p:cNvPr>
            <p:cNvSpPr>
              <a:spLocks noChangeArrowheads="1"/>
            </p:cNvSpPr>
            <p:nvPr/>
          </p:nvSpPr>
          <p:spPr bwMode="auto">
            <a:xfrm>
              <a:off x="1710" y="3271"/>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2" name="Rectangle 33">
              <a:extLst>
                <a:ext uri="{FF2B5EF4-FFF2-40B4-BE49-F238E27FC236}">
                  <a16:creationId xmlns:a16="http://schemas.microsoft.com/office/drawing/2014/main" id="{5862798F-C8B0-AC41-8E09-E161A480B2B4}"/>
                </a:ext>
              </a:extLst>
            </p:cNvPr>
            <p:cNvSpPr>
              <a:spLocks noChangeArrowheads="1"/>
            </p:cNvSpPr>
            <p:nvPr/>
          </p:nvSpPr>
          <p:spPr bwMode="auto">
            <a:xfrm>
              <a:off x="1998" y="3595"/>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3" name="Rectangle 34">
              <a:extLst>
                <a:ext uri="{FF2B5EF4-FFF2-40B4-BE49-F238E27FC236}">
                  <a16:creationId xmlns:a16="http://schemas.microsoft.com/office/drawing/2014/main" id="{FF63E9B7-DEA0-474A-9D14-D20E3C039232}"/>
                </a:ext>
              </a:extLst>
            </p:cNvPr>
            <p:cNvSpPr>
              <a:spLocks noChangeArrowheads="1"/>
            </p:cNvSpPr>
            <p:nvPr/>
          </p:nvSpPr>
          <p:spPr bwMode="auto">
            <a:xfrm>
              <a:off x="2286" y="3259"/>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grpSp>
    </p:spTree>
    <p:extLst>
      <p:ext uri="{BB962C8B-B14F-4D97-AF65-F5344CB8AC3E}">
        <p14:creationId xmlns:p14="http://schemas.microsoft.com/office/powerpoint/2010/main" val="372665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4" grpId="0"/>
      <p:bldP spid="15" grpId="0"/>
      <p:bldP spid="16" grpId="0" animBg="1"/>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F14B0-7A3C-04CE-94CD-497E2655E271}"/>
              </a:ext>
            </a:extLst>
          </p:cNvPr>
          <p:cNvSpPr>
            <a:spLocks noGrp="1"/>
          </p:cNvSpPr>
          <p:nvPr>
            <p:ph type="title"/>
          </p:nvPr>
        </p:nvSpPr>
        <p:spPr/>
        <p:txBody>
          <a:bodyPr/>
          <a:lstStyle/>
          <a:p>
            <a:r>
              <a:rPr lang="en-US" dirty="0"/>
              <a:t>Walkthrough – VIII </a:t>
            </a:r>
          </a:p>
        </p:txBody>
      </p:sp>
      <p:grpSp>
        <p:nvGrpSpPr>
          <p:cNvPr id="4" name="Group 26">
            <a:extLst>
              <a:ext uri="{FF2B5EF4-FFF2-40B4-BE49-F238E27FC236}">
                <a16:creationId xmlns:a16="http://schemas.microsoft.com/office/drawing/2014/main" id="{B0DAACD2-FFBC-9AD6-6E00-B5D5D9169B50}"/>
              </a:ext>
            </a:extLst>
          </p:cNvPr>
          <p:cNvGrpSpPr>
            <a:grpSpLocks/>
          </p:cNvGrpSpPr>
          <p:nvPr/>
        </p:nvGrpSpPr>
        <p:grpSpPr bwMode="auto">
          <a:xfrm>
            <a:off x="3767138" y="4487863"/>
            <a:ext cx="5414962" cy="374241"/>
            <a:chOff x="480" y="1066"/>
            <a:chExt cx="3222" cy="222"/>
          </a:xfrm>
        </p:grpSpPr>
        <p:grpSp>
          <p:nvGrpSpPr>
            <p:cNvPr id="5" name="Group 27">
              <a:extLst>
                <a:ext uri="{FF2B5EF4-FFF2-40B4-BE49-F238E27FC236}">
                  <a16:creationId xmlns:a16="http://schemas.microsoft.com/office/drawing/2014/main" id="{66C08ACA-7F82-C23F-F394-F0529A6FCE43}"/>
                </a:ext>
              </a:extLst>
            </p:cNvPr>
            <p:cNvGrpSpPr>
              <a:grpSpLocks/>
            </p:cNvGrpSpPr>
            <p:nvPr/>
          </p:nvGrpSpPr>
          <p:grpSpPr bwMode="auto">
            <a:xfrm>
              <a:off x="572" y="1066"/>
              <a:ext cx="2993" cy="0"/>
              <a:chOff x="459" y="725"/>
              <a:chExt cx="2993" cy="0"/>
            </a:xfrm>
          </p:grpSpPr>
          <p:sp>
            <p:nvSpPr>
              <p:cNvPr id="18" name="Line 28">
                <a:extLst>
                  <a:ext uri="{FF2B5EF4-FFF2-40B4-BE49-F238E27FC236}">
                    <a16:creationId xmlns:a16="http://schemas.microsoft.com/office/drawing/2014/main" id="{0D2F9F6B-AF6D-98D3-9797-9DD53DE4B76A}"/>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9" name="Line 29">
                <a:extLst>
                  <a:ext uri="{FF2B5EF4-FFF2-40B4-BE49-F238E27FC236}">
                    <a16:creationId xmlns:a16="http://schemas.microsoft.com/office/drawing/2014/main" id="{4A683930-CEA3-E798-8BC4-4FB9A1D28303}"/>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0" name="Line 30">
                <a:extLst>
                  <a:ext uri="{FF2B5EF4-FFF2-40B4-BE49-F238E27FC236}">
                    <a16:creationId xmlns:a16="http://schemas.microsoft.com/office/drawing/2014/main" id="{0B5B9C51-966F-EC6A-B106-BEA484811FD6}"/>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1" name="Line 31">
                <a:extLst>
                  <a:ext uri="{FF2B5EF4-FFF2-40B4-BE49-F238E27FC236}">
                    <a16:creationId xmlns:a16="http://schemas.microsoft.com/office/drawing/2014/main" id="{EDDDA5AD-80AB-8CD5-EF9A-9863537142FD}"/>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2" name="Line 32">
                <a:extLst>
                  <a:ext uri="{FF2B5EF4-FFF2-40B4-BE49-F238E27FC236}">
                    <a16:creationId xmlns:a16="http://schemas.microsoft.com/office/drawing/2014/main" id="{450DD128-AE44-12FF-AF68-C76008857D5C}"/>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3" name="Line 33">
                <a:extLst>
                  <a:ext uri="{FF2B5EF4-FFF2-40B4-BE49-F238E27FC236}">
                    <a16:creationId xmlns:a16="http://schemas.microsoft.com/office/drawing/2014/main" id="{A4AA8332-5354-60F9-785C-1D851CA9A228}"/>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4" name="Line 34">
                <a:extLst>
                  <a:ext uri="{FF2B5EF4-FFF2-40B4-BE49-F238E27FC236}">
                    <a16:creationId xmlns:a16="http://schemas.microsoft.com/office/drawing/2014/main" id="{B5DE4722-0F0A-E669-4C20-4C0BA4FE967A}"/>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5" name="Line 35">
                <a:extLst>
                  <a:ext uri="{FF2B5EF4-FFF2-40B4-BE49-F238E27FC236}">
                    <a16:creationId xmlns:a16="http://schemas.microsoft.com/office/drawing/2014/main" id="{8246B319-D260-E29D-55F2-4FDB4F73103B}"/>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6" name="Line 36">
                <a:extLst>
                  <a:ext uri="{FF2B5EF4-FFF2-40B4-BE49-F238E27FC236}">
                    <a16:creationId xmlns:a16="http://schemas.microsoft.com/office/drawing/2014/main" id="{23D77B78-DBA4-A3FC-26D7-29DABCE0E343}"/>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7" name="Line 37">
                <a:extLst>
                  <a:ext uri="{FF2B5EF4-FFF2-40B4-BE49-F238E27FC236}">
                    <a16:creationId xmlns:a16="http://schemas.microsoft.com/office/drawing/2014/main" id="{1A26CA51-56F6-6EBB-434C-D17A3D335343}"/>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8" name="Line 38">
                <a:extLst>
                  <a:ext uri="{FF2B5EF4-FFF2-40B4-BE49-F238E27FC236}">
                    <a16:creationId xmlns:a16="http://schemas.microsoft.com/office/drawing/2014/main" id="{2BC71149-F5F5-6EC5-CF90-9C5096F8946D}"/>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 name="Text Box 39">
              <a:extLst>
                <a:ext uri="{FF2B5EF4-FFF2-40B4-BE49-F238E27FC236}">
                  <a16:creationId xmlns:a16="http://schemas.microsoft.com/office/drawing/2014/main" id="{794103A9-8D55-B40D-B64F-80CACD00F740}"/>
                </a:ext>
              </a:extLst>
            </p:cNvPr>
            <p:cNvSpPr txBox="1">
              <a:spLocks noChangeArrowheads="1"/>
            </p:cNvSpPr>
            <p:nvPr/>
          </p:nvSpPr>
          <p:spPr bwMode="auto">
            <a:xfrm>
              <a:off x="480"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7" name="Text Box 40">
              <a:extLst>
                <a:ext uri="{FF2B5EF4-FFF2-40B4-BE49-F238E27FC236}">
                  <a16:creationId xmlns:a16="http://schemas.microsoft.com/office/drawing/2014/main" id="{222EC9CA-BEE3-70FD-3545-82343B8B7122}"/>
                </a:ext>
              </a:extLst>
            </p:cNvPr>
            <p:cNvSpPr txBox="1">
              <a:spLocks noChangeArrowheads="1"/>
            </p:cNvSpPr>
            <p:nvPr/>
          </p:nvSpPr>
          <p:spPr bwMode="auto">
            <a:xfrm>
              <a:off x="754"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8" name="Text Box 41">
              <a:extLst>
                <a:ext uri="{FF2B5EF4-FFF2-40B4-BE49-F238E27FC236}">
                  <a16:creationId xmlns:a16="http://schemas.microsoft.com/office/drawing/2014/main" id="{1E953F1C-DA99-E05C-FF7F-CE16340E0BEC}"/>
                </a:ext>
              </a:extLst>
            </p:cNvPr>
            <p:cNvSpPr txBox="1">
              <a:spLocks noChangeArrowheads="1"/>
            </p:cNvSpPr>
            <p:nvPr/>
          </p:nvSpPr>
          <p:spPr bwMode="auto">
            <a:xfrm>
              <a:off x="1026"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9" name="Text Box 42">
              <a:extLst>
                <a:ext uri="{FF2B5EF4-FFF2-40B4-BE49-F238E27FC236}">
                  <a16:creationId xmlns:a16="http://schemas.microsoft.com/office/drawing/2014/main" id="{08B78163-9021-9CA8-0E2E-225C69C3B322}"/>
                </a:ext>
              </a:extLst>
            </p:cNvPr>
            <p:cNvSpPr txBox="1">
              <a:spLocks noChangeArrowheads="1"/>
            </p:cNvSpPr>
            <p:nvPr/>
          </p:nvSpPr>
          <p:spPr bwMode="auto">
            <a:xfrm>
              <a:off x="1298"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10" name="Text Box 43">
              <a:extLst>
                <a:ext uri="{FF2B5EF4-FFF2-40B4-BE49-F238E27FC236}">
                  <a16:creationId xmlns:a16="http://schemas.microsoft.com/office/drawing/2014/main" id="{78AA42D0-BAAD-4AD9-1B1D-849E8A2F700F}"/>
                </a:ext>
              </a:extLst>
            </p:cNvPr>
            <p:cNvSpPr txBox="1">
              <a:spLocks noChangeArrowheads="1"/>
            </p:cNvSpPr>
            <p:nvPr/>
          </p:nvSpPr>
          <p:spPr bwMode="auto">
            <a:xfrm>
              <a:off x="157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11" name="Text Box 44">
              <a:extLst>
                <a:ext uri="{FF2B5EF4-FFF2-40B4-BE49-F238E27FC236}">
                  <a16:creationId xmlns:a16="http://schemas.microsoft.com/office/drawing/2014/main" id="{D2F37596-9C35-654D-8335-C33E4572CA0A}"/>
                </a:ext>
              </a:extLst>
            </p:cNvPr>
            <p:cNvSpPr txBox="1">
              <a:spLocks noChangeArrowheads="1"/>
            </p:cNvSpPr>
            <p:nvPr/>
          </p:nvSpPr>
          <p:spPr bwMode="auto">
            <a:xfrm>
              <a:off x="184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12" name="Text Box 45">
              <a:extLst>
                <a:ext uri="{FF2B5EF4-FFF2-40B4-BE49-F238E27FC236}">
                  <a16:creationId xmlns:a16="http://schemas.microsoft.com/office/drawing/2014/main" id="{EA22DC99-6954-9325-8FAB-D704FD1EA2CE}"/>
                </a:ext>
              </a:extLst>
            </p:cNvPr>
            <p:cNvSpPr txBox="1">
              <a:spLocks noChangeArrowheads="1"/>
            </p:cNvSpPr>
            <p:nvPr/>
          </p:nvSpPr>
          <p:spPr bwMode="auto">
            <a:xfrm>
              <a:off x="211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13" name="Text Box 46">
              <a:extLst>
                <a:ext uri="{FF2B5EF4-FFF2-40B4-BE49-F238E27FC236}">
                  <a16:creationId xmlns:a16="http://schemas.microsoft.com/office/drawing/2014/main" id="{BF3FABB5-BB3B-5917-8C0A-B7FA104DC637}"/>
                </a:ext>
              </a:extLst>
            </p:cNvPr>
            <p:cNvSpPr txBox="1">
              <a:spLocks noChangeArrowheads="1"/>
            </p:cNvSpPr>
            <p:nvPr/>
          </p:nvSpPr>
          <p:spPr bwMode="auto">
            <a:xfrm>
              <a:off x="2387"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4" name="Text Box 47">
              <a:extLst>
                <a:ext uri="{FF2B5EF4-FFF2-40B4-BE49-F238E27FC236}">
                  <a16:creationId xmlns:a16="http://schemas.microsoft.com/office/drawing/2014/main" id="{C77438FC-25C0-314E-29C4-2C35C1F85DFA}"/>
                </a:ext>
              </a:extLst>
            </p:cNvPr>
            <p:cNvSpPr txBox="1">
              <a:spLocks noChangeArrowheads="1"/>
            </p:cNvSpPr>
            <p:nvPr/>
          </p:nvSpPr>
          <p:spPr bwMode="auto">
            <a:xfrm>
              <a:off x="2659"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15" name="Text Box 48">
              <a:extLst>
                <a:ext uri="{FF2B5EF4-FFF2-40B4-BE49-F238E27FC236}">
                  <a16:creationId xmlns:a16="http://schemas.microsoft.com/office/drawing/2014/main" id="{0E7F1EE3-DC1F-C172-CBB0-1B8549181E9E}"/>
                </a:ext>
              </a:extLst>
            </p:cNvPr>
            <p:cNvSpPr txBox="1">
              <a:spLocks noChangeArrowheads="1"/>
            </p:cNvSpPr>
            <p:nvPr/>
          </p:nvSpPr>
          <p:spPr bwMode="auto">
            <a:xfrm>
              <a:off x="293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6" name="Text Box 49">
              <a:extLst>
                <a:ext uri="{FF2B5EF4-FFF2-40B4-BE49-F238E27FC236}">
                  <a16:creationId xmlns:a16="http://schemas.microsoft.com/office/drawing/2014/main" id="{DB1FF73F-AD79-6AED-E3BA-CCA354A25AC8}"/>
                </a:ext>
              </a:extLst>
            </p:cNvPr>
            <p:cNvSpPr txBox="1">
              <a:spLocks noChangeArrowheads="1"/>
            </p:cNvSpPr>
            <p:nvPr/>
          </p:nvSpPr>
          <p:spPr bwMode="auto">
            <a:xfrm>
              <a:off x="320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17" name="Text Box 50">
              <a:extLst>
                <a:ext uri="{FF2B5EF4-FFF2-40B4-BE49-F238E27FC236}">
                  <a16:creationId xmlns:a16="http://schemas.microsoft.com/office/drawing/2014/main" id="{846DCE70-09CA-2E01-A697-4E410C459A3B}"/>
                </a:ext>
              </a:extLst>
            </p:cNvPr>
            <p:cNvSpPr txBox="1">
              <a:spLocks noChangeArrowheads="1"/>
            </p:cNvSpPr>
            <p:nvPr/>
          </p:nvSpPr>
          <p:spPr bwMode="auto">
            <a:xfrm>
              <a:off x="347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grpSp>
      <p:sp>
        <p:nvSpPr>
          <p:cNvPr id="29" name="Line 51">
            <a:extLst>
              <a:ext uri="{FF2B5EF4-FFF2-40B4-BE49-F238E27FC236}">
                <a16:creationId xmlns:a16="http://schemas.microsoft.com/office/drawing/2014/main" id="{CCBEEA04-0916-9456-19E5-CCBACD425308}"/>
              </a:ext>
            </a:extLst>
          </p:cNvPr>
          <p:cNvSpPr>
            <a:spLocks noChangeShapeType="1"/>
          </p:cNvSpPr>
          <p:nvPr/>
        </p:nvSpPr>
        <p:spPr bwMode="auto">
          <a:xfrm>
            <a:off x="43799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52">
            <a:extLst>
              <a:ext uri="{FF2B5EF4-FFF2-40B4-BE49-F238E27FC236}">
                <a16:creationId xmlns:a16="http://schemas.microsoft.com/office/drawing/2014/main" id="{30E9E3B8-BB4E-E4E3-ADC8-278ACB61D086}"/>
              </a:ext>
            </a:extLst>
          </p:cNvPr>
          <p:cNvSpPr>
            <a:spLocks noChangeShapeType="1"/>
          </p:cNvSpPr>
          <p:nvPr/>
        </p:nvSpPr>
        <p:spPr bwMode="auto">
          <a:xfrm>
            <a:off x="4379913" y="2555875"/>
            <a:ext cx="13716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53">
            <a:extLst>
              <a:ext uri="{FF2B5EF4-FFF2-40B4-BE49-F238E27FC236}">
                <a16:creationId xmlns:a16="http://schemas.microsoft.com/office/drawing/2014/main" id="{A88E9854-89D2-A1A2-CFB8-B30B6DE1B1EA}"/>
              </a:ext>
            </a:extLst>
          </p:cNvPr>
          <p:cNvSpPr>
            <a:spLocks noChangeShapeType="1"/>
          </p:cNvSpPr>
          <p:nvPr/>
        </p:nvSpPr>
        <p:spPr bwMode="auto">
          <a:xfrm>
            <a:off x="57515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54">
            <a:extLst>
              <a:ext uri="{FF2B5EF4-FFF2-40B4-BE49-F238E27FC236}">
                <a16:creationId xmlns:a16="http://schemas.microsoft.com/office/drawing/2014/main" id="{F4F96A3E-9406-5AB4-BAAA-B5C87F460350}"/>
              </a:ext>
            </a:extLst>
          </p:cNvPr>
          <p:cNvSpPr>
            <a:spLocks noChangeShapeType="1"/>
          </p:cNvSpPr>
          <p:nvPr/>
        </p:nvSpPr>
        <p:spPr bwMode="auto">
          <a:xfrm>
            <a:off x="4837113" y="2200275"/>
            <a:ext cx="0" cy="7381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55">
            <a:extLst>
              <a:ext uri="{FF2B5EF4-FFF2-40B4-BE49-F238E27FC236}">
                <a16:creationId xmlns:a16="http://schemas.microsoft.com/office/drawing/2014/main" id="{A1A56439-9B6A-DBFF-D96B-8F84E2ECC8C2}"/>
              </a:ext>
            </a:extLst>
          </p:cNvPr>
          <p:cNvSpPr>
            <a:spLocks noChangeShapeType="1"/>
          </p:cNvSpPr>
          <p:nvPr/>
        </p:nvSpPr>
        <p:spPr bwMode="auto">
          <a:xfrm>
            <a:off x="7581900" y="2200275"/>
            <a:ext cx="0" cy="7381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56">
            <a:extLst>
              <a:ext uri="{FF2B5EF4-FFF2-40B4-BE49-F238E27FC236}">
                <a16:creationId xmlns:a16="http://schemas.microsoft.com/office/drawing/2014/main" id="{6BCEC205-08A7-AA8B-A6A5-E5A76ECBB2BD}"/>
              </a:ext>
            </a:extLst>
          </p:cNvPr>
          <p:cNvSpPr>
            <a:spLocks noChangeShapeType="1"/>
          </p:cNvSpPr>
          <p:nvPr/>
        </p:nvSpPr>
        <p:spPr bwMode="auto">
          <a:xfrm flipV="1">
            <a:off x="4837114" y="2938463"/>
            <a:ext cx="274478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57">
            <a:extLst>
              <a:ext uri="{FF2B5EF4-FFF2-40B4-BE49-F238E27FC236}">
                <a16:creationId xmlns:a16="http://schemas.microsoft.com/office/drawing/2014/main" id="{301A6F83-BBE3-785C-3126-D17B74A562C5}"/>
              </a:ext>
            </a:extLst>
          </p:cNvPr>
          <p:cNvSpPr>
            <a:spLocks noChangeShapeType="1"/>
          </p:cNvSpPr>
          <p:nvPr/>
        </p:nvSpPr>
        <p:spPr bwMode="auto">
          <a:xfrm>
            <a:off x="5294313" y="2200275"/>
            <a:ext cx="0" cy="1143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58">
            <a:extLst>
              <a:ext uri="{FF2B5EF4-FFF2-40B4-BE49-F238E27FC236}">
                <a16:creationId xmlns:a16="http://schemas.microsoft.com/office/drawing/2014/main" id="{1AF89A37-4D7C-44EA-32FC-6287F8ECAB49}"/>
              </a:ext>
            </a:extLst>
          </p:cNvPr>
          <p:cNvSpPr>
            <a:spLocks noChangeShapeType="1"/>
          </p:cNvSpPr>
          <p:nvPr/>
        </p:nvSpPr>
        <p:spPr bwMode="auto">
          <a:xfrm>
            <a:off x="4830763" y="3344863"/>
            <a:ext cx="0" cy="1143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59">
            <a:extLst>
              <a:ext uri="{FF2B5EF4-FFF2-40B4-BE49-F238E27FC236}">
                <a16:creationId xmlns:a16="http://schemas.microsoft.com/office/drawing/2014/main" id="{1C8EA66F-6760-C4C3-FA8C-A7E24CBD1B8A}"/>
              </a:ext>
            </a:extLst>
          </p:cNvPr>
          <p:cNvSpPr>
            <a:spLocks noChangeShapeType="1"/>
          </p:cNvSpPr>
          <p:nvPr/>
        </p:nvSpPr>
        <p:spPr bwMode="auto">
          <a:xfrm>
            <a:off x="5749925" y="3344863"/>
            <a:ext cx="0" cy="1143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60">
            <a:extLst>
              <a:ext uri="{FF2B5EF4-FFF2-40B4-BE49-F238E27FC236}">
                <a16:creationId xmlns:a16="http://schemas.microsoft.com/office/drawing/2014/main" id="{351342A6-3AE1-1341-CD69-0405A376E31E}"/>
              </a:ext>
            </a:extLst>
          </p:cNvPr>
          <p:cNvSpPr>
            <a:spLocks noChangeShapeType="1"/>
          </p:cNvSpPr>
          <p:nvPr/>
        </p:nvSpPr>
        <p:spPr bwMode="auto">
          <a:xfrm>
            <a:off x="4808539" y="3344863"/>
            <a:ext cx="960437"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64">
            <a:extLst>
              <a:ext uri="{FF2B5EF4-FFF2-40B4-BE49-F238E27FC236}">
                <a16:creationId xmlns:a16="http://schemas.microsoft.com/office/drawing/2014/main" id="{3E6074B5-33F3-FCE9-02D8-BE1529D2C45F}"/>
              </a:ext>
            </a:extLst>
          </p:cNvPr>
          <p:cNvSpPr>
            <a:spLocks noChangeShapeType="1"/>
          </p:cNvSpPr>
          <p:nvPr/>
        </p:nvSpPr>
        <p:spPr bwMode="auto">
          <a:xfrm>
            <a:off x="6667500" y="2200275"/>
            <a:ext cx="0" cy="1143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65">
            <a:extLst>
              <a:ext uri="{FF2B5EF4-FFF2-40B4-BE49-F238E27FC236}">
                <a16:creationId xmlns:a16="http://schemas.microsoft.com/office/drawing/2014/main" id="{FAA1D21A-A1D0-16F6-753E-A0F97E251D10}"/>
              </a:ext>
            </a:extLst>
          </p:cNvPr>
          <p:cNvSpPr>
            <a:spLocks noChangeShapeType="1"/>
          </p:cNvSpPr>
          <p:nvPr/>
        </p:nvSpPr>
        <p:spPr bwMode="auto">
          <a:xfrm>
            <a:off x="8493125" y="3344863"/>
            <a:ext cx="0" cy="1143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6">
            <a:extLst>
              <a:ext uri="{FF2B5EF4-FFF2-40B4-BE49-F238E27FC236}">
                <a16:creationId xmlns:a16="http://schemas.microsoft.com/office/drawing/2014/main" id="{B7BD3411-A772-8D56-B57D-A73864C469A2}"/>
              </a:ext>
            </a:extLst>
          </p:cNvPr>
          <p:cNvSpPr>
            <a:spLocks noChangeShapeType="1"/>
          </p:cNvSpPr>
          <p:nvPr/>
        </p:nvSpPr>
        <p:spPr bwMode="auto">
          <a:xfrm>
            <a:off x="6667500" y="3344863"/>
            <a:ext cx="1828800"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71">
            <a:extLst>
              <a:ext uri="{FF2B5EF4-FFF2-40B4-BE49-F238E27FC236}">
                <a16:creationId xmlns:a16="http://schemas.microsoft.com/office/drawing/2014/main" id="{7A009F36-81B5-48BC-B254-039DF80F9188}"/>
              </a:ext>
            </a:extLst>
          </p:cNvPr>
          <p:cNvSpPr>
            <a:spLocks noChangeShapeType="1"/>
          </p:cNvSpPr>
          <p:nvPr/>
        </p:nvSpPr>
        <p:spPr bwMode="auto">
          <a:xfrm>
            <a:off x="8496300"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72">
            <a:extLst>
              <a:ext uri="{FF2B5EF4-FFF2-40B4-BE49-F238E27FC236}">
                <a16:creationId xmlns:a16="http://schemas.microsoft.com/office/drawing/2014/main" id="{88208FF8-319A-D477-4F84-EBA611550D7D}"/>
              </a:ext>
            </a:extLst>
          </p:cNvPr>
          <p:cNvSpPr>
            <a:spLocks noChangeShapeType="1"/>
          </p:cNvSpPr>
          <p:nvPr/>
        </p:nvSpPr>
        <p:spPr bwMode="auto">
          <a:xfrm>
            <a:off x="8953500" y="2174875"/>
            <a:ext cx="0" cy="381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73">
            <a:extLst>
              <a:ext uri="{FF2B5EF4-FFF2-40B4-BE49-F238E27FC236}">
                <a16:creationId xmlns:a16="http://schemas.microsoft.com/office/drawing/2014/main" id="{3ECE4CC8-F292-64FF-4C05-97A444B3091B}"/>
              </a:ext>
            </a:extLst>
          </p:cNvPr>
          <p:cNvSpPr>
            <a:spLocks noChangeShapeType="1"/>
          </p:cNvSpPr>
          <p:nvPr/>
        </p:nvSpPr>
        <p:spPr bwMode="auto">
          <a:xfrm flipV="1">
            <a:off x="8496300" y="2555875"/>
            <a:ext cx="4572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83">
            <a:extLst>
              <a:ext uri="{FF2B5EF4-FFF2-40B4-BE49-F238E27FC236}">
                <a16:creationId xmlns:a16="http://schemas.microsoft.com/office/drawing/2014/main" id="{AFE3971E-BC93-5B44-838C-49F17E7CE8E8}"/>
              </a:ext>
            </a:extLst>
          </p:cNvPr>
          <p:cNvSpPr>
            <a:spLocks noChangeShapeType="1"/>
          </p:cNvSpPr>
          <p:nvPr/>
        </p:nvSpPr>
        <p:spPr bwMode="auto">
          <a:xfrm>
            <a:off x="3922714" y="2555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6" name="Line 84">
            <a:extLst>
              <a:ext uri="{FF2B5EF4-FFF2-40B4-BE49-F238E27FC236}">
                <a16:creationId xmlns:a16="http://schemas.microsoft.com/office/drawing/2014/main" id="{419B847B-3785-1FF6-A408-345F0C595EBE}"/>
              </a:ext>
            </a:extLst>
          </p:cNvPr>
          <p:cNvSpPr>
            <a:spLocks noChangeShapeType="1"/>
          </p:cNvSpPr>
          <p:nvPr/>
        </p:nvSpPr>
        <p:spPr bwMode="auto">
          <a:xfrm>
            <a:off x="3922714" y="2936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7" name="Line 85">
            <a:extLst>
              <a:ext uri="{FF2B5EF4-FFF2-40B4-BE49-F238E27FC236}">
                <a16:creationId xmlns:a16="http://schemas.microsoft.com/office/drawing/2014/main" id="{00059769-A8D7-D10A-B3AB-C16338EEA1F2}"/>
              </a:ext>
            </a:extLst>
          </p:cNvPr>
          <p:cNvSpPr>
            <a:spLocks noChangeShapeType="1"/>
          </p:cNvSpPr>
          <p:nvPr/>
        </p:nvSpPr>
        <p:spPr bwMode="auto">
          <a:xfrm>
            <a:off x="3922714" y="3352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8" name="Line 86">
            <a:extLst>
              <a:ext uri="{FF2B5EF4-FFF2-40B4-BE49-F238E27FC236}">
                <a16:creationId xmlns:a16="http://schemas.microsoft.com/office/drawing/2014/main" id="{AE7A845E-8616-FBAF-B1F2-A8DB7E01D1ED}"/>
              </a:ext>
            </a:extLst>
          </p:cNvPr>
          <p:cNvSpPr>
            <a:spLocks noChangeShapeType="1"/>
          </p:cNvSpPr>
          <p:nvPr/>
        </p:nvSpPr>
        <p:spPr bwMode="auto">
          <a:xfrm>
            <a:off x="3922714" y="3733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9" name="Line 87">
            <a:extLst>
              <a:ext uri="{FF2B5EF4-FFF2-40B4-BE49-F238E27FC236}">
                <a16:creationId xmlns:a16="http://schemas.microsoft.com/office/drawing/2014/main" id="{525FBF5E-1664-9E80-38D6-84BBC54BBE8B}"/>
              </a:ext>
            </a:extLst>
          </p:cNvPr>
          <p:cNvSpPr>
            <a:spLocks noChangeShapeType="1"/>
          </p:cNvSpPr>
          <p:nvPr/>
        </p:nvSpPr>
        <p:spPr bwMode="auto">
          <a:xfrm>
            <a:off x="3922714" y="4114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0" name="Text Box 88">
            <a:extLst>
              <a:ext uri="{FF2B5EF4-FFF2-40B4-BE49-F238E27FC236}">
                <a16:creationId xmlns:a16="http://schemas.microsoft.com/office/drawing/2014/main" id="{01251BED-46A4-4C63-3607-EB8B9E44C282}"/>
              </a:ext>
            </a:extLst>
          </p:cNvPr>
          <p:cNvSpPr txBox="1">
            <a:spLocks noChangeArrowheads="1"/>
          </p:cNvSpPr>
          <p:nvPr/>
        </p:nvSpPr>
        <p:spPr bwMode="auto">
          <a:xfrm>
            <a:off x="3475039" y="2376488"/>
            <a:ext cx="32374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1</a:t>
            </a:r>
            <a:endParaRPr lang="en-US" altLang="zh-CN">
              <a:ea typeface="ＭＳ Ｐゴシック" panose="020B0600070205080204" pitchFamily="34" charset="-128"/>
            </a:endParaRPr>
          </a:p>
        </p:txBody>
      </p:sp>
      <p:sp>
        <p:nvSpPr>
          <p:cNvPr id="51" name="Text Box 89">
            <a:extLst>
              <a:ext uri="{FF2B5EF4-FFF2-40B4-BE49-F238E27FC236}">
                <a16:creationId xmlns:a16="http://schemas.microsoft.com/office/drawing/2014/main" id="{691B593E-3432-CE6C-6FDC-7EA8DBC872E9}"/>
              </a:ext>
            </a:extLst>
          </p:cNvPr>
          <p:cNvSpPr txBox="1">
            <a:spLocks noChangeArrowheads="1"/>
          </p:cNvSpPr>
          <p:nvPr/>
        </p:nvSpPr>
        <p:spPr bwMode="auto">
          <a:xfrm>
            <a:off x="3176588" y="2735263"/>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2</a:t>
            </a:r>
            <a:endParaRPr lang="en-US" altLang="zh-CN">
              <a:ea typeface="ＭＳ Ｐゴシック" panose="020B0600070205080204" pitchFamily="34" charset="-128"/>
            </a:endParaRPr>
          </a:p>
        </p:txBody>
      </p:sp>
      <p:sp>
        <p:nvSpPr>
          <p:cNvPr id="52" name="Text Box 90">
            <a:extLst>
              <a:ext uri="{FF2B5EF4-FFF2-40B4-BE49-F238E27FC236}">
                <a16:creationId xmlns:a16="http://schemas.microsoft.com/office/drawing/2014/main" id="{4C36608C-5C33-8448-2730-47D72D349081}"/>
              </a:ext>
            </a:extLst>
          </p:cNvPr>
          <p:cNvSpPr txBox="1">
            <a:spLocks noChangeArrowheads="1"/>
          </p:cNvSpPr>
          <p:nvPr/>
        </p:nvSpPr>
        <p:spPr bwMode="auto">
          <a:xfrm>
            <a:off x="2219326" y="3114675"/>
            <a:ext cx="1676681"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a:t>
            </a:r>
            <a:r>
              <a:rPr lang="de-DE" altLang="en-US" i="1">
                <a:solidFill>
                  <a:srgbClr val="000000"/>
                </a:solidFill>
                <a:ea typeface="ＭＳ Ｐゴシック" panose="020B0600070205080204" pitchFamily="34" charset="-128"/>
              </a:rPr>
              <a:t>curr_track</a:t>
            </a:r>
            <a:r>
              <a:rPr lang="de-DE" altLang="en-US">
                <a:ea typeface="ＭＳ Ｐゴシック" panose="020B0600070205080204" pitchFamily="34" charset="-128"/>
              </a:rPr>
              <a:t> = 3</a:t>
            </a:r>
            <a:endParaRPr lang="en-US" altLang="zh-CN">
              <a:ea typeface="ＭＳ Ｐゴシック" panose="020B0600070205080204" pitchFamily="34" charset="-128"/>
            </a:endParaRPr>
          </a:p>
        </p:txBody>
      </p:sp>
      <p:sp>
        <p:nvSpPr>
          <p:cNvPr id="53" name="Text Box 91">
            <a:extLst>
              <a:ext uri="{FF2B5EF4-FFF2-40B4-BE49-F238E27FC236}">
                <a16:creationId xmlns:a16="http://schemas.microsoft.com/office/drawing/2014/main" id="{A4BB13CD-0B84-0A78-EAF5-BF79B56DC822}"/>
              </a:ext>
            </a:extLst>
          </p:cNvPr>
          <p:cNvSpPr txBox="1">
            <a:spLocks noChangeArrowheads="1"/>
          </p:cNvSpPr>
          <p:nvPr/>
        </p:nvSpPr>
        <p:spPr bwMode="auto">
          <a:xfrm>
            <a:off x="3176588" y="3495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4</a:t>
            </a:r>
            <a:endParaRPr lang="en-US" altLang="zh-CN">
              <a:ea typeface="ＭＳ Ｐゴシック" panose="020B0600070205080204" pitchFamily="34" charset="-128"/>
            </a:endParaRPr>
          </a:p>
        </p:txBody>
      </p:sp>
      <p:sp>
        <p:nvSpPr>
          <p:cNvPr id="54" name="Text Box 92">
            <a:extLst>
              <a:ext uri="{FF2B5EF4-FFF2-40B4-BE49-F238E27FC236}">
                <a16:creationId xmlns:a16="http://schemas.microsoft.com/office/drawing/2014/main" id="{93A84A48-CC39-217C-3A54-01B78E883184}"/>
              </a:ext>
            </a:extLst>
          </p:cNvPr>
          <p:cNvSpPr txBox="1">
            <a:spLocks noChangeArrowheads="1"/>
          </p:cNvSpPr>
          <p:nvPr/>
        </p:nvSpPr>
        <p:spPr bwMode="auto">
          <a:xfrm>
            <a:off x="3176588" y="3930650"/>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solidFill>
                  <a:schemeClr val="bg2"/>
                </a:solidFill>
                <a:ea typeface="ＭＳ Ｐゴシック" panose="020B0600070205080204" pitchFamily="34" charset="-128"/>
              </a:rPr>
              <a:t>     </a:t>
            </a:r>
            <a:r>
              <a:rPr lang="de-DE" altLang="en-US">
                <a:ea typeface="ＭＳ Ｐゴシック" panose="020B0600070205080204" pitchFamily="34" charset="-128"/>
              </a:rPr>
              <a:t>5</a:t>
            </a:r>
            <a:endParaRPr lang="en-US" altLang="zh-CN">
              <a:ea typeface="ＭＳ Ｐゴシック" panose="020B0600070205080204" pitchFamily="34" charset="-128"/>
            </a:endParaRPr>
          </a:p>
        </p:txBody>
      </p:sp>
      <p:grpSp>
        <p:nvGrpSpPr>
          <p:cNvPr id="55" name="Group 121">
            <a:extLst>
              <a:ext uri="{FF2B5EF4-FFF2-40B4-BE49-F238E27FC236}">
                <a16:creationId xmlns:a16="http://schemas.microsoft.com/office/drawing/2014/main" id="{C3DB7555-A1AD-9266-49F3-ED4DF224C715}"/>
              </a:ext>
            </a:extLst>
          </p:cNvPr>
          <p:cNvGrpSpPr>
            <a:grpSpLocks/>
          </p:cNvGrpSpPr>
          <p:nvPr/>
        </p:nvGrpSpPr>
        <p:grpSpPr bwMode="auto">
          <a:xfrm>
            <a:off x="3924300" y="2224088"/>
            <a:ext cx="5030788" cy="0"/>
            <a:chOff x="459" y="725"/>
            <a:chExt cx="2993" cy="0"/>
          </a:xfrm>
        </p:grpSpPr>
        <p:sp>
          <p:nvSpPr>
            <p:cNvPr id="56" name="Line 122">
              <a:extLst>
                <a:ext uri="{FF2B5EF4-FFF2-40B4-BE49-F238E27FC236}">
                  <a16:creationId xmlns:a16="http://schemas.microsoft.com/office/drawing/2014/main" id="{C0F05F13-69CB-5CC1-96FC-2B654767312F}"/>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7" name="Line 123">
              <a:extLst>
                <a:ext uri="{FF2B5EF4-FFF2-40B4-BE49-F238E27FC236}">
                  <a16:creationId xmlns:a16="http://schemas.microsoft.com/office/drawing/2014/main" id="{4C02468C-E971-3FF6-8528-C5BB49B2E65B}"/>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8" name="Line 124">
              <a:extLst>
                <a:ext uri="{FF2B5EF4-FFF2-40B4-BE49-F238E27FC236}">
                  <a16:creationId xmlns:a16="http://schemas.microsoft.com/office/drawing/2014/main" id="{E6F444B3-45AE-FCBA-397D-7CE926024211}"/>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9" name="Line 125">
              <a:extLst>
                <a:ext uri="{FF2B5EF4-FFF2-40B4-BE49-F238E27FC236}">
                  <a16:creationId xmlns:a16="http://schemas.microsoft.com/office/drawing/2014/main" id="{B07434AF-E731-76C0-E2C5-A5C45607C1C3}"/>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0" name="Line 126">
              <a:extLst>
                <a:ext uri="{FF2B5EF4-FFF2-40B4-BE49-F238E27FC236}">
                  <a16:creationId xmlns:a16="http://schemas.microsoft.com/office/drawing/2014/main" id="{2F4365C0-37D9-39B2-CBD1-BF908433ECD8}"/>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1" name="Line 127">
              <a:extLst>
                <a:ext uri="{FF2B5EF4-FFF2-40B4-BE49-F238E27FC236}">
                  <a16:creationId xmlns:a16="http://schemas.microsoft.com/office/drawing/2014/main" id="{3C7FFE53-F993-D58F-31B7-828D0C760552}"/>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2" name="Line 128">
              <a:extLst>
                <a:ext uri="{FF2B5EF4-FFF2-40B4-BE49-F238E27FC236}">
                  <a16:creationId xmlns:a16="http://schemas.microsoft.com/office/drawing/2014/main" id="{0AC1FAFD-D2D3-066E-C1E1-21B53D654C30}"/>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3" name="Line 129">
              <a:extLst>
                <a:ext uri="{FF2B5EF4-FFF2-40B4-BE49-F238E27FC236}">
                  <a16:creationId xmlns:a16="http://schemas.microsoft.com/office/drawing/2014/main" id="{ABB3FDA3-AB0F-0508-0CA1-078C3B540D49}"/>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4" name="Line 130">
              <a:extLst>
                <a:ext uri="{FF2B5EF4-FFF2-40B4-BE49-F238E27FC236}">
                  <a16:creationId xmlns:a16="http://schemas.microsoft.com/office/drawing/2014/main" id="{D0192C01-4362-DB49-56DC-89C08FFCC67B}"/>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5" name="Line 131">
              <a:extLst>
                <a:ext uri="{FF2B5EF4-FFF2-40B4-BE49-F238E27FC236}">
                  <a16:creationId xmlns:a16="http://schemas.microsoft.com/office/drawing/2014/main" id="{D1BCD5A2-6AF4-BAA3-D7A0-22CDFD37CD12}"/>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6" name="Line 132">
              <a:extLst>
                <a:ext uri="{FF2B5EF4-FFF2-40B4-BE49-F238E27FC236}">
                  <a16:creationId xmlns:a16="http://schemas.microsoft.com/office/drawing/2014/main" id="{E88A44A9-73D1-9906-ACBA-A8C0D17AF4E2}"/>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7" name="Text Box 133">
            <a:extLst>
              <a:ext uri="{FF2B5EF4-FFF2-40B4-BE49-F238E27FC236}">
                <a16:creationId xmlns:a16="http://schemas.microsoft.com/office/drawing/2014/main" id="{C822B5B4-800B-D47F-1308-A6469EA0A709}"/>
              </a:ext>
            </a:extLst>
          </p:cNvPr>
          <p:cNvSpPr txBox="1">
            <a:spLocks noChangeArrowheads="1"/>
          </p:cNvSpPr>
          <p:nvPr/>
        </p:nvSpPr>
        <p:spPr bwMode="auto">
          <a:xfrm>
            <a:off x="37703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68" name="Text Box 134">
            <a:extLst>
              <a:ext uri="{FF2B5EF4-FFF2-40B4-BE49-F238E27FC236}">
                <a16:creationId xmlns:a16="http://schemas.microsoft.com/office/drawing/2014/main" id="{2980EB02-ECD0-8161-BC99-7EE7A0CF21A8}"/>
              </a:ext>
            </a:extLst>
          </p:cNvPr>
          <p:cNvSpPr txBox="1">
            <a:spLocks noChangeArrowheads="1"/>
          </p:cNvSpPr>
          <p:nvPr/>
        </p:nvSpPr>
        <p:spPr bwMode="auto">
          <a:xfrm>
            <a:off x="42275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69" name="Text Box 135">
            <a:extLst>
              <a:ext uri="{FF2B5EF4-FFF2-40B4-BE49-F238E27FC236}">
                <a16:creationId xmlns:a16="http://schemas.microsoft.com/office/drawing/2014/main" id="{428643E7-3208-5485-33FD-CD3733A803CA}"/>
              </a:ext>
            </a:extLst>
          </p:cNvPr>
          <p:cNvSpPr txBox="1">
            <a:spLocks noChangeArrowheads="1"/>
          </p:cNvSpPr>
          <p:nvPr/>
        </p:nvSpPr>
        <p:spPr bwMode="auto">
          <a:xfrm>
            <a:off x="4687888"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70" name="Text Box 136">
            <a:extLst>
              <a:ext uri="{FF2B5EF4-FFF2-40B4-BE49-F238E27FC236}">
                <a16:creationId xmlns:a16="http://schemas.microsoft.com/office/drawing/2014/main" id="{3013702F-0209-CBD2-9557-1F644A6B4EA3}"/>
              </a:ext>
            </a:extLst>
          </p:cNvPr>
          <p:cNvSpPr txBox="1">
            <a:spLocks noChangeArrowheads="1"/>
          </p:cNvSpPr>
          <p:nvPr/>
        </p:nvSpPr>
        <p:spPr bwMode="auto">
          <a:xfrm>
            <a:off x="51085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71" name="Text Box 137">
            <a:extLst>
              <a:ext uri="{FF2B5EF4-FFF2-40B4-BE49-F238E27FC236}">
                <a16:creationId xmlns:a16="http://schemas.microsoft.com/office/drawing/2014/main" id="{6E55A93A-FA2F-D98E-1A0E-3E96F6123FEE}"/>
              </a:ext>
            </a:extLst>
          </p:cNvPr>
          <p:cNvSpPr txBox="1">
            <a:spLocks noChangeArrowheads="1"/>
          </p:cNvSpPr>
          <p:nvPr/>
        </p:nvSpPr>
        <p:spPr bwMode="auto">
          <a:xfrm>
            <a:off x="5603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72" name="Text Box 138">
            <a:extLst>
              <a:ext uri="{FF2B5EF4-FFF2-40B4-BE49-F238E27FC236}">
                <a16:creationId xmlns:a16="http://schemas.microsoft.com/office/drawing/2014/main" id="{B7C39273-3333-325F-9C06-00A218F97ACF}"/>
              </a:ext>
            </a:extLst>
          </p:cNvPr>
          <p:cNvSpPr txBox="1">
            <a:spLocks noChangeArrowheads="1"/>
          </p:cNvSpPr>
          <p:nvPr/>
        </p:nvSpPr>
        <p:spPr bwMode="auto">
          <a:xfrm>
            <a:off x="65182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73" name="Text Box 139">
            <a:extLst>
              <a:ext uri="{FF2B5EF4-FFF2-40B4-BE49-F238E27FC236}">
                <a16:creationId xmlns:a16="http://schemas.microsoft.com/office/drawing/2014/main" id="{301E2287-5F31-1FD6-58D1-7B467767C51A}"/>
              </a:ext>
            </a:extLst>
          </p:cNvPr>
          <p:cNvSpPr txBox="1">
            <a:spLocks noChangeArrowheads="1"/>
          </p:cNvSpPr>
          <p:nvPr/>
        </p:nvSpPr>
        <p:spPr bwMode="auto">
          <a:xfrm>
            <a:off x="60610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74" name="Text Box 140">
            <a:extLst>
              <a:ext uri="{FF2B5EF4-FFF2-40B4-BE49-F238E27FC236}">
                <a16:creationId xmlns:a16="http://schemas.microsoft.com/office/drawing/2014/main" id="{3E146748-E5C1-BBC4-AAE2-A11A617B9BBA}"/>
              </a:ext>
            </a:extLst>
          </p:cNvPr>
          <p:cNvSpPr txBox="1">
            <a:spLocks noChangeArrowheads="1"/>
          </p:cNvSpPr>
          <p:nvPr/>
        </p:nvSpPr>
        <p:spPr bwMode="auto">
          <a:xfrm>
            <a:off x="69754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75" name="Text Box 141">
            <a:extLst>
              <a:ext uri="{FF2B5EF4-FFF2-40B4-BE49-F238E27FC236}">
                <a16:creationId xmlns:a16="http://schemas.microsoft.com/office/drawing/2014/main" id="{CFE2E6ED-5C2B-C056-8136-614C57A33917}"/>
              </a:ext>
            </a:extLst>
          </p:cNvPr>
          <p:cNvSpPr txBox="1">
            <a:spLocks noChangeArrowheads="1"/>
          </p:cNvSpPr>
          <p:nvPr/>
        </p:nvSpPr>
        <p:spPr bwMode="auto">
          <a:xfrm>
            <a:off x="74326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76" name="Text Box 142">
            <a:extLst>
              <a:ext uri="{FF2B5EF4-FFF2-40B4-BE49-F238E27FC236}">
                <a16:creationId xmlns:a16="http://schemas.microsoft.com/office/drawing/2014/main" id="{ADC7CDAC-E70D-C9AA-F487-6A46E66CBBD2}"/>
              </a:ext>
            </a:extLst>
          </p:cNvPr>
          <p:cNvSpPr txBox="1">
            <a:spLocks noChangeArrowheads="1"/>
          </p:cNvSpPr>
          <p:nvPr/>
        </p:nvSpPr>
        <p:spPr bwMode="auto">
          <a:xfrm>
            <a:off x="7889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77" name="Text Box 143">
            <a:extLst>
              <a:ext uri="{FF2B5EF4-FFF2-40B4-BE49-F238E27FC236}">
                <a16:creationId xmlns:a16="http://schemas.microsoft.com/office/drawing/2014/main" id="{574B9E0A-E8B6-4D43-AA78-C12BC765F392}"/>
              </a:ext>
            </a:extLst>
          </p:cNvPr>
          <p:cNvSpPr txBox="1">
            <a:spLocks noChangeArrowheads="1"/>
          </p:cNvSpPr>
          <p:nvPr/>
        </p:nvSpPr>
        <p:spPr bwMode="auto">
          <a:xfrm>
            <a:off x="82692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
        <p:nvSpPr>
          <p:cNvPr id="78" name="Text Box 144">
            <a:extLst>
              <a:ext uri="{FF2B5EF4-FFF2-40B4-BE49-F238E27FC236}">
                <a16:creationId xmlns:a16="http://schemas.microsoft.com/office/drawing/2014/main" id="{290E503B-C0CF-91DE-39F5-E632DCF7CB56}"/>
              </a:ext>
            </a:extLst>
          </p:cNvPr>
          <p:cNvSpPr txBox="1">
            <a:spLocks noChangeArrowheads="1"/>
          </p:cNvSpPr>
          <p:nvPr/>
        </p:nvSpPr>
        <p:spPr bwMode="auto">
          <a:xfrm>
            <a:off x="87645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Tree>
    <p:extLst>
      <p:ext uri="{BB962C8B-B14F-4D97-AF65-F5344CB8AC3E}">
        <p14:creationId xmlns:p14="http://schemas.microsoft.com/office/powerpoint/2010/main" val="253878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dissolve">
                                      <p:cBhvr>
                                        <p:cTn id="10" dur="500"/>
                                        <p:tgtEl>
                                          <p:spTgt spid="38"/>
                                        </p:tgtEl>
                                      </p:cBhvr>
                                    </p:animEffect>
                                  </p:childTnLst>
                                </p:cTn>
                              </p:par>
                              <p:par>
                                <p:cTn id="11" presetID="9"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dissolve">
                                      <p:cBhvr>
                                        <p:cTn id="13" dur="500"/>
                                        <p:tgtEl>
                                          <p:spTgt spid="36"/>
                                        </p:tgtEl>
                                      </p:cBhvr>
                                    </p:animEffect>
                                  </p:childTnLst>
                                </p:cTn>
                              </p:par>
                              <p:par>
                                <p:cTn id="14" presetID="9"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par>
                                <p:cTn id="17" presetID="9"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dissolve">
                                      <p:cBhvr>
                                        <p:cTn id="19" dur="500"/>
                                        <p:tgtEl>
                                          <p:spTgt spid="39"/>
                                        </p:tgtEl>
                                      </p:cBhvr>
                                    </p:animEffect>
                                  </p:childTnLst>
                                </p:cTn>
                              </p:par>
                              <p:par>
                                <p:cTn id="20" presetID="9"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par>
                                <p:cTn id="23" presetID="9"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dissolve">
                                      <p:cBhvr>
                                        <p:cTn id="2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3D83E-D596-35CD-D69F-02F7FFFD9048}"/>
              </a:ext>
            </a:extLst>
          </p:cNvPr>
          <p:cNvSpPr>
            <a:spLocks noGrp="1"/>
          </p:cNvSpPr>
          <p:nvPr>
            <p:ph type="title"/>
          </p:nvPr>
        </p:nvSpPr>
        <p:spPr/>
        <p:txBody>
          <a:bodyPr/>
          <a:lstStyle/>
          <a:p>
            <a:r>
              <a:rPr lang="en-US" dirty="0"/>
              <a:t>Walkthrough – IX </a:t>
            </a:r>
          </a:p>
        </p:txBody>
      </p:sp>
      <p:sp>
        <p:nvSpPr>
          <p:cNvPr id="4" name="Text Box 3">
            <a:extLst>
              <a:ext uri="{FF2B5EF4-FFF2-40B4-BE49-F238E27FC236}">
                <a16:creationId xmlns:a16="http://schemas.microsoft.com/office/drawing/2014/main" id="{C63B4B50-F213-632E-42B7-DF8DE84E473E}"/>
              </a:ext>
            </a:extLst>
          </p:cNvPr>
          <p:cNvSpPr txBox="1">
            <a:spLocks noChangeArrowheads="1"/>
          </p:cNvSpPr>
          <p:nvPr/>
        </p:nvSpPr>
        <p:spPr bwMode="auto">
          <a:xfrm>
            <a:off x="2374901" y="5564189"/>
            <a:ext cx="1657441"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solidFill>
                  <a:srgbClr val="000000"/>
                </a:solidFill>
              </a:rPr>
              <a:t>curr_track</a:t>
            </a:r>
            <a:r>
              <a:rPr lang="de-DE" altLang="en-US"/>
              <a:t> = 4:</a:t>
            </a:r>
            <a:endParaRPr lang="en-US" altLang="zh-CN">
              <a:ea typeface="宋体" panose="02010600030101010101" pitchFamily="2" charset="-122"/>
            </a:endParaRPr>
          </a:p>
        </p:txBody>
      </p:sp>
      <p:sp>
        <p:nvSpPr>
          <p:cNvPr id="5" name="Oval 5">
            <a:extLst>
              <a:ext uri="{FF2B5EF4-FFF2-40B4-BE49-F238E27FC236}">
                <a16:creationId xmlns:a16="http://schemas.microsoft.com/office/drawing/2014/main" id="{A3D5CB97-6100-4E61-08C9-C71C2FDDB880}"/>
              </a:ext>
            </a:extLst>
          </p:cNvPr>
          <p:cNvSpPr>
            <a:spLocks noChangeArrowheads="1"/>
          </p:cNvSpPr>
          <p:nvPr/>
        </p:nvSpPr>
        <p:spPr bwMode="auto">
          <a:xfrm>
            <a:off x="2835276" y="2769965"/>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 Box 6">
            <a:extLst>
              <a:ext uri="{FF2B5EF4-FFF2-40B4-BE49-F238E27FC236}">
                <a16:creationId xmlns:a16="http://schemas.microsoft.com/office/drawing/2014/main" id="{C25B891B-E4DF-70F9-1ED9-189C44AFAB40}"/>
              </a:ext>
            </a:extLst>
          </p:cNvPr>
          <p:cNvSpPr txBox="1">
            <a:spLocks noChangeArrowheads="1"/>
          </p:cNvSpPr>
          <p:nvPr/>
        </p:nvSpPr>
        <p:spPr bwMode="auto">
          <a:xfrm>
            <a:off x="2909888" y="285569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7" name="Oval 7">
            <a:extLst>
              <a:ext uri="{FF2B5EF4-FFF2-40B4-BE49-F238E27FC236}">
                <a16:creationId xmlns:a16="http://schemas.microsoft.com/office/drawing/2014/main" id="{21B14A6A-B5AE-1902-B0AB-FEBAE9A1DEB5}"/>
              </a:ext>
            </a:extLst>
          </p:cNvPr>
          <p:cNvSpPr>
            <a:spLocks noChangeArrowheads="1"/>
          </p:cNvSpPr>
          <p:nvPr/>
        </p:nvSpPr>
        <p:spPr bwMode="auto">
          <a:xfrm>
            <a:off x="5065713" y="349069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 Box 8">
            <a:extLst>
              <a:ext uri="{FF2B5EF4-FFF2-40B4-BE49-F238E27FC236}">
                <a16:creationId xmlns:a16="http://schemas.microsoft.com/office/drawing/2014/main" id="{2CDCADBD-C641-2929-2B1A-2CE3AF92D367}"/>
              </a:ext>
            </a:extLst>
          </p:cNvPr>
          <p:cNvSpPr txBox="1">
            <a:spLocks noChangeArrowheads="1"/>
          </p:cNvSpPr>
          <p:nvPr/>
        </p:nvSpPr>
        <p:spPr bwMode="auto">
          <a:xfrm>
            <a:off x="5140325" y="357641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9" name="Oval 9">
            <a:extLst>
              <a:ext uri="{FF2B5EF4-FFF2-40B4-BE49-F238E27FC236}">
                <a16:creationId xmlns:a16="http://schemas.microsoft.com/office/drawing/2014/main" id="{7ECAE778-9BF3-ADBB-0CCB-DC91B24208D5}"/>
              </a:ext>
            </a:extLst>
          </p:cNvPr>
          <p:cNvSpPr>
            <a:spLocks noChangeArrowheads="1"/>
          </p:cNvSpPr>
          <p:nvPr/>
        </p:nvSpPr>
        <p:spPr bwMode="auto">
          <a:xfrm>
            <a:off x="5065713" y="2769965"/>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10">
            <a:extLst>
              <a:ext uri="{FF2B5EF4-FFF2-40B4-BE49-F238E27FC236}">
                <a16:creationId xmlns:a16="http://schemas.microsoft.com/office/drawing/2014/main" id="{53289715-A717-6CCE-9D5C-EEAD40B8D9EE}"/>
              </a:ext>
            </a:extLst>
          </p:cNvPr>
          <p:cNvSpPr txBox="1">
            <a:spLocks noChangeArrowheads="1"/>
          </p:cNvSpPr>
          <p:nvPr/>
        </p:nvSpPr>
        <p:spPr bwMode="auto">
          <a:xfrm>
            <a:off x="5140325" y="285569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11" name="Oval 11">
            <a:extLst>
              <a:ext uri="{FF2B5EF4-FFF2-40B4-BE49-F238E27FC236}">
                <a16:creationId xmlns:a16="http://schemas.microsoft.com/office/drawing/2014/main" id="{2C62158B-7094-57A8-E94F-8040A8D07CC7}"/>
              </a:ext>
            </a:extLst>
          </p:cNvPr>
          <p:cNvSpPr>
            <a:spLocks noChangeArrowheads="1"/>
          </p:cNvSpPr>
          <p:nvPr/>
        </p:nvSpPr>
        <p:spPr bwMode="auto">
          <a:xfrm>
            <a:off x="3883025" y="2769965"/>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12">
            <a:extLst>
              <a:ext uri="{FF2B5EF4-FFF2-40B4-BE49-F238E27FC236}">
                <a16:creationId xmlns:a16="http://schemas.microsoft.com/office/drawing/2014/main" id="{49D254F1-549C-CF53-1902-2850EA89D4D2}"/>
              </a:ext>
            </a:extLst>
          </p:cNvPr>
          <p:cNvSpPr txBox="1">
            <a:spLocks noChangeArrowheads="1"/>
          </p:cNvSpPr>
          <p:nvPr/>
        </p:nvSpPr>
        <p:spPr bwMode="auto">
          <a:xfrm>
            <a:off x="3957639" y="2855691"/>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13" name="Oval 13">
            <a:extLst>
              <a:ext uri="{FF2B5EF4-FFF2-40B4-BE49-F238E27FC236}">
                <a16:creationId xmlns:a16="http://schemas.microsoft.com/office/drawing/2014/main" id="{6567A40E-B1C9-8978-6B0B-DDC39BA5B0D3}"/>
              </a:ext>
            </a:extLst>
          </p:cNvPr>
          <p:cNvSpPr>
            <a:spLocks noChangeArrowheads="1"/>
          </p:cNvSpPr>
          <p:nvPr/>
        </p:nvSpPr>
        <p:spPr bwMode="auto">
          <a:xfrm>
            <a:off x="3883025" y="2049240"/>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Text Box 14">
            <a:extLst>
              <a:ext uri="{FF2B5EF4-FFF2-40B4-BE49-F238E27FC236}">
                <a16:creationId xmlns:a16="http://schemas.microsoft.com/office/drawing/2014/main" id="{0DF9E7AA-42D5-7FA2-E9C7-3A10DABA0329}"/>
              </a:ext>
            </a:extLst>
          </p:cNvPr>
          <p:cNvSpPr txBox="1">
            <a:spLocks noChangeArrowheads="1"/>
          </p:cNvSpPr>
          <p:nvPr/>
        </p:nvSpPr>
        <p:spPr bwMode="auto">
          <a:xfrm>
            <a:off x="3957639" y="2134966"/>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15" name="Line 15">
            <a:extLst>
              <a:ext uri="{FF2B5EF4-FFF2-40B4-BE49-F238E27FC236}">
                <a16:creationId xmlns:a16="http://schemas.microsoft.com/office/drawing/2014/main" id="{556B4C91-AAC1-0775-ADD9-F540EB762C51}"/>
              </a:ext>
            </a:extLst>
          </p:cNvPr>
          <p:cNvSpPr>
            <a:spLocks noChangeShapeType="1"/>
          </p:cNvSpPr>
          <p:nvPr/>
        </p:nvSpPr>
        <p:spPr bwMode="auto">
          <a:xfrm>
            <a:off x="4094163" y="248104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6">
            <a:extLst>
              <a:ext uri="{FF2B5EF4-FFF2-40B4-BE49-F238E27FC236}">
                <a16:creationId xmlns:a16="http://schemas.microsoft.com/office/drawing/2014/main" id="{08396ED7-6840-12E0-211F-DA513D01F32D}"/>
              </a:ext>
            </a:extLst>
          </p:cNvPr>
          <p:cNvSpPr>
            <a:spLocks noChangeShapeType="1"/>
          </p:cNvSpPr>
          <p:nvPr/>
        </p:nvSpPr>
        <p:spPr bwMode="auto">
          <a:xfrm>
            <a:off x="5273675" y="3201766"/>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Rectangle 17">
            <a:extLst>
              <a:ext uri="{FF2B5EF4-FFF2-40B4-BE49-F238E27FC236}">
                <a16:creationId xmlns:a16="http://schemas.microsoft.com/office/drawing/2014/main" id="{CAD84AD3-BF3E-DB3F-FC0B-DB2E67CA3533}"/>
              </a:ext>
            </a:extLst>
          </p:cNvPr>
          <p:cNvSpPr>
            <a:spLocks noChangeArrowheads="1"/>
          </p:cNvSpPr>
          <p:nvPr/>
        </p:nvSpPr>
        <p:spPr bwMode="auto">
          <a:xfrm>
            <a:off x="6269038" y="1360265"/>
            <a:ext cx="1966912" cy="2592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18">
            <a:extLst>
              <a:ext uri="{FF2B5EF4-FFF2-40B4-BE49-F238E27FC236}">
                <a16:creationId xmlns:a16="http://schemas.microsoft.com/office/drawing/2014/main" id="{FDB9C477-F31E-EFDA-60A3-D580C4C3F768}"/>
              </a:ext>
            </a:extLst>
          </p:cNvPr>
          <p:cNvSpPr>
            <a:spLocks noChangeShapeType="1"/>
          </p:cNvSpPr>
          <p:nvPr/>
        </p:nvSpPr>
        <p:spPr bwMode="auto">
          <a:xfrm>
            <a:off x="6661150"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9">
            <a:extLst>
              <a:ext uri="{FF2B5EF4-FFF2-40B4-BE49-F238E27FC236}">
                <a16:creationId xmlns:a16="http://schemas.microsoft.com/office/drawing/2014/main" id="{14FDF596-130D-5DB6-6B35-3D175B3D4631}"/>
              </a:ext>
            </a:extLst>
          </p:cNvPr>
          <p:cNvSpPr>
            <a:spLocks noChangeShapeType="1"/>
          </p:cNvSpPr>
          <p:nvPr/>
        </p:nvSpPr>
        <p:spPr bwMode="auto">
          <a:xfrm>
            <a:off x="7058025"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20">
            <a:extLst>
              <a:ext uri="{FF2B5EF4-FFF2-40B4-BE49-F238E27FC236}">
                <a16:creationId xmlns:a16="http://schemas.microsoft.com/office/drawing/2014/main" id="{972A1F0D-EB38-30F1-9123-64A8125AC099}"/>
              </a:ext>
            </a:extLst>
          </p:cNvPr>
          <p:cNvSpPr>
            <a:spLocks noChangeShapeType="1"/>
          </p:cNvSpPr>
          <p:nvPr/>
        </p:nvSpPr>
        <p:spPr bwMode="auto">
          <a:xfrm>
            <a:off x="7450138"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21">
            <a:extLst>
              <a:ext uri="{FF2B5EF4-FFF2-40B4-BE49-F238E27FC236}">
                <a16:creationId xmlns:a16="http://schemas.microsoft.com/office/drawing/2014/main" id="{EC5E64F1-ABB0-036D-269E-71F58748B9E1}"/>
              </a:ext>
            </a:extLst>
          </p:cNvPr>
          <p:cNvSpPr>
            <a:spLocks noChangeShapeType="1"/>
          </p:cNvSpPr>
          <p:nvPr/>
        </p:nvSpPr>
        <p:spPr bwMode="auto">
          <a:xfrm>
            <a:off x="7845425"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2">
            <a:extLst>
              <a:ext uri="{FF2B5EF4-FFF2-40B4-BE49-F238E27FC236}">
                <a16:creationId xmlns:a16="http://schemas.microsoft.com/office/drawing/2014/main" id="{72E2DFE3-EEFB-AAAC-38BC-3E9705E58B5F}"/>
              </a:ext>
            </a:extLst>
          </p:cNvPr>
          <p:cNvSpPr>
            <a:spLocks noChangeShapeType="1"/>
          </p:cNvSpPr>
          <p:nvPr/>
        </p:nvSpPr>
        <p:spPr bwMode="auto">
          <a:xfrm>
            <a:off x="6269038" y="179206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3">
            <a:extLst>
              <a:ext uri="{FF2B5EF4-FFF2-40B4-BE49-F238E27FC236}">
                <a16:creationId xmlns:a16="http://schemas.microsoft.com/office/drawing/2014/main" id="{21321D5E-6D7C-E600-2200-17B97CBBEEB9}"/>
              </a:ext>
            </a:extLst>
          </p:cNvPr>
          <p:cNvSpPr>
            <a:spLocks noChangeShapeType="1"/>
          </p:cNvSpPr>
          <p:nvPr/>
        </p:nvSpPr>
        <p:spPr bwMode="auto">
          <a:xfrm>
            <a:off x="6269038" y="222386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4">
            <a:extLst>
              <a:ext uri="{FF2B5EF4-FFF2-40B4-BE49-F238E27FC236}">
                <a16:creationId xmlns:a16="http://schemas.microsoft.com/office/drawing/2014/main" id="{FF90D469-6DE2-E951-4EB2-BC994BCD0581}"/>
              </a:ext>
            </a:extLst>
          </p:cNvPr>
          <p:cNvSpPr>
            <a:spLocks noChangeShapeType="1"/>
          </p:cNvSpPr>
          <p:nvPr/>
        </p:nvSpPr>
        <p:spPr bwMode="auto">
          <a:xfrm>
            <a:off x="6269038" y="265725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5">
            <a:extLst>
              <a:ext uri="{FF2B5EF4-FFF2-40B4-BE49-F238E27FC236}">
                <a16:creationId xmlns:a16="http://schemas.microsoft.com/office/drawing/2014/main" id="{1C2B1A17-A457-C8A5-B449-17176EB97405}"/>
              </a:ext>
            </a:extLst>
          </p:cNvPr>
          <p:cNvSpPr>
            <a:spLocks noChangeShapeType="1"/>
          </p:cNvSpPr>
          <p:nvPr/>
        </p:nvSpPr>
        <p:spPr bwMode="auto">
          <a:xfrm>
            <a:off x="6269038" y="308905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6">
            <a:extLst>
              <a:ext uri="{FF2B5EF4-FFF2-40B4-BE49-F238E27FC236}">
                <a16:creationId xmlns:a16="http://schemas.microsoft.com/office/drawing/2014/main" id="{6629EA20-1B32-0755-8AE1-8A024E866DDD}"/>
              </a:ext>
            </a:extLst>
          </p:cNvPr>
          <p:cNvSpPr>
            <a:spLocks noChangeShapeType="1"/>
          </p:cNvSpPr>
          <p:nvPr/>
        </p:nvSpPr>
        <p:spPr bwMode="auto">
          <a:xfrm>
            <a:off x="6269038" y="351926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7">
            <a:extLst>
              <a:ext uri="{FF2B5EF4-FFF2-40B4-BE49-F238E27FC236}">
                <a16:creationId xmlns:a16="http://schemas.microsoft.com/office/drawing/2014/main" id="{8E53BF42-11FC-2EA8-17D2-87E66CE0A7C6}"/>
              </a:ext>
            </a:extLst>
          </p:cNvPr>
          <p:cNvSpPr>
            <a:spLocks noChangeShapeType="1"/>
          </p:cNvSpPr>
          <p:nvPr/>
        </p:nvSpPr>
        <p:spPr bwMode="auto">
          <a:xfrm>
            <a:off x="6269039" y="2223865"/>
            <a:ext cx="7889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8">
            <a:extLst>
              <a:ext uri="{FF2B5EF4-FFF2-40B4-BE49-F238E27FC236}">
                <a16:creationId xmlns:a16="http://schemas.microsoft.com/office/drawing/2014/main" id="{B400CE75-CBA9-7F88-4CD1-55060CB82BAE}"/>
              </a:ext>
            </a:extLst>
          </p:cNvPr>
          <p:cNvSpPr>
            <a:spLocks noChangeShapeType="1"/>
          </p:cNvSpPr>
          <p:nvPr/>
        </p:nvSpPr>
        <p:spPr bwMode="auto">
          <a:xfrm>
            <a:off x="7450139" y="2223865"/>
            <a:ext cx="3952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9">
            <a:extLst>
              <a:ext uri="{FF2B5EF4-FFF2-40B4-BE49-F238E27FC236}">
                <a16:creationId xmlns:a16="http://schemas.microsoft.com/office/drawing/2014/main" id="{551B2C99-8001-E7EB-41C2-944277879362}"/>
              </a:ext>
            </a:extLst>
          </p:cNvPr>
          <p:cNvSpPr>
            <a:spLocks noChangeShapeType="1"/>
          </p:cNvSpPr>
          <p:nvPr/>
        </p:nvSpPr>
        <p:spPr bwMode="auto">
          <a:xfrm>
            <a:off x="6269038" y="2657253"/>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30">
            <a:extLst>
              <a:ext uri="{FF2B5EF4-FFF2-40B4-BE49-F238E27FC236}">
                <a16:creationId xmlns:a16="http://schemas.microsoft.com/office/drawing/2014/main" id="{5290B4A0-9D6E-82C1-7513-6DB5B1272C60}"/>
              </a:ext>
            </a:extLst>
          </p:cNvPr>
          <p:cNvSpPr>
            <a:spLocks noChangeShapeType="1"/>
          </p:cNvSpPr>
          <p:nvPr/>
        </p:nvSpPr>
        <p:spPr bwMode="auto">
          <a:xfrm>
            <a:off x="7450138" y="2657253"/>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31">
            <a:extLst>
              <a:ext uri="{FF2B5EF4-FFF2-40B4-BE49-F238E27FC236}">
                <a16:creationId xmlns:a16="http://schemas.microsoft.com/office/drawing/2014/main" id="{66E8BBE2-71DD-EAE5-9F94-A851DCAE37E0}"/>
              </a:ext>
            </a:extLst>
          </p:cNvPr>
          <p:cNvSpPr>
            <a:spLocks noChangeShapeType="1"/>
          </p:cNvSpPr>
          <p:nvPr/>
        </p:nvSpPr>
        <p:spPr bwMode="auto">
          <a:xfrm flipV="1">
            <a:off x="6724650" y="3519265"/>
            <a:ext cx="725488" cy="7938"/>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Text Box 32">
            <a:extLst>
              <a:ext uri="{FF2B5EF4-FFF2-40B4-BE49-F238E27FC236}">
                <a16:creationId xmlns:a16="http://schemas.microsoft.com/office/drawing/2014/main" id="{F8A6CEB0-24C4-EC78-18B0-DC392B340E85}"/>
              </a:ext>
            </a:extLst>
          </p:cNvPr>
          <p:cNvSpPr txBox="1">
            <a:spLocks noChangeArrowheads="1"/>
          </p:cNvSpPr>
          <p:nvPr/>
        </p:nvSpPr>
        <p:spPr bwMode="auto">
          <a:xfrm>
            <a:off x="7527926" y="193652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33" name="Text Box 33">
            <a:extLst>
              <a:ext uri="{FF2B5EF4-FFF2-40B4-BE49-F238E27FC236}">
                <a16:creationId xmlns:a16="http://schemas.microsoft.com/office/drawing/2014/main" id="{58CEFB9F-8FA7-205A-84D1-C0B3B72758F8}"/>
              </a:ext>
            </a:extLst>
          </p:cNvPr>
          <p:cNvSpPr txBox="1">
            <a:spLocks noChangeArrowheads="1"/>
          </p:cNvSpPr>
          <p:nvPr/>
        </p:nvSpPr>
        <p:spPr bwMode="auto">
          <a:xfrm>
            <a:off x="6345239" y="2368329"/>
            <a:ext cx="26193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34" name="Text Box 34">
            <a:extLst>
              <a:ext uri="{FF2B5EF4-FFF2-40B4-BE49-F238E27FC236}">
                <a16:creationId xmlns:a16="http://schemas.microsoft.com/office/drawing/2014/main" id="{063019D0-79D7-12CC-32A6-741F268029C4}"/>
              </a:ext>
            </a:extLst>
          </p:cNvPr>
          <p:cNvSpPr txBox="1">
            <a:spLocks noChangeArrowheads="1"/>
          </p:cNvSpPr>
          <p:nvPr/>
        </p:nvSpPr>
        <p:spPr bwMode="auto">
          <a:xfrm>
            <a:off x="7739064" y="2338166"/>
            <a:ext cx="261937"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35" name="Text Box 35">
            <a:extLst>
              <a:ext uri="{FF2B5EF4-FFF2-40B4-BE49-F238E27FC236}">
                <a16:creationId xmlns:a16="http://schemas.microsoft.com/office/drawing/2014/main" id="{7978E74F-2965-0638-66E4-8E6E76EB7C35}"/>
              </a:ext>
            </a:extLst>
          </p:cNvPr>
          <p:cNvSpPr txBox="1">
            <a:spLocks noChangeArrowheads="1"/>
          </p:cNvSpPr>
          <p:nvPr/>
        </p:nvSpPr>
        <p:spPr bwMode="auto">
          <a:xfrm>
            <a:off x="6951663" y="3231928"/>
            <a:ext cx="260350" cy="254532"/>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10309">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36" name="Text Box 36">
            <a:extLst>
              <a:ext uri="{FF2B5EF4-FFF2-40B4-BE49-F238E27FC236}">
                <a16:creationId xmlns:a16="http://schemas.microsoft.com/office/drawing/2014/main" id="{FCB6348D-1B73-BD77-1BAF-375003A0FBD1}"/>
              </a:ext>
            </a:extLst>
          </p:cNvPr>
          <p:cNvSpPr txBox="1">
            <a:spLocks noChangeArrowheads="1"/>
          </p:cNvSpPr>
          <p:nvPr/>
        </p:nvSpPr>
        <p:spPr bwMode="auto">
          <a:xfrm>
            <a:off x="4000500" y="5564189"/>
            <a:ext cx="766172"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C</a:t>
            </a:r>
            <a:endParaRPr lang="en-US" altLang="zh-CN" i="1">
              <a:ea typeface="宋体" panose="02010600030101010101" pitchFamily="2" charset="-122"/>
            </a:endParaRPr>
          </a:p>
        </p:txBody>
      </p:sp>
      <p:sp>
        <p:nvSpPr>
          <p:cNvPr id="37" name="Text Box 37">
            <a:extLst>
              <a:ext uri="{FF2B5EF4-FFF2-40B4-BE49-F238E27FC236}">
                <a16:creationId xmlns:a16="http://schemas.microsoft.com/office/drawing/2014/main" id="{BBCE5023-1D52-C7DF-1B9C-498D6F435B82}"/>
              </a:ext>
            </a:extLst>
          </p:cNvPr>
          <p:cNvSpPr txBox="1">
            <a:spLocks noChangeArrowheads="1"/>
          </p:cNvSpPr>
          <p:nvPr/>
        </p:nvSpPr>
        <p:spPr bwMode="auto">
          <a:xfrm>
            <a:off x="4795838" y="5564189"/>
            <a:ext cx="740524"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F</a:t>
            </a:r>
            <a:endParaRPr lang="en-US" altLang="zh-CN" i="1">
              <a:ea typeface="宋体" panose="02010600030101010101" pitchFamily="2" charset="-122"/>
            </a:endParaRPr>
          </a:p>
        </p:txBody>
      </p:sp>
      <p:sp>
        <p:nvSpPr>
          <p:cNvPr id="38" name="Text Box 38">
            <a:extLst>
              <a:ext uri="{FF2B5EF4-FFF2-40B4-BE49-F238E27FC236}">
                <a16:creationId xmlns:a16="http://schemas.microsoft.com/office/drawing/2014/main" id="{D2E459AC-F463-1745-3F63-F02F7EB5FA9E}"/>
              </a:ext>
            </a:extLst>
          </p:cNvPr>
          <p:cNvSpPr txBox="1">
            <a:spLocks noChangeArrowheads="1"/>
          </p:cNvSpPr>
          <p:nvPr/>
        </p:nvSpPr>
        <p:spPr bwMode="auto">
          <a:xfrm>
            <a:off x="5591175" y="5564189"/>
            <a:ext cx="663580"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I</a:t>
            </a:r>
            <a:endParaRPr lang="en-US" altLang="zh-CN" i="1">
              <a:ea typeface="宋体" panose="02010600030101010101" pitchFamily="2" charset="-122"/>
            </a:endParaRPr>
          </a:p>
        </p:txBody>
      </p:sp>
      <p:sp>
        <p:nvSpPr>
          <p:cNvPr id="39" name="Oval 40">
            <a:extLst>
              <a:ext uri="{FF2B5EF4-FFF2-40B4-BE49-F238E27FC236}">
                <a16:creationId xmlns:a16="http://schemas.microsoft.com/office/drawing/2014/main" id="{C879E0A1-42D8-0DEC-8DBC-96830C723C41}"/>
              </a:ext>
            </a:extLst>
          </p:cNvPr>
          <p:cNvSpPr>
            <a:spLocks noChangeArrowheads="1"/>
          </p:cNvSpPr>
          <p:nvPr/>
        </p:nvSpPr>
        <p:spPr bwMode="auto">
          <a:xfrm>
            <a:off x="2705101" y="2650904"/>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0" name="Oval 41">
            <a:extLst>
              <a:ext uri="{FF2B5EF4-FFF2-40B4-BE49-F238E27FC236}">
                <a16:creationId xmlns:a16="http://schemas.microsoft.com/office/drawing/2014/main" id="{603ED138-01CE-D1A4-8D29-D46E308299A5}"/>
              </a:ext>
            </a:extLst>
          </p:cNvPr>
          <p:cNvSpPr>
            <a:spLocks noChangeArrowheads="1"/>
          </p:cNvSpPr>
          <p:nvPr/>
        </p:nvSpPr>
        <p:spPr bwMode="auto">
          <a:xfrm>
            <a:off x="6097588" y="2293716"/>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1" name="Oval 42">
            <a:extLst>
              <a:ext uri="{FF2B5EF4-FFF2-40B4-BE49-F238E27FC236}">
                <a16:creationId xmlns:a16="http://schemas.microsoft.com/office/drawing/2014/main" id="{96F757EE-FEC4-007E-F800-BA11A0CEF393}"/>
              </a:ext>
            </a:extLst>
          </p:cNvPr>
          <p:cNvSpPr>
            <a:spLocks noChangeArrowheads="1"/>
          </p:cNvSpPr>
          <p:nvPr/>
        </p:nvSpPr>
        <p:spPr bwMode="auto">
          <a:xfrm>
            <a:off x="4918075" y="2650904"/>
            <a:ext cx="692150"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2" name="Oval 43">
            <a:extLst>
              <a:ext uri="{FF2B5EF4-FFF2-40B4-BE49-F238E27FC236}">
                <a16:creationId xmlns:a16="http://schemas.microsoft.com/office/drawing/2014/main" id="{24E6E9BD-B203-E92A-F269-4B36D4E0855A}"/>
              </a:ext>
            </a:extLst>
          </p:cNvPr>
          <p:cNvSpPr>
            <a:spLocks noChangeArrowheads="1"/>
          </p:cNvSpPr>
          <p:nvPr/>
        </p:nvSpPr>
        <p:spPr bwMode="auto">
          <a:xfrm>
            <a:off x="6705601" y="3131916"/>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3" name="Oval 44">
            <a:extLst>
              <a:ext uri="{FF2B5EF4-FFF2-40B4-BE49-F238E27FC236}">
                <a16:creationId xmlns:a16="http://schemas.microsoft.com/office/drawing/2014/main" id="{5A92C0FC-E9DC-001A-BA06-45E98F576D60}"/>
              </a:ext>
            </a:extLst>
          </p:cNvPr>
          <p:cNvSpPr>
            <a:spLocks noChangeArrowheads="1"/>
          </p:cNvSpPr>
          <p:nvPr/>
        </p:nvSpPr>
        <p:spPr bwMode="auto">
          <a:xfrm>
            <a:off x="3752851" y="1925416"/>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4" name="Oval 45">
            <a:extLst>
              <a:ext uri="{FF2B5EF4-FFF2-40B4-BE49-F238E27FC236}">
                <a16:creationId xmlns:a16="http://schemas.microsoft.com/office/drawing/2014/main" id="{1F876CF7-B904-7D4D-FDD2-1AB9A61C34A7}"/>
              </a:ext>
            </a:extLst>
          </p:cNvPr>
          <p:cNvSpPr>
            <a:spLocks noChangeArrowheads="1"/>
          </p:cNvSpPr>
          <p:nvPr/>
        </p:nvSpPr>
        <p:spPr bwMode="auto">
          <a:xfrm>
            <a:off x="7510463" y="2238154"/>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5" name="Rectangle 46">
            <a:extLst>
              <a:ext uri="{FF2B5EF4-FFF2-40B4-BE49-F238E27FC236}">
                <a16:creationId xmlns:a16="http://schemas.microsoft.com/office/drawing/2014/main" id="{C28308E6-3005-957F-D573-1D63DEAF0059}"/>
              </a:ext>
            </a:extLst>
          </p:cNvPr>
          <p:cNvSpPr>
            <a:spLocks noChangeArrowheads="1"/>
          </p:cNvSpPr>
          <p:nvPr/>
        </p:nvSpPr>
        <p:spPr bwMode="auto">
          <a:xfrm>
            <a:off x="1846263" y="6094414"/>
            <a:ext cx="8369300" cy="323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36563" indent="-436563" defTabSz="871538">
              <a:spcBef>
                <a:spcPct val="0"/>
              </a:spcBef>
              <a:defRPr>
                <a:solidFill>
                  <a:schemeClr val="tx1"/>
                </a:solidFill>
                <a:latin typeface="Arial" panose="020B0604020202020204" pitchFamily="34" charset="0"/>
              </a:defRPr>
            </a:lvl1pPr>
            <a:lvl2pPr marL="871538" indent="-434975" defTabSz="871538">
              <a:spcBef>
                <a:spcPct val="0"/>
              </a:spcBef>
              <a:defRPr>
                <a:solidFill>
                  <a:schemeClr val="tx1"/>
                </a:solidFill>
                <a:latin typeface="Arial" panose="020B0604020202020204" pitchFamily="34" charset="0"/>
              </a:defRPr>
            </a:lvl2pPr>
            <a:lvl3pPr marL="1309688" indent="-438150" defTabSz="871538">
              <a:spcBef>
                <a:spcPct val="0"/>
              </a:spcBef>
              <a:defRPr>
                <a:solidFill>
                  <a:schemeClr val="tx1"/>
                </a:solidFill>
                <a:latin typeface="Arial" panose="020B0604020202020204" pitchFamily="34" charset="0"/>
              </a:defRPr>
            </a:lvl3pPr>
            <a:lvl4pPr marL="1746250" indent="-436563" defTabSz="871538">
              <a:spcBef>
                <a:spcPct val="0"/>
              </a:spcBef>
              <a:defRPr>
                <a:solidFill>
                  <a:schemeClr val="tx1"/>
                </a:solidFill>
                <a:latin typeface="Arial" panose="020B0604020202020204" pitchFamily="34" charset="0"/>
              </a:defRPr>
            </a:lvl4pPr>
            <a:lvl5pPr marL="2181225" indent="-434975" defTabSz="871538">
              <a:spcBef>
                <a:spcPct val="0"/>
              </a:spcBef>
              <a:defRPr>
                <a:solidFill>
                  <a:schemeClr val="tx1"/>
                </a:solidFill>
                <a:latin typeface="Arial" panose="020B0604020202020204" pitchFamily="34" charset="0"/>
              </a:defRPr>
            </a:lvl5pPr>
            <a:lvl6pPr marL="2638425" indent="-434975" defTabSz="871538" fontAlgn="base">
              <a:spcBef>
                <a:spcPct val="0"/>
              </a:spcBef>
              <a:spcAft>
                <a:spcPct val="0"/>
              </a:spcAft>
              <a:defRPr>
                <a:solidFill>
                  <a:schemeClr val="tx1"/>
                </a:solidFill>
                <a:latin typeface="Arial" panose="020B0604020202020204" pitchFamily="34" charset="0"/>
              </a:defRPr>
            </a:lvl6pPr>
            <a:lvl7pPr marL="3095625" indent="-434975" defTabSz="871538" fontAlgn="base">
              <a:spcBef>
                <a:spcPct val="0"/>
              </a:spcBef>
              <a:spcAft>
                <a:spcPct val="0"/>
              </a:spcAft>
              <a:defRPr>
                <a:solidFill>
                  <a:schemeClr val="tx1"/>
                </a:solidFill>
                <a:latin typeface="Arial" panose="020B0604020202020204" pitchFamily="34" charset="0"/>
              </a:defRPr>
            </a:lvl7pPr>
            <a:lvl8pPr marL="3552825" indent="-434975" defTabSz="871538" fontAlgn="base">
              <a:spcBef>
                <a:spcPct val="0"/>
              </a:spcBef>
              <a:spcAft>
                <a:spcPct val="0"/>
              </a:spcAft>
              <a:defRPr>
                <a:solidFill>
                  <a:schemeClr val="tx1"/>
                </a:solidFill>
                <a:latin typeface="Arial" panose="020B0604020202020204" pitchFamily="34" charset="0"/>
              </a:defRPr>
            </a:lvl8pPr>
            <a:lvl9pPr marL="4010025" indent="-434975" defTabSz="871538"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30000"/>
              </a:spcBef>
            </a:pPr>
            <a:r>
              <a:rPr lang="de-DE" altLang="en-US">
                <a:solidFill>
                  <a:srgbClr val="CC0000"/>
                </a:solidFill>
                <a:cs typeface="Times New Roman" panose="02020603050405020304" pitchFamily="18" charset="0"/>
              </a:rPr>
              <a:t>4.    </a:t>
            </a:r>
            <a:r>
              <a:rPr lang="de-DE" altLang="en-US">
                <a:solidFill>
                  <a:srgbClr val="000000"/>
                </a:solidFill>
                <a:cs typeface="Times New Roman" panose="02020603050405020304" pitchFamily="18" charset="0"/>
              </a:rPr>
              <a:t>Delete placed nets </a:t>
            </a:r>
            <a:r>
              <a:rPr lang="de-DE" altLang="en-US">
                <a:solidFill>
                  <a:srgbClr val="CC0000"/>
                </a:solidFill>
                <a:cs typeface="Times New Roman" panose="02020603050405020304" pitchFamily="18" charset="0"/>
              </a:rPr>
              <a:t>(</a:t>
            </a:r>
            <a:r>
              <a:rPr lang="de-DE" altLang="en-US" i="1">
                <a:solidFill>
                  <a:srgbClr val="CC0000"/>
                </a:solidFill>
                <a:cs typeface="Times New Roman" panose="02020603050405020304" pitchFamily="18" charset="0"/>
              </a:rPr>
              <a:t>C</a:t>
            </a:r>
            <a:r>
              <a:rPr lang="de-DE" altLang="en-US">
                <a:solidFill>
                  <a:srgbClr val="CC0000"/>
                </a:solidFill>
                <a:cs typeface="Times New Roman" panose="02020603050405020304" pitchFamily="18" charset="0"/>
              </a:rPr>
              <a:t>, </a:t>
            </a:r>
            <a:r>
              <a:rPr lang="de-DE" altLang="en-US" i="1">
                <a:solidFill>
                  <a:srgbClr val="CC0000"/>
                </a:solidFill>
                <a:cs typeface="Times New Roman" panose="02020603050405020304" pitchFamily="18" charset="0"/>
              </a:rPr>
              <a:t>F</a:t>
            </a:r>
            <a:r>
              <a:rPr lang="de-DE" altLang="en-US">
                <a:solidFill>
                  <a:srgbClr val="CC0000"/>
                </a:solidFill>
                <a:cs typeface="Times New Roman" panose="02020603050405020304" pitchFamily="18" charset="0"/>
              </a:rPr>
              <a:t>, </a:t>
            </a:r>
            <a:r>
              <a:rPr lang="de-DE" altLang="en-US" i="1">
                <a:solidFill>
                  <a:srgbClr val="CC0000"/>
                </a:solidFill>
                <a:cs typeface="Times New Roman" panose="02020603050405020304" pitchFamily="18" charset="0"/>
              </a:rPr>
              <a:t>I</a:t>
            </a:r>
            <a:r>
              <a:rPr lang="de-DE" altLang="en-US" baseline="30000">
                <a:solidFill>
                  <a:srgbClr val="CC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a:solidFill>
                  <a:srgbClr val="000000"/>
                </a:solidFill>
                <a:cs typeface="Times New Roman" panose="02020603050405020304" pitchFamily="18" charset="0"/>
              </a:rPr>
              <a:t> in VCG and zone representation</a:t>
            </a:r>
          </a:p>
        </p:txBody>
      </p:sp>
      <p:sp>
        <p:nvSpPr>
          <p:cNvPr id="46" name="Text Box 47">
            <a:extLst>
              <a:ext uri="{FF2B5EF4-FFF2-40B4-BE49-F238E27FC236}">
                <a16:creationId xmlns:a16="http://schemas.microsoft.com/office/drawing/2014/main" id="{8D9B43F3-D7B4-3080-E3DE-4BAAFC762F47}"/>
              </a:ext>
            </a:extLst>
          </p:cNvPr>
          <p:cNvSpPr txBox="1">
            <a:spLocks noChangeArrowheads="1"/>
          </p:cNvSpPr>
          <p:nvPr/>
        </p:nvSpPr>
        <p:spPr bwMode="auto">
          <a:xfrm>
            <a:off x="6559550" y="1903190"/>
            <a:ext cx="261938" cy="24797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381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47" name="Rectangle 50">
            <a:extLst>
              <a:ext uri="{FF2B5EF4-FFF2-40B4-BE49-F238E27FC236}">
                <a16:creationId xmlns:a16="http://schemas.microsoft.com/office/drawing/2014/main" id="{CFB9EC71-70FF-B095-9E76-A1982FD0A5E9}"/>
              </a:ext>
            </a:extLst>
          </p:cNvPr>
          <p:cNvSpPr>
            <a:spLocks noChangeArrowheads="1"/>
          </p:cNvSpPr>
          <p:nvPr/>
        </p:nvSpPr>
        <p:spPr bwMode="auto">
          <a:xfrm>
            <a:off x="2306639" y="3941763"/>
            <a:ext cx="7908925" cy="1223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84188" indent="-484188" defTabSz="871538">
              <a:spcBef>
                <a:spcPct val="0"/>
              </a:spcBef>
              <a:defRPr>
                <a:solidFill>
                  <a:schemeClr val="tx1"/>
                </a:solidFill>
                <a:latin typeface="Arial" panose="020B0604020202020204" pitchFamily="34" charset="0"/>
              </a:defRPr>
            </a:lvl1pPr>
            <a:lvl2pPr marL="920750" indent="-484188" defTabSz="871538">
              <a:spcBef>
                <a:spcPct val="0"/>
              </a:spcBef>
              <a:defRPr>
                <a:solidFill>
                  <a:schemeClr val="tx1"/>
                </a:solidFill>
                <a:latin typeface="Arial" panose="020B0604020202020204" pitchFamily="34" charset="0"/>
              </a:defRPr>
            </a:lvl2pPr>
            <a:lvl3pPr marL="1355725" indent="-484188" defTabSz="871538">
              <a:spcBef>
                <a:spcPct val="0"/>
              </a:spcBef>
              <a:defRPr>
                <a:solidFill>
                  <a:schemeClr val="tx1"/>
                </a:solidFill>
                <a:latin typeface="Arial" panose="020B0604020202020204" pitchFamily="34" charset="0"/>
              </a:defRPr>
            </a:lvl3pPr>
            <a:lvl4pPr marL="1793875" indent="-484188" defTabSz="871538">
              <a:spcBef>
                <a:spcPct val="0"/>
              </a:spcBef>
              <a:defRPr>
                <a:solidFill>
                  <a:schemeClr val="tx1"/>
                </a:solidFill>
                <a:latin typeface="Arial" panose="020B0604020202020204" pitchFamily="34" charset="0"/>
              </a:defRPr>
            </a:lvl4pPr>
            <a:lvl5pPr marL="2230438" indent="-484188" defTabSz="871538">
              <a:spcBef>
                <a:spcPct val="0"/>
              </a:spcBef>
              <a:defRPr>
                <a:solidFill>
                  <a:schemeClr val="tx1"/>
                </a:solidFill>
                <a:latin typeface="Arial" panose="020B0604020202020204" pitchFamily="34" charset="0"/>
              </a:defRPr>
            </a:lvl5pPr>
            <a:lvl6pPr marL="2687638" indent="-484188" defTabSz="871538" fontAlgn="base">
              <a:spcBef>
                <a:spcPct val="0"/>
              </a:spcBef>
              <a:spcAft>
                <a:spcPct val="0"/>
              </a:spcAft>
              <a:defRPr>
                <a:solidFill>
                  <a:schemeClr val="tx1"/>
                </a:solidFill>
                <a:latin typeface="Arial" panose="020B0604020202020204" pitchFamily="34" charset="0"/>
              </a:defRPr>
            </a:lvl6pPr>
            <a:lvl7pPr marL="3144838" indent="-484188" defTabSz="871538" fontAlgn="base">
              <a:spcBef>
                <a:spcPct val="0"/>
              </a:spcBef>
              <a:spcAft>
                <a:spcPct val="0"/>
              </a:spcAft>
              <a:defRPr>
                <a:solidFill>
                  <a:schemeClr val="tx1"/>
                </a:solidFill>
                <a:latin typeface="Arial" panose="020B0604020202020204" pitchFamily="34" charset="0"/>
              </a:defRPr>
            </a:lvl7pPr>
            <a:lvl8pPr marL="3602038" indent="-484188" defTabSz="871538" fontAlgn="base">
              <a:spcBef>
                <a:spcPct val="0"/>
              </a:spcBef>
              <a:spcAft>
                <a:spcPct val="0"/>
              </a:spcAft>
              <a:defRPr>
                <a:solidFill>
                  <a:schemeClr val="tx1"/>
                </a:solidFill>
                <a:latin typeface="Arial" panose="020B0604020202020204" pitchFamily="34" charset="0"/>
              </a:defRPr>
            </a:lvl8pPr>
            <a:lvl9pPr marL="4059238" indent="-484188" defTabSz="871538" fontAlgn="base">
              <a:spcBef>
                <a:spcPct val="0"/>
              </a:spcBef>
              <a:spcAft>
                <a:spcPct val="0"/>
              </a:spcAft>
              <a:defRPr>
                <a:solidFill>
                  <a:schemeClr val="tx1"/>
                </a:solidFill>
                <a:latin typeface="Arial" panose="020B0604020202020204" pitchFamily="34" charset="0"/>
              </a:defRPr>
            </a:lvl9pPr>
          </a:lstStyle>
          <a:p>
            <a:pPr>
              <a:lnSpc>
                <a:spcPct val="95000"/>
              </a:lnSpc>
              <a:spcBef>
                <a:spcPct val="30000"/>
              </a:spcBef>
              <a:buClr>
                <a:srgbClr val="CC0000"/>
              </a:buClr>
              <a:buFontTx/>
              <a:buAutoNum type="arabicPeriod" startAt="2"/>
            </a:pPr>
            <a:r>
              <a:rPr lang="de-DE" altLang="en-US">
                <a:solidFill>
                  <a:srgbClr val="000000"/>
                </a:solidFill>
                <a:cs typeface="Times New Roman" panose="02020603050405020304" pitchFamily="18" charset="0"/>
              </a:rPr>
              <a:t>Consider next track</a:t>
            </a:r>
          </a:p>
          <a:p>
            <a:pPr>
              <a:lnSpc>
                <a:spcPct val="95000"/>
              </a:lnSpc>
              <a:spcBef>
                <a:spcPct val="30000"/>
              </a:spcBef>
              <a:buClr>
                <a:srgbClr val="CC0000"/>
              </a:buClr>
              <a:buFontTx/>
              <a:buAutoNum type="arabicPeriod" startAt="3"/>
            </a:pPr>
            <a:r>
              <a:rPr lang="de-DE" altLang="en-US">
                <a:solidFill>
                  <a:srgbClr val="000000"/>
                </a:solidFill>
                <a:cs typeface="Times New Roman" panose="02020603050405020304" pitchFamily="18" charset="0"/>
              </a:rPr>
              <a:t>Find left-to-right ordering of all unassigned nets</a:t>
            </a:r>
            <a:br>
              <a:rPr lang="de-DE" altLang="en-US">
                <a:solidFill>
                  <a:srgbClr val="000000"/>
                </a:solidFill>
                <a:cs typeface="Times New Roman" panose="02020603050405020304" pitchFamily="18" charset="0"/>
              </a:rPr>
            </a:br>
            <a:r>
              <a:rPr lang="de-DE" altLang="en-US">
                <a:solidFill>
                  <a:srgbClr val="000000"/>
                </a:solidFill>
                <a:cs typeface="Times New Roman" panose="02020603050405020304" pitchFamily="18" charset="0"/>
              </a:rPr>
              <a:t>If </a:t>
            </a:r>
            <a:r>
              <a:rPr lang="de-DE" altLang="en-US" i="1">
                <a:solidFill>
                  <a:srgbClr val="000000"/>
                </a:solidFill>
                <a:cs typeface="Times New Roman" panose="02020603050405020304" pitchFamily="18" charset="0"/>
              </a:rPr>
              <a:t>curr_net</a:t>
            </a:r>
            <a:r>
              <a:rPr lang="de-DE" altLang="en-US">
                <a:solidFill>
                  <a:srgbClr val="000000"/>
                </a:solidFill>
                <a:cs typeface="Times New Roman" panose="02020603050405020304" pitchFamily="18" charset="0"/>
              </a:rPr>
              <a:t> has no parents and does not cause conflicts on </a:t>
            </a:r>
            <a:r>
              <a:rPr lang="de-DE" altLang="en-US" i="1">
                <a:solidFill>
                  <a:srgbClr val="000000"/>
                </a:solidFill>
                <a:cs typeface="Times New Roman" panose="02020603050405020304" pitchFamily="18" charset="0"/>
              </a:rPr>
              <a:t>curr_track</a:t>
            </a:r>
            <a:br>
              <a:rPr lang="de-DE" altLang="en-US">
                <a:solidFill>
                  <a:srgbClr val="000000"/>
                </a:solidFill>
                <a:cs typeface="Times New Roman" panose="02020603050405020304" pitchFamily="18" charset="0"/>
              </a:rPr>
            </a:br>
            <a:r>
              <a:rPr lang="de-DE" altLang="en-US">
                <a:solidFill>
                  <a:srgbClr val="000000"/>
                </a:solidFill>
                <a:cs typeface="Times New Roman" panose="02020603050405020304" pitchFamily="18" charset="0"/>
              </a:rPr>
              <a:t>assign </a:t>
            </a:r>
            <a:r>
              <a:rPr lang="de-DE" altLang="en-US" i="1">
                <a:solidFill>
                  <a:srgbClr val="000000"/>
                </a:solidFill>
                <a:cs typeface="Times New Roman" panose="02020603050405020304" pitchFamily="18" charset="0"/>
              </a:rPr>
              <a:t>curr_net</a:t>
            </a:r>
            <a:endParaRPr lang="de-DE" altLang="en-US" sz="1900" b="1" i="1">
              <a:solidFill>
                <a:schemeClr val="bg1"/>
              </a:solidFill>
              <a:sym typeface="Symbol" pitchFamily="2" charset="2"/>
            </a:endParaRPr>
          </a:p>
        </p:txBody>
      </p:sp>
    </p:spTree>
    <p:extLst>
      <p:ext uri="{BB962C8B-B14F-4D97-AF65-F5344CB8AC3E}">
        <p14:creationId xmlns:p14="http://schemas.microsoft.com/office/powerpoint/2010/main" val="420262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dissolve">
                                      <p:cBhvr>
                                        <p:cTn id="12" dur="500"/>
                                        <p:tgtEl>
                                          <p:spTgt spid="36"/>
                                        </p:tgtEl>
                                      </p:cBhvr>
                                    </p:animEffect>
                                  </p:childTnLst>
                                </p:cTn>
                              </p:par>
                              <p:par>
                                <p:cTn id="13" presetID="9"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dissolve">
                                      <p:cBhvr>
                                        <p:cTn id="15" dur="500"/>
                                        <p:tgtEl>
                                          <p:spTgt spid="39"/>
                                        </p:tgtEl>
                                      </p:cBhvr>
                                    </p:animEffect>
                                  </p:childTnLst>
                                </p:cTn>
                              </p:par>
                              <p:par>
                                <p:cTn id="16" presetID="9"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dissolv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dissolve">
                                      <p:cBhvr>
                                        <p:cTn id="23" dur="500"/>
                                        <p:tgtEl>
                                          <p:spTgt spid="37"/>
                                        </p:tgtEl>
                                      </p:cBhvr>
                                    </p:animEffect>
                                  </p:childTnLst>
                                </p:cTn>
                              </p:par>
                              <p:par>
                                <p:cTn id="24" presetID="9"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dissolve">
                                      <p:cBhvr>
                                        <p:cTn id="26" dur="500"/>
                                        <p:tgtEl>
                                          <p:spTgt spid="41"/>
                                        </p:tgtEl>
                                      </p:cBhvr>
                                    </p:animEffect>
                                  </p:childTnLst>
                                </p:cTn>
                              </p:par>
                              <p:par>
                                <p:cTn id="27" presetID="9"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dissolve">
                                      <p:cBhvr>
                                        <p:cTn id="29" dur="500"/>
                                        <p:tgtEl>
                                          <p:spTgt spid="4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dissolve">
                                      <p:cBhvr>
                                        <p:cTn id="34" dur="500"/>
                                        <p:tgtEl>
                                          <p:spTgt spid="38"/>
                                        </p:tgtEl>
                                      </p:cBhvr>
                                    </p:animEffect>
                                  </p:childTnLst>
                                </p:cTn>
                              </p:par>
                              <p:par>
                                <p:cTn id="35" presetID="9"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dissolve">
                                      <p:cBhvr>
                                        <p:cTn id="37" dur="500"/>
                                        <p:tgtEl>
                                          <p:spTgt spid="44"/>
                                        </p:tgtEl>
                                      </p:cBhvr>
                                    </p:animEffect>
                                  </p:childTnLst>
                                </p:cTn>
                              </p:par>
                              <p:par>
                                <p:cTn id="38" presetID="9"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dissolve">
                                      <p:cBhvr>
                                        <p:cTn id="40" dur="5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dissolve">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xit" presetSubtype="4" fill="hold" nodeType="clickEffect">
                                  <p:stCondLst>
                                    <p:cond delay="0"/>
                                  </p:stCondLst>
                                  <p:childTnLst>
                                    <p:anim calcmode="lin" valueType="num">
                                      <p:cBhvr additive="base">
                                        <p:cTn id="49" dur="500"/>
                                        <p:tgtEl>
                                          <p:spTgt spid="5"/>
                                        </p:tgtEl>
                                        <p:attrNameLst>
                                          <p:attrName>ppt_x</p:attrName>
                                        </p:attrNameLst>
                                      </p:cBhvr>
                                      <p:tavLst>
                                        <p:tav tm="0">
                                          <p:val>
                                            <p:strVal val="ppt_x"/>
                                          </p:val>
                                        </p:tav>
                                        <p:tav tm="100000">
                                          <p:val>
                                            <p:strVal val="ppt_x"/>
                                          </p:val>
                                        </p:tav>
                                      </p:tavLst>
                                    </p:anim>
                                    <p:anim calcmode="lin" valueType="num">
                                      <p:cBhvr additive="base">
                                        <p:cTn id="50" dur="500"/>
                                        <p:tgtEl>
                                          <p:spTgt spid="5"/>
                                        </p:tgtEl>
                                        <p:attrNameLst>
                                          <p:attrName>ppt_y</p:attrName>
                                        </p:attrNameLst>
                                      </p:cBhvr>
                                      <p:tavLst>
                                        <p:tav tm="0">
                                          <p:val>
                                            <p:strVal val="ppt_y"/>
                                          </p:val>
                                        </p:tav>
                                        <p:tav tm="100000">
                                          <p:val>
                                            <p:strVal val="1+ppt_h/2"/>
                                          </p:val>
                                        </p:tav>
                                      </p:tavLst>
                                    </p:anim>
                                    <p:set>
                                      <p:cBhvr>
                                        <p:cTn id="51" dur="1" fill="hold">
                                          <p:stCondLst>
                                            <p:cond delay="499"/>
                                          </p:stCondLst>
                                        </p:cTn>
                                        <p:tgtEl>
                                          <p:spTgt spid="5"/>
                                        </p:tgtEl>
                                        <p:attrNameLst>
                                          <p:attrName>style.visibility</p:attrName>
                                        </p:attrNameLst>
                                      </p:cBhvr>
                                      <p:to>
                                        <p:strVal val="hidden"/>
                                      </p:to>
                                    </p:set>
                                  </p:childTnLst>
                                </p:cTn>
                              </p:par>
                              <p:par>
                                <p:cTn id="52" presetID="2" presetClass="exit" presetSubtype="4" fill="hold" grpId="0" nodeType="withEffect">
                                  <p:stCondLst>
                                    <p:cond delay="0"/>
                                  </p:stCondLst>
                                  <p:childTnLst>
                                    <p:anim calcmode="lin" valueType="num">
                                      <p:cBhvr additive="base">
                                        <p:cTn id="53" dur="500"/>
                                        <p:tgtEl>
                                          <p:spTgt spid="6"/>
                                        </p:tgtEl>
                                        <p:attrNameLst>
                                          <p:attrName>ppt_x</p:attrName>
                                        </p:attrNameLst>
                                      </p:cBhvr>
                                      <p:tavLst>
                                        <p:tav tm="0">
                                          <p:val>
                                            <p:strVal val="ppt_x"/>
                                          </p:val>
                                        </p:tav>
                                        <p:tav tm="100000">
                                          <p:val>
                                            <p:strVal val="ppt_x"/>
                                          </p:val>
                                        </p:tav>
                                      </p:tavLst>
                                    </p:anim>
                                    <p:anim calcmode="lin" valueType="num">
                                      <p:cBhvr additive="base">
                                        <p:cTn id="54" dur="500"/>
                                        <p:tgtEl>
                                          <p:spTgt spid="6"/>
                                        </p:tgtEl>
                                        <p:attrNameLst>
                                          <p:attrName>ppt_y</p:attrName>
                                        </p:attrNameLst>
                                      </p:cBhvr>
                                      <p:tavLst>
                                        <p:tav tm="0">
                                          <p:val>
                                            <p:strVal val="ppt_y"/>
                                          </p:val>
                                        </p:tav>
                                        <p:tav tm="100000">
                                          <p:val>
                                            <p:strVal val="1+ppt_h/2"/>
                                          </p:val>
                                        </p:tav>
                                      </p:tavLst>
                                    </p:anim>
                                    <p:set>
                                      <p:cBhvr>
                                        <p:cTn id="55" dur="1" fill="hold">
                                          <p:stCondLst>
                                            <p:cond delay="499"/>
                                          </p:stCondLst>
                                        </p:cTn>
                                        <p:tgtEl>
                                          <p:spTgt spid="6"/>
                                        </p:tgtEl>
                                        <p:attrNameLst>
                                          <p:attrName>style.visibility</p:attrName>
                                        </p:attrNameLst>
                                      </p:cBhvr>
                                      <p:to>
                                        <p:strVal val="hidden"/>
                                      </p:to>
                                    </p:set>
                                  </p:childTnLst>
                                </p:cTn>
                              </p:par>
                              <p:par>
                                <p:cTn id="56" presetID="2" presetClass="exit" presetSubtype="4" fill="hold" nodeType="withEffect">
                                  <p:stCondLst>
                                    <p:cond delay="0"/>
                                  </p:stCondLst>
                                  <p:childTnLst>
                                    <p:anim calcmode="lin" valueType="num">
                                      <p:cBhvr additive="base">
                                        <p:cTn id="57" dur="500"/>
                                        <p:tgtEl>
                                          <p:spTgt spid="39"/>
                                        </p:tgtEl>
                                        <p:attrNameLst>
                                          <p:attrName>ppt_x</p:attrName>
                                        </p:attrNameLst>
                                      </p:cBhvr>
                                      <p:tavLst>
                                        <p:tav tm="0">
                                          <p:val>
                                            <p:strVal val="ppt_x"/>
                                          </p:val>
                                        </p:tav>
                                        <p:tav tm="100000">
                                          <p:val>
                                            <p:strVal val="ppt_x"/>
                                          </p:val>
                                        </p:tav>
                                      </p:tavLst>
                                    </p:anim>
                                    <p:anim calcmode="lin" valueType="num">
                                      <p:cBhvr additive="base">
                                        <p:cTn id="58" dur="500"/>
                                        <p:tgtEl>
                                          <p:spTgt spid="39"/>
                                        </p:tgtEl>
                                        <p:attrNameLst>
                                          <p:attrName>ppt_y</p:attrName>
                                        </p:attrNameLst>
                                      </p:cBhvr>
                                      <p:tavLst>
                                        <p:tav tm="0">
                                          <p:val>
                                            <p:strVal val="ppt_y"/>
                                          </p:val>
                                        </p:tav>
                                        <p:tav tm="100000">
                                          <p:val>
                                            <p:strVal val="1+ppt_h/2"/>
                                          </p:val>
                                        </p:tav>
                                      </p:tavLst>
                                    </p:anim>
                                    <p:set>
                                      <p:cBhvr>
                                        <p:cTn id="59" dur="1" fill="hold">
                                          <p:stCondLst>
                                            <p:cond delay="499"/>
                                          </p:stCondLst>
                                        </p:cTn>
                                        <p:tgtEl>
                                          <p:spTgt spid="39"/>
                                        </p:tgtEl>
                                        <p:attrNameLst>
                                          <p:attrName>style.visibility</p:attrName>
                                        </p:attrNameLst>
                                      </p:cBhvr>
                                      <p:to>
                                        <p:strVal val="hidden"/>
                                      </p:to>
                                    </p:set>
                                  </p:childTnLst>
                                </p:cTn>
                              </p:par>
                              <p:par>
                                <p:cTn id="60" presetID="2" presetClass="exit" presetSubtype="4" fill="hold" nodeType="withEffect">
                                  <p:stCondLst>
                                    <p:cond delay="0"/>
                                  </p:stCondLst>
                                  <p:childTnLst>
                                    <p:anim calcmode="lin" valueType="num">
                                      <p:cBhvr additive="base">
                                        <p:cTn id="61" dur="500"/>
                                        <p:tgtEl>
                                          <p:spTgt spid="13"/>
                                        </p:tgtEl>
                                        <p:attrNameLst>
                                          <p:attrName>ppt_x</p:attrName>
                                        </p:attrNameLst>
                                      </p:cBhvr>
                                      <p:tavLst>
                                        <p:tav tm="0">
                                          <p:val>
                                            <p:strVal val="ppt_x"/>
                                          </p:val>
                                        </p:tav>
                                        <p:tav tm="100000">
                                          <p:val>
                                            <p:strVal val="ppt_x"/>
                                          </p:val>
                                        </p:tav>
                                      </p:tavLst>
                                    </p:anim>
                                    <p:anim calcmode="lin" valueType="num">
                                      <p:cBhvr additive="base">
                                        <p:cTn id="62" dur="500"/>
                                        <p:tgtEl>
                                          <p:spTgt spid="13"/>
                                        </p:tgtEl>
                                        <p:attrNameLst>
                                          <p:attrName>ppt_y</p:attrName>
                                        </p:attrNameLst>
                                      </p:cBhvr>
                                      <p:tavLst>
                                        <p:tav tm="0">
                                          <p:val>
                                            <p:strVal val="ppt_y"/>
                                          </p:val>
                                        </p:tav>
                                        <p:tav tm="100000">
                                          <p:val>
                                            <p:strVal val="1+ppt_h/2"/>
                                          </p:val>
                                        </p:tav>
                                      </p:tavLst>
                                    </p:anim>
                                    <p:set>
                                      <p:cBhvr>
                                        <p:cTn id="63" dur="1" fill="hold">
                                          <p:stCondLst>
                                            <p:cond delay="499"/>
                                          </p:stCondLst>
                                        </p:cTn>
                                        <p:tgtEl>
                                          <p:spTgt spid="13"/>
                                        </p:tgtEl>
                                        <p:attrNameLst>
                                          <p:attrName>style.visibility</p:attrName>
                                        </p:attrNameLst>
                                      </p:cBhvr>
                                      <p:to>
                                        <p:strVal val="hidden"/>
                                      </p:to>
                                    </p:set>
                                  </p:childTnLst>
                                </p:cTn>
                              </p:par>
                              <p:par>
                                <p:cTn id="64" presetID="2" presetClass="exit" presetSubtype="4" fill="hold" grpId="0" nodeType="withEffect">
                                  <p:stCondLst>
                                    <p:cond delay="0"/>
                                  </p:stCondLst>
                                  <p:childTnLst>
                                    <p:anim calcmode="lin" valueType="num">
                                      <p:cBhvr additive="base">
                                        <p:cTn id="65" dur="500"/>
                                        <p:tgtEl>
                                          <p:spTgt spid="14"/>
                                        </p:tgtEl>
                                        <p:attrNameLst>
                                          <p:attrName>ppt_x</p:attrName>
                                        </p:attrNameLst>
                                      </p:cBhvr>
                                      <p:tavLst>
                                        <p:tav tm="0">
                                          <p:val>
                                            <p:strVal val="ppt_x"/>
                                          </p:val>
                                        </p:tav>
                                        <p:tav tm="100000">
                                          <p:val>
                                            <p:strVal val="ppt_x"/>
                                          </p:val>
                                        </p:tav>
                                      </p:tavLst>
                                    </p:anim>
                                    <p:anim calcmode="lin" valueType="num">
                                      <p:cBhvr additive="base">
                                        <p:cTn id="66" dur="500"/>
                                        <p:tgtEl>
                                          <p:spTgt spid="14"/>
                                        </p:tgtEl>
                                        <p:attrNameLst>
                                          <p:attrName>ppt_y</p:attrName>
                                        </p:attrNameLst>
                                      </p:cBhvr>
                                      <p:tavLst>
                                        <p:tav tm="0">
                                          <p:val>
                                            <p:strVal val="ppt_y"/>
                                          </p:val>
                                        </p:tav>
                                        <p:tav tm="100000">
                                          <p:val>
                                            <p:strVal val="1+ppt_h/2"/>
                                          </p:val>
                                        </p:tav>
                                      </p:tavLst>
                                    </p:anim>
                                    <p:set>
                                      <p:cBhvr>
                                        <p:cTn id="67" dur="1" fill="hold">
                                          <p:stCondLst>
                                            <p:cond delay="499"/>
                                          </p:stCondLst>
                                        </p:cTn>
                                        <p:tgtEl>
                                          <p:spTgt spid="14"/>
                                        </p:tgtEl>
                                        <p:attrNameLst>
                                          <p:attrName>style.visibility</p:attrName>
                                        </p:attrNameLst>
                                      </p:cBhvr>
                                      <p:to>
                                        <p:strVal val="hidden"/>
                                      </p:to>
                                    </p:set>
                                  </p:childTnLst>
                                </p:cTn>
                              </p:par>
                              <p:par>
                                <p:cTn id="68" presetID="2" presetClass="exit" presetSubtype="4" fill="hold" nodeType="withEffect">
                                  <p:stCondLst>
                                    <p:cond delay="0"/>
                                  </p:stCondLst>
                                  <p:childTnLst>
                                    <p:anim calcmode="lin" valueType="num">
                                      <p:cBhvr additive="base">
                                        <p:cTn id="69" dur="500"/>
                                        <p:tgtEl>
                                          <p:spTgt spid="15"/>
                                        </p:tgtEl>
                                        <p:attrNameLst>
                                          <p:attrName>ppt_x</p:attrName>
                                        </p:attrNameLst>
                                      </p:cBhvr>
                                      <p:tavLst>
                                        <p:tav tm="0">
                                          <p:val>
                                            <p:strVal val="ppt_x"/>
                                          </p:val>
                                        </p:tav>
                                        <p:tav tm="100000">
                                          <p:val>
                                            <p:strVal val="ppt_x"/>
                                          </p:val>
                                        </p:tav>
                                      </p:tavLst>
                                    </p:anim>
                                    <p:anim calcmode="lin" valueType="num">
                                      <p:cBhvr additive="base">
                                        <p:cTn id="70" dur="500"/>
                                        <p:tgtEl>
                                          <p:spTgt spid="15"/>
                                        </p:tgtEl>
                                        <p:attrNameLst>
                                          <p:attrName>ppt_y</p:attrName>
                                        </p:attrNameLst>
                                      </p:cBhvr>
                                      <p:tavLst>
                                        <p:tav tm="0">
                                          <p:val>
                                            <p:strVal val="ppt_y"/>
                                          </p:val>
                                        </p:tav>
                                        <p:tav tm="100000">
                                          <p:val>
                                            <p:strVal val="1+ppt_h/2"/>
                                          </p:val>
                                        </p:tav>
                                      </p:tavLst>
                                    </p:anim>
                                    <p:set>
                                      <p:cBhvr>
                                        <p:cTn id="71" dur="1" fill="hold">
                                          <p:stCondLst>
                                            <p:cond delay="499"/>
                                          </p:stCondLst>
                                        </p:cTn>
                                        <p:tgtEl>
                                          <p:spTgt spid="15"/>
                                        </p:tgtEl>
                                        <p:attrNameLst>
                                          <p:attrName>style.visibility</p:attrName>
                                        </p:attrNameLst>
                                      </p:cBhvr>
                                      <p:to>
                                        <p:strVal val="hidden"/>
                                      </p:to>
                                    </p:set>
                                  </p:childTnLst>
                                </p:cTn>
                              </p:par>
                              <p:par>
                                <p:cTn id="72" presetID="2" presetClass="exit" presetSubtype="4" fill="hold" nodeType="withEffect">
                                  <p:stCondLst>
                                    <p:cond delay="0"/>
                                  </p:stCondLst>
                                  <p:childTnLst>
                                    <p:anim calcmode="lin" valueType="num">
                                      <p:cBhvr additive="base">
                                        <p:cTn id="73" dur="500"/>
                                        <p:tgtEl>
                                          <p:spTgt spid="43"/>
                                        </p:tgtEl>
                                        <p:attrNameLst>
                                          <p:attrName>ppt_x</p:attrName>
                                        </p:attrNameLst>
                                      </p:cBhvr>
                                      <p:tavLst>
                                        <p:tav tm="0">
                                          <p:val>
                                            <p:strVal val="ppt_x"/>
                                          </p:val>
                                        </p:tav>
                                        <p:tav tm="100000">
                                          <p:val>
                                            <p:strVal val="ppt_x"/>
                                          </p:val>
                                        </p:tav>
                                      </p:tavLst>
                                    </p:anim>
                                    <p:anim calcmode="lin" valueType="num">
                                      <p:cBhvr additive="base">
                                        <p:cTn id="74" dur="500"/>
                                        <p:tgtEl>
                                          <p:spTgt spid="43"/>
                                        </p:tgtEl>
                                        <p:attrNameLst>
                                          <p:attrName>ppt_y</p:attrName>
                                        </p:attrNameLst>
                                      </p:cBhvr>
                                      <p:tavLst>
                                        <p:tav tm="0">
                                          <p:val>
                                            <p:strVal val="ppt_y"/>
                                          </p:val>
                                        </p:tav>
                                        <p:tav tm="100000">
                                          <p:val>
                                            <p:strVal val="1+ppt_h/2"/>
                                          </p:val>
                                        </p:tav>
                                      </p:tavLst>
                                    </p:anim>
                                    <p:set>
                                      <p:cBhvr>
                                        <p:cTn id="75" dur="1" fill="hold">
                                          <p:stCondLst>
                                            <p:cond delay="499"/>
                                          </p:stCondLst>
                                        </p:cTn>
                                        <p:tgtEl>
                                          <p:spTgt spid="43"/>
                                        </p:tgtEl>
                                        <p:attrNameLst>
                                          <p:attrName>style.visibility</p:attrName>
                                        </p:attrNameLst>
                                      </p:cBhvr>
                                      <p:to>
                                        <p:strVal val="hidden"/>
                                      </p:to>
                                    </p:set>
                                  </p:childTnLst>
                                </p:cTn>
                              </p:par>
                              <p:par>
                                <p:cTn id="76" presetID="2" presetClass="exit" presetSubtype="4" fill="hold" nodeType="withEffect">
                                  <p:stCondLst>
                                    <p:cond delay="0"/>
                                  </p:stCondLst>
                                  <p:childTnLst>
                                    <p:anim calcmode="lin" valueType="num">
                                      <p:cBhvr additive="base">
                                        <p:cTn id="77" dur="500"/>
                                        <p:tgtEl>
                                          <p:spTgt spid="9"/>
                                        </p:tgtEl>
                                        <p:attrNameLst>
                                          <p:attrName>ppt_x</p:attrName>
                                        </p:attrNameLst>
                                      </p:cBhvr>
                                      <p:tavLst>
                                        <p:tav tm="0">
                                          <p:val>
                                            <p:strVal val="ppt_x"/>
                                          </p:val>
                                        </p:tav>
                                        <p:tav tm="100000">
                                          <p:val>
                                            <p:strVal val="ppt_x"/>
                                          </p:val>
                                        </p:tav>
                                      </p:tavLst>
                                    </p:anim>
                                    <p:anim calcmode="lin" valueType="num">
                                      <p:cBhvr additive="base">
                                        <p:cTn id="78" dur="500"/>
                                        <p:tgtEl>
                                          <p:spTgt spid="9"/>
                                        </p:tgtEl>
                                        <p:attrNameLst>
                                          <p:attrName>ppt_y</p:attrName>
                                        </p:attrNameLst>
                                      </p:cBhvr>
                                      <p:tavLst>
                                        <p:tav tm="0">
                                          <p:val>
                                            <p:strVal val="ppt_y"/>
                                          </p:val>
                                        </p:tav>
                                        <p:tav tm="100000">
                                          <p:val>
                                            <p:strVal val="1+ppt_h/2"/>
                                          </p:val>
                                        </p:tav>
                                      </p:tavLst>
                                    </p:anim>
                                    <p:set>
                                      <p:cBhvr>
                                        <p:cTn id="79" dur="1" fill="hold">
                                          <p:stCondLst>
                                            <p:cond delay="499"/>
                                          </p:stCondLst>
                                        </p:cTn>
                                        <p:tgtEl>
                                          <p:spTgt spid="9"/>
                                        </p:tgtEl>
                                        <p:attrNameLst>
                                          <p:attrName>style.visibility</p:attrName>
                                        </p:attrNameLst>
                                      </p:cBhvr>
                                      <p:to>
                                        <p:strVal val="hidden"/>
                                      </p:to>
                                    </p:set>
                                  </p:childTnLst>
                                </p:cTn>
                              </p:par>
                              <p:par>
                                <p:cTn id="80" presetID="2" presetClass="exit" presetSubtype="4" fill="hold" grpId="0" nodeType="withEffect">
                                  <p:stCondLst>
                                    <p:cond delay="0"/>
                                  </p:stCondLst>
                                  <p:childTnLst>
                                    <p:anim calcmode="lin" valueType="num">
                                      <p:cBhvr additive="base">
                                        <p:cTn id="81" dur="500"/>
                                        <p:tgtEl>
                                          <p:spTgt spid="10"/>
                                        </p:tgtEl>
                                        <p:attrNameLst>
                                          <p:attrName>ppt_x</p:attrName>
                                        </p:attrNameLst>
                                      </p:cBhvr>
                                      <p:tavLst>
                                        <p:tav tm="0">
                                          <p:val>
                                            <p:strVal val="ppt_x"/>
                                          </p:val>
                                        </p:tav>
                                        <p:tav tm="100000">
                                          <p:val>
                                            <p:strVal val="ppt_x"/>
                                          </p:val>
                                        </p:tav>
                                      </p:tavLst>
                                    </p:anim>
                                    <p:anim calcmode="lin" valueType="num">
                                      <p:cBhvr additive="base">
                                        <p:cTn id="82" dur="500"/>
                                        <p:tgtEl>
                                          <p:spTgt spid="10"/>
                                        </p:tgtEl>
                                        <p:attrNameLst>
                                          <p:attrName>ppt_y</p:attrName>
                                        </p:attrNameLst>
                                      </p:cBhvr>
                                      <p:tavLst>
                                        <p:tav tm="0">
                                          <p:val>
                                            <p:strVal val="ppt_y"/>
                                          </p:val>
                                        </p:tav>
                                        <p:tav tm="100000">
                                          <p:val>
                                            <p:strVal val="1+ppt_h/2"/>
                                          </p:val>
                                        </p:tav>
                                      </p:tavLst>
                                    </p:anim>
                                    <p:set>
                                      <p:cBhvr>
                                        <p:cTn id="83" dur="1" fill="hold">
                                          <p:stCondLst>
                                            <p:cond delay="499"/>
                                          </p:stCondLst>
                                        </p:cTn>
                                        <p:tgtEl>
                                          <p:spTgt spid="10"/>
                                        </p:tgtEl>
                                        <p:attrNameLst>
                                          <p:attrName>style.visibility</p:attrName>
                                        </p:attrNameLst>
                                      </p:cBhvr>
                                      <p:to>
                                        <p:strVal val="hidden"/>
                                      </p:to>
                                    </p:set>
                                  </p:childTnLst>
                                </p:cTn>
                              </p:par>
                              <p:par>
                                <p:cTn id="84" presetID="2" presetClass="exit" presetSubtype="4" fill="hold" nodeType="withEffect">
                                  <p:stCondLst>
                                    <p:cond delay="0"/>
                                  </p:stCondLst>
                                  <p:childTnLst>
                                    <p:anim calcmode="lin" valueType="num">
                                      <p:cBhvr additive="base">
                                        <p:cTn id="85" dur="500"/>
                                        <p:tgtEl>
                                          <p:spTgt spid="16"/>
                                        </p:tgtEl>
                                        <p:attrNameLst>
                                          <p:attrName>ppt_x</p:attrName>
                                        </p:attrNameLst>
                                      </p:cBhvr>
                                      <p:tavLst>
                                        <p:tav tm="0">
                                          <p:val>
                                            <p:strVal val="ppt_x"/>
                                          </p:val>
                                        </p:tav>
                                        <p:tav tm="100000">
                                          <p:val>
                                            <p:strVal val="ppt_x"/>
                                          </p:val>
                                        </p:tav>
                                      </p:tavLst>
                                    </p:anim>
                                    <p:anim calcmode="lin" valueType="num">
                                      <p:cBhvr additive="base">
                                        <p:cTn id="86" dur="500"/>
                                        <p:tgtEl>
                                          <p:spTgt spid="16"/>
                                        </p:tgtEl>
                                        <p:attrNameLst>
                                          <p:attrName>ppt_y</p:attrName>
                                        </p:attrNameLst>
                                      </p:cBhvr>
                                      <p:tavLst>
                                        <p:tav tm="0">
                                          <p:val>
                                            <p:strVal val="ppt_y"/>
                                          </p:val>
                                        </p:tav>
                                        <p:tav tm="100000">
                                          <p:val>
                                            <p:strVal val="1+ppt_h/2"/>
                                          </p:val>
                                        </p:tav>
                                      </p:tavLst>
                                    </p:anim>
                                    <p:set>
                                      <p:cBhvr>
                                        <p:cTn id="87" dur="1" fill="hold">
                                          <p:stCondLst>
                                            <p:cond delay="499"/>
                                          </p:stCondLst>
                                        </p:cTn>
                                        <p:tgtEl>
                                          <p:spTgt spid="16"/>
                                        </p:tgtEl>
                                        <p:attrNameLst>
                                          <p:attrName>style.visibility</p:attrName>
                                        </p:attrNameLst>
                                      </p:cBhvr>
                                      <p:to>
                                        <p:strVal val="hidden"/>
                                      </p:to>
                                    </p:set>
                                  </p:childTnLst>
                                </p:cTn>
                              </p:par>
                              <p:par>
                                <p:cTn id="88" presetID="2" presetClass="exit" presetSubtype="4" fill="hold" nodeType="withEffect">
                                  <p:stCondLst>
                                    <p:cond delay="0"/>
                                  </p:stCondLst>
                                  <p:childTnLst>
                                    <p:anim calcmode="lin" valueType="num">
                                      <p:cBhvr additive="base">
                                        <p:cTn id="89" dur="500"/>
                                        <p:tgtEl>
                                          <p:spTgt spid="41"/>
                                        </p:tgtEl>
                                        <p:attrNameLst>
                                          <p:attrName>ppt_x</p:attrName>
                                        </p:attrNameLst>
                                      </p:cBhvr>
                                      <p:tavLst>
                                        <p:tav tm="0">
                                          <p:val>
                                            <p:strVal val="ppt_x"/>
                                          </p:val>
                                        </p:tav>
                                        <p:tav tm="100000">
                                          <p:val>
                                            <p:strVal val="ppt_x"/>
                                          </p:val>
                                        </p:tav>
                                      </p:tavLst>
                                    </p:anim>
                                    <p:anim calcmode="lin" valueType="num">
                                      <p:cBhvr additive="base">
                                        <p:cTn id="90" dur="500"/>
                                        <p:tgtEl>
                                          <p:spTgt spid="41"/>
                                        </p:tgtEl>
                                        <p:attrNameLst>
                                          <p:attrName>ppt_y</p:attrName>
                                        </p:attrNameLst>
                                      </p:cBhvr>
                                      <p:tavLst>
                                        <p:tav tm="0">
                                          <p:val>
                                            <p:strVal val="ppt_y"/>
                                          </p:val>
                                        </p:tav>
                                        <p:tav tm="100000">
                                          <p:val>
                                            <p:strVal val="1+ppt_h/2"/>
                                          </p:val>
                                        </p:tav>
                                      </p:tavLst>
                                    </p:anim>
                                    <p:set>
                                      <p:cBhvr>
                                        <p:cTn id="91" dur="1" fill="hold">
                                          <p:stCondLst>
                                            <p:cond delay="499"/>
                                          </p:stCondLst>
                                        </p:cTn>
                                        <p:tgtEl>
                                          <p:spTgt spid="41"/>
                                        </p:tgtEl>
                                        <p:attrNameLst>
                                          <p:attrName>style.visibility</p:attrName>
                                        </p:attrNameLst>
                                      </p:cBhvr>
                                      <p:to>
                                        <p:strVal val="hidden"/>
                                      </p:to>
                                    </p:set>
                                  </p:childTnLst>
                                </p:cTn>
                              </p:par>
                              <p:par>
                                <p:cTn id="92" presetID="2" presetClass="exit" presetSubtype="4" fill="hold" nodeType="withEffect">
                                  <p:stCondLst>
                                    <p:cond delay="0"/>
                                  </p:stCondLst>
                                  <p:childTnLst>
                                    <p:anim calcmode="lin" valueType="num">
                                      <p:cBhvr additive="base">
                                        <p:cTn id="93" dur="500"/>
                                        <p:tgtEl>
                                          <p:spTgt spid="29"/>
                                        </p:tgtEl>
                                        <p:attrNameLst>
                                          <p:attrName>ppt_x</p:attrName>
                                        </p:attrNameLst>
                                      </p:cBhvr>
                                      <p:tavLst>
                                        <p:tav tm="0">
                                          <p:val>
                                            <p:strVal val="ppt_x"/>
                                          </p:val>
                                        </p:tav>
                                        <p:tav tm="100000">
                                          <p:val>
                                            <p:strVal val="ppt_x"/>
                                          </p:val>
                                        </p:tav>
                                      </p:tavLst>
                                    </p:anim>
                                    <p:anim calcmode="lin" valueType="num">
                                      <p:cBhvr additive="base">
                                        <p:cTn id="94" dur="500"/>
                                        <p:tgtEl>
                                          <p:spTgt spid="29"/>
                                        </p:tgtEl>
                                        <p:attrNameLst>
                                          <p:attrName>ppt_y</p:attrName>
                                        </p:attrNameLst>
                                      </p:cBhvr>
                                      <p:tavLst>
                                        <p:tav tm="0">
                                          <p:val>
                                            <p:strVal val="ppt_y"/>
                                          </p:val>
                                        </p:tav>
                                        <p:tav tm="100000">
                                          <p:val>
                                            <p:strVal val="1+ppt_h/2"/>
                                          </p:val>
                                        </p:tav>
                                      </p:tavLst>
                                    </p:anim>
                                    <p:set>
                                      <p:cBhvr>
                                        <p:cTn id="95" dur="1" fill="hold">
                                          <p:stCondLst>
                                            <p:cond delay="499"/>
                                          </p:stCondLst>
                                        </p:cTn>
                                        <p:tgtEl>
                                          <p:spTgt spid="29"/>
                                        </p:tgtEl>
                                        <p:attrNameLst>
                                          <p:attrName>style.visibility</p:attrName>
                                        </p:attrNameLst>
                                      </p:cBhvr>
                                      <p:to>
                                        <p:strVal val="hidden"/>
                                      </p:to>
                                    </p:set>
                                  </p:childTnLst>
                                </p:cTn>
                              </p:par>
                              <p:par>
                                <p:cTn id="96" presetID="2" presetClass="exit" presetSubtype="4" fill="hold" grpId="0" nodeType="withEffect">
                                  <p:stCondLst>
                                    <p:cond delay="0"/>
                                  </p:stCondLst>
                                  <p:childTnLst>
                                    <p:anim calcmode="lin" valueType="num">
                                      <p:cBhvr additive="base">
                                        <p:cTn id="97" dur="500"/>
                                        <p:tgtEl>
                                          <p:spTgt spid="33"/>
                                        </p:tgtEl>
                                        <p:attrNameLst>
                                          <p:attrName>ppt_x</p:attrName>
                                        </p:attrNameLst>
                                      </p:cBhvr>
                                      <p:tavLst>
                                        <p:tav tm="0">
                                          <p:val>
                                            <p:strVal val="ppt_x"/>
                                          </p:val>
                                        </p:tav>
                                        <p:tav tm="100000">
                                          <p:val>
                                            <p:strVal val="ppt_x"/>
                                          </p:val>
                                        </p:tav>
                                      </p:tavLst>
                                    </p:anim>
                                    <p:anim calcmode="lin" valueType="num">
                                      <p:cBhvr additive="base">
                                        <p:cTn id="98" dur="500"/>
                                        <p:tgtEl>
                                          <p:spTgt spid="33"/>
                                        </p:tgtEl>
                                        <p:attrNameLst>
                                          <p:attrName>ppt_y</p:attrName>
                                        </p:attrNameLst>
                                      </p:cBhvr>
                                      <p:tavLst>
                                        <p:tav tm="0">
                                          <p:val>
                                            <p:strVal val="ppt_y"/>
                                          </p:val>
                                        </p:tav>
                                        <p:tav tm="100000">
                                          <p:val>
                                            <p:strVal val="1+ppt_h/2"/>
                                          </p:val>
                                        </p:tav>
                                      </p:tavLst>
                                    </p:anim>
                                    <p:set>
                                      <p:cBhvr>
                                        <p:cTn id="99" dur="1" fill="hold">
                                          <p:stCondLst>
                                            <p:cond delay="499"/>
                                          </p:stCondLst>
                                        </p:cTn>
                                        <p:tgtEl>
                                          <p:spTgt spid="33"/>
                                        </p:tgtEl>
                                        <p:attrNameLst>
                                          <p:attrName>style.visibility</p:attrName>
                                        </p:attrNameLst>
                                      </p:cBhvr>
                                      <p:to>
                                        <p:strVal val="hidden"/>
                                      </p:to>
                                    </p:set>
                                  </p:childTnLst>
                                </p:cTn>
                              </p:par>
                              <p:par>
                                <p:cTn id="100" presetID="2" presetClass="exit" presetSubtype="4" fill="hold" nodeType="withEffect">
                                  <p:stCondLst>
                                    <p:cond delay="0"/>
                                  </p:stCondLst>
                                  <p:childTnLst>
                                    <p:anim calcmode="lin" valueType="num">
                                      <p:cBhvr additive="base">
                                        <p:cTn id="101" dur="500"/>
                                        <p:tgtEl>
                                          <p:spTgt spid="40"/>
                                        </p:tgtEl>
                                        <p:attrNameLst>
                                          <p:attrName>ppt_x</p:attrName>
                                        </p:attrNameLst>
                                      </p:cBhvr>
                                      <p:tavLst>
                                        <p:tav tm="0">
                                          <p:val>
                                            <p:strVal val="ppt_x"/>
                                          </p:val>
                                        </p:tav>
                                        <p:tav tm="100000">
                                          <p:val>
                                            <p:strVal val="ppt_x"/>
                                          </p:val>
                                        </p:tav>
                                      </p:tavLst>
                                    </p:anim>
                                    <p:anim calcmode="lin" valueType="num">
                                      <p:cBhvr additive="base">
                                        <p:cTn id="102" dur="500"/>
                                        <p:tgtEl>
                                          <p:spTgt spid="40"/>
                                        </p:tgtEl>
                                        <p:attrNameLst>
                                          <p:attrName>ppt_y</p:attrName>
                                        </p:attrNameLst>
                                      </p:cBhvr>
                                      <p:tavLst>
                                        <p:tav tm="0">
                                          <p:val>
                                            <p:strVal val="ppt_y"/>
                                          </p:val>
                                        </p:tav>
                                        <p:tav tm="100000">
                                          <p:val>
                                            <p:strVal val="1+ppt_h/2"/>
                                          </p:val>
                                        </p:tav>
                                      </p:tavLst>
                                    </p:anim>
                                    <p:set>
                                      <p:cBhvr>
                                        <p:cTn id="103" dur="1" fill="hold">
                                          <p:stCondLst>
                                            <p:cond delay="499"/>
                                          </p:stCondLst>
                                        </p:cTn>
                                        <p:tgtEl>
                                          <p:spTgt spid="40"/>
                                        </p:tgtEl>
                                        <p:attrNameLst>
                                          <p:attrName>style.visibility</p:attrName>
                                        </p:attrNameLst>
                                      </p:cBhvr>
                                      <p:to>
                                        <p:strVal val="hidden"/>
                                      </p:to>
                                    </p:set>
                                  </p:childTnLst>
                                </p:cTn>
                              </p:par>
                              <p:par>
                                <p:cTn id="104" presetID="2" presetClass="exit" presetSubtype="4" fill="hold" nodeType="withEffect">
                                  <p:stCondLst>
                                    <p:cond delay="0"/>
                                  </p:stCondLst>
                                  <p:childTnLst>
                                    <p:anim calcmode="lin" valueType="num">
                                      <p:cBhvr additive="base">
                                        <p:cTn id="105" dur="500"/>
                                        <p:tgtEl>
                                          <p:spTgt spid="30"/>
                                        </p:tgtEl>
                                        <p:attrNameLst>
                                          <p:attrName>ppt_x</p:attrName>
                                        </p:attrNameLst>
                                      </p:cBhvr>
                                      <p:tavLst>
                                        <p:tav tm="0">
                                          <p:val>
                                            <p:strVal val="ppt_x"/>
                                          </p:val>
                                        </p:tav>
                                        <p:tav tm="100000">
                                          <p:val>
                                            <p:strVal val="ppt_x"/>
                                          </p:val>
                                        </p:tav>
                                      </p:tavLst>
                                    </p:anim>
                                    <p:anim calcmode="lin" valueType="num">
                                      <p:cBhvr additive="base">
                                        <p:cTn id="106" dur="500"/>
                                        <p:tgtEl>
                                          <p:spTgt spid="30"/>
                                        </p:tgtEl>
                                        <p:attrNameLst>
                                          <p:attrName>ppt_y</p:attrName>
                                        </p:attrNameLst>
                                      </p:cBhvr>
                                      <p:tavLst>
                                        <p:tav tm="0">
                                          <p:val>
                                            <p:strVal val="ppt_y"/>
                                          </p:val>
                                        </p:tav>
                                        <p:tav tm="100000">
                                          <p:val>
                                            <p:strVal val="1+ppt_h/2"/>
                                          </p:val>
                                        </p:tav>
                                      </p:tavLst>
                                    </p:anim>
                                    <p:set>
                                      <p:cBhvr>
                                        <p:cTn id="107" dur="1" fill="hold">
                                          <p:stCondLst>
                                            <p:cond delay="499"/>
                                          </p:stCondLst>
                                        </p:cTn>
                                        <p:tgtEl>
                                          <p:spTgt spid="30"/>
                                        </p:tgtEl>
                                        <p:attrNameLst>
                                          <p:attrName>style.visibility</p:attrName>
                                        </p:attrNameLst>
                                      </p:cBhvr>
                                      <p:to>
                                        <p:strVal val="hidden"/>
                                      </p:to>
                                    </p:set>
                                  </p:childTnLst>
                                </p:cTn>
                              </p:par>
                              <p:par>
                                <p:cTn id="108" presetID="2" presetClass="exit" presetSubtype="4" fill="hold" grpId="0" nodeType="withEffect">
                                  <p:stCondLst>
                                    <p:cond delay="0"/>
                                  </p:stCondLst>
                                  <p:childTnLst>
                                    <p:anim calcmode="lin" valueType="num">
                                      <p:cBhvr additive="base">
                                        <p:cTn id="109" dur="500"/>
                                        <p:tgtEl>
                                          <p:spTgt spid="34"/>
                                        </p:tgtEl>
                                        <p:attrNameLst>
                                          <p:attrName>ppt_x</p:attrName>
                                        </p:attrNameLst>
                                      </p:cBhvr>
                                      <p:tavLst>
                                        <p:tav tm="0">
                                          <p:val>
                                            <p:strVal val="ppt_x"/>
                                          </p:val>
                                        </p:tav>
                                        <p:tav tm="100000">
                                          <p:val>
                                            <p:strVal val="ppt_x"/>
                                          </p:val>
                                        </p:tav>
                                      </p:tavLst>
                                    </p:anim>
                                    <p:anim calcmode="lin" valueType="num">
                                      <p:cBhvr additive="base">
                                        <p:cTn id="110" dur="500"/>
                                        <p:tgtEl>
                                          <p:spTgt spid="34"/>
                                        </p:tgtEl>
                                        <p:attrNameLst>
                                          <p:attrName>ppt_y</p:attrName>
                                        </p:attrNameLst>
                                      </p:cBhvr>
                                      <p:tavLst>
                                        <p:tav tm="0">
                                          <p:val>
                                            <p:strVal val="ppt_y"/>
                                          </p:val>
                                        </p:tav>
                                        <p:tav tm="100000">
                                          <p:val>
                                            <p:strVal val="1+ppt_h/2"/>
                                          </p:val>
                                        </p:tav>
                                      </p:tavLst>
                                    </p:anim>
                                    <p:set>
                                      <p:cBhvr>
                                        <p:cTn id="111" dur="1" fill="hold">
                                          <p:stCondLst>
                                            <p:cond delay="499"/>
                                          </p:stCondLst>
                                        </p:cTn>
                                        <p:tgtEl>
                                          <p:spTgt spid="34"/>
                                        </p:tgtEl>
                                        <p:attrNameLst>
                                          <p:attrName>style.visibility</p:attrName>
                                        </p:attrNameLst>
                                      </p:cBhvr>
                                      <p:to>
                                        <p:strVal val="hidden"/>
                                      </p:to>
                                    </p:set>
                                  </p:childTnLst>
                                </p:cTn>
                              </p:par>
                              <p:par>
                                <p:cTn id="112" presetID="2" presetClass="exit" presetSubtype="4" fill="hold" nodeType="withEffect">
                                  <p:stCondLst>
                                    <p:cond delay="0"/>
                                  </p:stCondLst>
                                  <p:childTnLst>
                                    <p:anim calcmode="lin" valueType="num">
                                      <p:cBhvr additive="base">
                                        <p:cTn id="113" dur="500"/>
                                        <p:tgtEl>
                                          <p:spTgt spid="44"/>
                                        </p:tgtEl>
                                        <p:attrNameLst>
                                          <p:attrName>ppt_x</p:attrName>
                                        </p:attrNameLst>
                                      </p:cBhvr>
                                      <p:tavLst>
                                        <p:tav tm="0">
                                          <p:val>
                                            <p:strVal val="ppt_x"/>
                                          </p:val>
                                        </p:tav>
                                        <p:tav tm="100000">
                                          <p:val>
                                            <p:strVal val="ppt_x"/>
                                          </p:val>
                                        </p:tav>
                                      </p:tavLst>
                                    </p:anim>
                                    <p:anim calcmode="lin" valueType="num">
                                      <p:cBhvr additive="base">
                                        <p:cTn id="114" dur="500"/>
                                        <p:tgtEl>
                                          <p:spTgt spid="44"/>
                                        </p:tgtEl>
                                        <p:attrNameLst>
                                          <p:attrName>ppt_y</p:attrName>
                                        </p:attrNameLst>
                                      </p:cBhvr>
                                      <p:tavLst>
                                        <p:tav tm="0">
                                          <p:val>
                                            <p:strVal val="ppt_y"/>
                                          </p:val>
                                        </p:tav>
                                        <p:tav tm="100000">
                                          <p:val>
                                            <p:strVal val="1+ppt_h/2"/>
                                          </p:val>
                                        </p:tav>
                                      </p:tavLst>
                                    </p:anim>
                                    <p:set>
                                      <p:cBhvr>
                                        <p:cTn id="115" dur="1" fill="hold">
                                          <p:stCondLst>
                                            <p:cond delay="499"/>
                                          </p:stCondLst>
                                        </p:cTn>
                                        <p:tgtEl>
                                          <p:spTgt spid="44"/>
                                        </p:tgtEl>
                                        <p:attrNameLst>
                                          <p:attrName>style.visibility</p:attrName>
                                        </p:attrNameLst>
                                      </p:cBhvr>
                                      <p:to>
                                        <p:strVal val="hidden"/>
                                      </p:to>
                                    </p:set>
                                  </p:childTnLst>
                                </p:cTn>
                              </p:par>
                              <p:par>
                                <p:cTn id="116" presetID="2" presetClass="exit" presetSubtype="4" fill="hold" nodeType="withEffect">
                                  <p:stCondLst>
                                    <p:cond delay="0"/>
                                  </p:stCondLst>
                                  <p:childTnLst>
                                    <p:anim calcmode="lin" valueType="num">
                                      <p:cBhvr additive="base">
                                        <p:cTn id="117" dur="500"/>
                                        <p:tgtEl>
                                          <p:spTgt spid="31"/>
                                        </p:tgtEl>
                                        <p:attrNameLst>
                                          <p:attrName>ppt_x</p:attrName>
                                        </p:attrNameLst>
                                      </p:cBhvr>
                                      <p:tavLst>
                                        <p:tav tm="0">
                                          <p:val>
                                            <p:strVal val="ppt_x"/>
                                          </p:val>
                                        </p:tav>
                                        <p:tav tm="100000">
                                          <p:val>
                                            <p:strVal val="ppt_x"/>
                                          </p:val>
                                        </p:tav>
                                      </p:tavLst>
                                    </p:anim>
                                    <p:anim calcmode="lin" valueType="num">
                                      <p:cBhvr additive="base">
                                        <p:cTn id="118" dur="500"/>
                                        <p:tgtEl>
                                          <p:spTgt spid="31"/>
                                        </p:tgtEl>
                                        <p:attrNameLst>
                                          <p:attrName>ppt_y</p:attrName>
                                        </p:attrNameLst>
                                      </p:cBhvr>
                                      <p:tavLst>
                                        <p:tav tm="0">
                                          <p:val>
                                            <p:strVal val="ppt_y"/>
                                          </p:val>
                                        </p:tav>
                                        <p:tav tm="100000">
                                          <p:val>
                                            <p:strVal val="1+ppt_h/2"/>
                                          </p:val>
                                        </p:tav>
                                      </p:tavLst>
                                    </p:anim>
                                    <p:set>
                                      <p:cBhvr>
                                        <p:cTn id="119" dur="1" fill="hold">
                                          <p:stCondLst>
                                            <p:cond delay="499"/>
                                          </p:stCondLst>
                                        </p:cTn>
                                        <p:tgtEl>
                                          <p:spTgt spid="31"/>
                                        </p:tgtEl>
                                        <p:attrNameLst>
                                          <p:attrName>style.visibility</p:attrName>
                                        </p:attrNameLst>
                                      </p:cBhvr>
                                      <p:to>
                                        <p:strVal val="hidden"/>
                                      </p:to>
                                    </p:set>
                                  </p:childTnLst>
                                </p:cTn>
                              </p:par>
                              <p:par>
                                <p:cTn id="120" presetID="2" presetClass="exit" presetSubtype="4" fill="hold" grpId="0" nodeType="withEffect">
                                  <p:stCondLst>
                                    <p:cond delay="0"/>
                                  </p:stCondLst>
                                  <p:childTnLst>
                                    <p:anim calcmode="lin" valueType="num">
                                      <p:cBhvr additive="base">
                                        <p:cTn id="121" dur="500"/>
                                        <p:tgtEl>
                                          <p:spTgt spid="35"/>
                                        </p:tgtEl>
                                        <p:attrNameLst>
                                          <p:attrName>ppt_x</p:attrName>
                                        </p:attrNameLst>
                                      </p:cBhvr>
                                      <p:tavLst>
                                        <p:tav tm="0">
                                          <p:val>
                                            <p:strVal val="ppt_x"/>
                                          </p:val>
                                        </p:tav>
                                        <p:tav tm="100000">
                                          <p:val>
                                            <p:strVal val="ppt_x"/>
                                          </p:val>
                                        </p:tav>
                                      </p:tavLst>
                                    </p:anim>
                                    <p:anim calcmode="lin" valueType="num">
                                      <p:cBhvr additive="base">
                                        <p:cTn id="122" dur="500"/>
                                        <p:tgtEl>
                                          <p:spTgt spid="35"/>
                                        </p:tgtEl>
                                        <p:attrNameLst>
                                          <p:attrName>ppt_y</p:attrName>
                                        </p:attrNameLst>
                                      </p:cBhvr>
                                      <p:tavLst>
                                        <p:tav tm="0">
                                          <p:val>
                                            <p:strVal val="ppt_y"/>
                                          </p:val>
                                        </p:tav>
                                        <p:tav tm="100000">
                                          <p:val>
                                            <p:strVal val="1+ppt_h/2"/>
                                          </p:val>
                                        </p:tav>
                                      </p:tavLst>
                                    </p:anim>
                                    <p:set>
                                      <p:cBhvr>
                                        <p:cTn id="123" dur="1" fill="hold">
                                          <p:stCondLst>
                                            <p:cond delay="499"/>
                                          </p:stCondLst>
                                        </p:cTn>
                                        <p:tgtEl>
                                          <p:spTgt spid="35"/>
                                        </p:tgtEl>
                                        <p:attrNameLst>
                                          <p:attrName>style.visibility</p:attrName>
                                        </p:attrNameLst>
                                      </p:cBhvr>
                                      <p:to>
                                        <p:strVal val="hidden"/>
                                      </p:to>
                                    </p:set>
                                  </p:childTnLst>
                                </p:cTn>
                              </p:par>
                              <p:par>
                                <p:cTn id="124" presetID="2" presetClass="exit" presetSubtype="4" fill="hold" nodeType="withEffect">
                                  <p:stCondLst>
                                    <p:cond delay="0"/>
                                  </p:stCondLst>
                                  <p:childTnLst>
                                    <p:anim calcmode="lin" valueType="num">
                                      <p:cBhvr additive="base">
                                        <p:cTn id="125" dur="500"/>
                                        <p:tgtEl>
                                          <p:spTgt spid="42"/>
                                        </p:tgtEl>
                                        <p:attrNameLst>
                                          <p:attrName>ppt_x</p:attrName>
                                        </p:attrNameLst>
                                      </p:cBhvr>
                                      <p:tavLst>
                                        <p:tav tm="0">
                                          <p:val>
                                            <p:strVal val="ppt_x"/>
                                          </p:val>
                                        </p:tav>
                                        <p:tav tm="100000">
                                          <p:val>
                                            <p:strVal val="ppt_x"/>
                                          </p:val>
                                        </p:tav>
                                      </p:tavLst>
                                    </p:anim>
                                    <p:anim calcmode="lin" valueType="num">
                                      <p:cBhvr additive="base">
                                        <p:cTn id="126" dur="500"/>
                                        <p:tgtEl>
                                          <p:spTgt spid="42"/>
                                        </p:tgtEl>
                                        <p:attrNameLst>
                                          <p:attrName>ppt_y</p:attrName>
                                        </p:attrNameLst>
                                      </p:cBhvr>
                                      <p:tavLst>
                                        <p:tav tm="0">
                                          <p:val>
                                            <p:strVal val="ppt_y"/>
                                          </p:val>
                                        </p:tav>
                                        <p:tav tm="100000">
                                          <p:val>
                                            <p:strVal val="1+ppt_h/2"/>
                                          </p:val>
                                        </p:tav>
                                      </p:tavLst>
                                    </p:anim>
                                    <p:set>
                                      <p:cBhvr>
                                        <p:cTn id="127"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0" grpId="0"/>
      <p:bldP spid="14" grpId="0"/>
      <p:bldP spid="33" grpId="0"/>
      <p:bldP spid="34" grpId="0" animBg="1"/>
      <p:bldP spid="35" grpId="0" animBg="1"/>
      <p:bldP spid="36" grpId="0" animBg="1"/>
      <p:bldP spid="37" grpId="0" animBg="1"/>
      <p:bldP spid="38" grpId="0" animBg="1"/>
      <p:bldP spid="45"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2A533-0AD7-C206-24AF-8BC17C3B0AEF}"/>
              </a:ext>
            </a:extLst>
          </p:cNvPr>
          <p:cNvSpPr>
            <a:spLocks noGrp="1"/>
          </p:cNvSpPr>
          <p:nvPr>
            <p:ph type="title"/>
          </p:nvPr>
        </p:nvSpPr>
        <p:spPr/>
        <p:txBody>
          <a:bodyPr/>
          <a:lstStyle/>
          <a:p>
            <a:r>
              <a:rPr lang="en-US" dirty="0"/>
              <a:t>Walkthrough – X </a:t>
            </a:r>
          </a:p>
        </p:txBody>
      </p:sp>
      <p:grpSp>
        <p:nvGrpSpPr>
          <p:cNvPr id="4" name="Group 26">
            <a:extLst>
              <a:ext uri="{FF2B5EF4-FFF2-40B4-BE49-F238E27FC236}">
                <a16:creationId xmlns:a16="http://schemas.microsoft.com/office/drawing/2014/main" id="{9334B7C7-12A9-8075-52A5-55637F39D13C}"/>
              </a:ext>
            </a:extLst>
          </p:cNvPr>
          <p:cNvGrpSpPr>
            <a:grpSpLocks/>
          </p:cNvGrpSpPr>
          <p:nvPr/>
        </p:nvGrpSpPr>
        <p:grpSpPr bwMode="auto">
          <a:xfrm>
            <a:off x="3767138" y="4487863"/>
            <a:ext cx="5414962" cy="374241"/>
            <a:chOff x="480" y="1066"/>
            <a:chExt cx="3222" cy="222"/>
          </a:xfrm>
        </p:grpSpPr>
        <p:grpSp>
          <p:nvGrpSpPr>
            <p:cNvPr id="5" name="Group 27">
              <a:extLst>
                <a:ext uri="{FF2B5EF4-FFF2-40B4-BE49-F238E27FC236}">
                  <a16:creationId xmlns:a16="http://schemas.microsoft.com/office/drawing/2014/main" id="{6292D057-B36F-4C7A-36C2-DD57AAA5A9B8}"/>
                </a:ext>
              </a:extLst>
            </p:cNvPr>
            <p:cNvGrpSpPr>
              <a:grpSpLocks/>
            </p:cNvGrpSpPr>
            <p:nvPr/>
          </p:nvGrpSpPr>
          <p:grpSpPr bwMode="auto">
            <a:xfrm>
              <a:off x="572" y="1066"/>
              <a:ext cx="2993" cy="0"/>
              <a:chOff x="459" y="725"/>
              <a:chExt cx="2993" cy="0"/>
            </a:xfrm>
          </p:grpSpPr>
          <p:sp>
            <p:nvSpPr>
              <p:cNvPr id="18" name="Line 28">
                <a:extLst>
                  <a:ext uri="{FF2B5EF4-FFF2-40B4-BE49-F238E27FC236}">
                    <a16:creationId xmlns:a16="http://schemas.microsoft.com/office/drawing/2014/main" id="{066E4E52-7969-BCA2-DBB7-6EDCDE33B023}"/>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9" name="Line 29">
                <a:extLst>
                  <a:ext uri="{FF2B5EF4-FFF2-40B4-BE49-F238E27FC236}">
                    <a16:creationId xmlns:a16="http://schemas.microsoft.com/office/drawing/2014/main" id="{E6E4FA51-DE73-180E-187F-283DF4762BB7}"/>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0" name="Line 30">
                <a:extLst>
                  <a:ext uri="{FF2B5EF4-FFF2-40B4-BE49-F238E27FC236}">
                    <a16:creationId xmlns:a16="http://schemas.microsoft.com/office/drawing/2014/main" id="{2247559E-FD7B-C807-F571-1E293D4422C5}"/>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1" name="Line 31">
                <a:extLst>
                  <a:ext uri="{FF2B5EF4-FFF2-40B4-BE49-F238E27FC236}">
                    <a16:creationId xmlns:a16="http://schemas.microsoft.com/office/drawing/2014/main" id="{DA90D9DF-7235-C6B3-276C-C7F8B82C2E81}"/>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2" name="Line 32">
                <a:extLst>
                  <a:ext uri="{FF2B5EF4-FFF2-40B4-BE49-F238E27FC236}">
                    <a16:creationId xmlns:a16="http://schemas.microsoft.com/office/drawing/2014/main" id="{94D294A2-A47E-521C-7F9F-91C31FFE1B82}"/>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3" name="Line 33">
                <a:extLst>
                  <a:ext uri="{FF2B5EF4-FFF2-40B4-BE49-F238E27FC236}">
                    <a16:creationId xmlns:a16="http://schemas.microsoft.com/office/drawing/2014/main" id="{7B5EA852-88B9-43A0-898C-3A84F77A85F7}"/>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4" name="Line 34">
                <a:extLst>
                  <a:ext uri="{FF2B5EF4-FFF2-40B4-BE49-F238E27FC236}">
                    <a16:creationId xmlns:a16="http://schemas.microsoft.com/office/drawing/2014/main" id="{E8C7E3FB-CDF3-3E39-A1E7-0E3778939797}"/>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5" name="Line 35">
                <a:extLst>
                  <a:ext uri="{FF2B5EF4-FFF2-40B4-BE49-F238E27FC236}">
                    <a16:creationId xmlns:a16="http://schemas.microsoft.com/office/drawing/2014/main" id="{9EFB9232-517B-C86B-729B-C1606BCEBFBF}"/>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6" name="Line 36">
                <a:extLst>
                  <a:ext uri="{FF2B5EF4-FFF2-40B4-BE49-F238E27FC236}">
                    <a16:creationId xmlns:a16="http://schemas.microsoft.com/office/drawing/2014/main" id="{54A4E123-E0D7-BF2A-1CA2-32A0E49AC256}"/>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7" name="Line 37">
                <a:extLst>
                  <a:ext uri="{FF2B5EF4-FFF2-40B4-BE49-F238E27FC236}">
                    <a16:creationId xmlns:a16="http://schemas.microsoft.com/office/drawing/2014/main" id="{879042E1-ED2A-E8BA-E392-0E407EFB8BC5}"/>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8" name="Line 38">
                <a:extLst>
                  <a:ext uri="{FF2B5EF4-FFF2-40B4-BE49-F238E27FC236}">
                    <a16:creationId xmlns:a16="http://schemas.microsoft.com/office/drawing/2014/main" id="{C2935445-DA00-606C-1B4D-C7707C0A3E5A}"/>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 name="Text Box 39">
              <a:extLst>
                <a:ext uri="{FF2B5EF4-FFF2-40B4-BE49-F238E27FC236}">
                  <a16:creationId xmlns:a16="http://schemas.microsoft.com/office/drawing/2014/main" id="{2A3EC3DE-A19A-FFDC-41B0-362600E59ABB}"/>
                </a:ext>
              </a:extLst>
            </p:cNvPr>
            <p:cNvSpPr txBox="1">
              <a:spLocks noChangeArrowheads="1"/>
            </p:cNvSpPr>
            <p:nvPr/>
          </p:nvSpPr>
          <p:spPr bwMode="auto">
            <a:xfrm>
              <a:off x="480"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7" name="Text Box 40">
              <a:extLst>
                <a:ext uri="{FF2B5EF4-FFF2-40B4-BE49-F238E27FC236}">
                  <a16:creationId xmlns:a16="http://schemas.microsoft.com/office/drawing/2014/main" id="{E3F8F34D-E9C1-9204-8612-C00432CDC87E}"/>
                </a:ext>
              </a:extLst>
            </p:cNvPr>
            <p:cNvSpPr txBox="1">
              <a:spLocks noChangeArrowheads="1"/>
            </p:cNvSpPr>
            <p:nvPr/>
          </p:nvSpPr>
          <p:spPr bwMode="auto">
            <a:xfrm>
              <a:off x="754"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8" name="Text Box 41">
              <a:extLst>
                <a:ext uri="{FF2B5EF4-FFF2-40B4-BE49-F238E27FC236}">
                  <a16:creationId xmlns:a16="http://schemas.microsoft.com/office/drawing/2014/main" id="{0D48B6DC-E88C-18D5-0551-6E1CF7BBF092}"/>
                </a:ext>
              </a:extLst>
            </p:cNvPr>
            <p:cNvSpPr txBox="1">
              <a:spLocks noChangeArrowheads="1"/>
            </p:cNvSpPr>
            <p:nvPr/>
          </p:nvSpPr>
          <p:spPr bwMode="auto">
            <a:xfrm>
              <a:off x="1026"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9" name="Text Box 42">
              <a:extLst>
                <a:ext uri="{FF2B5EF4-FFF2-40B4-BE49-F238E27FC236}">
                  <a16:creationId xmlns:a16="http://schemas.microsoft.com/office/drawing/2014/main" id="{AF5EBA61-9336-FA9F-150E-3D0F6A1A9A4A}"/>
                </a:ext>
              </a:extLst>
            </p:cNvPr>
            <p:cNvSpPr txBox="1">
              <a:spLocks noChangeArrowheads="1"/>
            </p:cNvSpPr>
            <p:nvPr/>
          </p:nvSpPr>
          <p:spPr bwMode="auto">
            <a:xfrm>
              <a:off x="1298"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10" name="Text Box 43">
              <a:extLst>
                <a:ext uri="{FF2B5EF4-FFF2-40B4-BE49-F238E27FC236}">
                  <a16:creationId xmlns:a16="http://schemas.microsoft.com/office/drawing/2014/main" id="{660D2092-9E93-E6C4-FD8E-26FB5DA55443}"/>
                </a:ext>
              </a:extLst>
            </p:cNvPr>
            <p:cNvSpPr txBox="1">
              <a:spLocks noChangeArrowheads="1"/>
            </p:cNvSpPr>
            <p:nvPr/>
          </p:nvSpPr>
          <p:spPr bwMode="auto">
            <a:xfrm>
              <a:off x="157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11" name="Text Box 44">
              <a:extLst>
                <a:ext uri="{FF2B5EF4-FFF2-40B4-BE49-F238E27FC236}">
                  <a16:creationId xmlns:a16="http://schemas.microsoft.com/office/drawing/2014/main" id="{A1D248F1-8808-C893-0E3F-48B4B09BAC3D}"/>
                </a:ext>
              </a:extLst>
            </p:cNvPr>
            <p:cNvSpPr txBox="1">
              <a:spLocks noChangeArrowheads="1"/>
            </p:cNvSpPr>
            <p:nvPr/>
          </p:nvSpPr>
          <p:spPr bwMode="auto">
            <a:xfrm>
              <a:off x="184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12" name="Text Box 45">
              <a:extLst>
                <a:ext uri="{FF2B5EF4-FFF2-40B4-BE49-F238E27FC236}">
                  <a16:creationId xmlns:a16="http://schemas.microsoft.com/office/drawing/2014/main" id="{D3E42F49-B0A4-0054-C323-550DA9D67F4C}"/>
                </a:ext>
              </a:extLst>
            </p:cNvPr>
            <p:cNvSpPr txBox="1">
              <a:spLocks noChangeArrowheads="1"/>
            </p:cNvSpPr>
            <p:nvPr/>
          </p:nvSpPr>
          <p:spPr bwMode="auto">
            <a:xfrm>
              <a:off x="211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13" name="Text Box 46">
              <a:extLst>
                <a:ext uri="{FF2B5EF4-FFF2-40B4-BE49-F238E27FC236}">
                  <a16:creationId xmlns:a16="http://schemas.microsoft.com/office/drawing/2014/main" id="{530A1C3C-EAE1-26C5-1891-9AEE645E49A9}"/>
                </a:ext>
              </a:extLst>
            </p:cNvPr>
            <p:cNvSpPr txBox="1">
              <a:spLocks noChangeArrowheads="1"/>
            </p:cNvSpPr>
            <p:nvPr/>
          </p:nvSpPr>
          <p:spPr bwMode="auto">
            <a:xfrm>
              <a:off x="2387"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4" name="Text Box 47">
              <a:extLst>
                <a:ext uri="{FF2B5EF4-FFF2-40B4-BE49-F238E27FC236}">
                  <a16:creationId xmlns:a16="http://schemas.microsoft.com/office/drawing/2014/main" id="{EAADE9BA-F26C-F1A9-C497-D5EDBEF655AE}"/>
                </a:ext>
              </a:extLst>
            </p:cNvPr>
            <p:cNvSpPr txBox="1">
              <a:spLocks noChangeArrowheads="1"/>
            </p:cNvSpPr>
            <p:nvPr/>
          </p:nvSpPr>
          <p:spPr bwMode="auto">
            <a:xfrm>
              <a:off x="2659"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15" name="Text Box 48">
              <a:extLst>
                <a:ext uri="{FF2B5EF4-FFF2-40B4-BE49-F238E27FC236}">
                  <a16:creationId xmlns:a16="http://schemas.microsoft.com/office/drawing/2014/main" id="{D38C4A13-3750-914C-359D-1D95233112F1}"/>
                </a:ext>
              </a:extLst>
            </p:cNvPr>
            <p:cNvSpPr txBox="1">
              <a:spLocks noChangeArrowheads="1"/>
            </p:cNvSpPr>
            <p:nvPr/>
          </p:nvSpPr>
          <p:spPr bwMode="auto">
            <a:xfrm>
              <a:off x="293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6" name="Text Box 49">
              <a:extLst>
                <a:ext uri="{FF2B5EF4-FFF2-40B4-BE49-F238E27FC236}">
                  <a16:creationId xmlns:a16="http://schemas.microsoft.com/office/drawing/2014/main" id="{D2588E29-178E-381D-437B-24D5787608F9}"/>
                </a:ext>
              </a:extLst>
            </p:cNvPr>
            <p:cNvSpPr txBox="1">
              <a:spLocks noChangeArrowheads="1"/>
            </p:cNvSpPr>
            <p:nvPr/>
          </p:nvSpPr>
          <p:spPr bwMode="auto">
            <a:xfrm>
              <a:off x="320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17" name="Text Box 50">
              <a:extLst>
                <a:ext uri="{FF2B5EF4-FFF2-40B4-BE49-F238E27FC236}">
                  <a16:creationId xmlns:a16="http://schemas.microsoft.com/office/drawing/2014/main" id="{A5DB7897-1385-ED2B-8694-85108C40D347}"/>
                </a:ext>
              </a:extLst>
            </p:cNvPr>
            <p:cNvSpPr txBox="1">
              <a:spLocks noChangeArrowheads="1"/>
            </p:cNvSpPr>
            <p:nvPr/>
          </p:nvSpPr>
          <p:spPr bwMode="auto">
            <a:xfrm>
              <a:off x="347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grpSp>
      <p:sp>
        <p:nvSpPr>
          <p:cNvPr id="29" name="Line 51">
            <a:extLst>
              <a:ext uri="{FF2B5EF4-FFF2-40B4-BE49-F238E27FC236}">
                <a16:creationId xmlns:a16="http://schemas.microsoft.com/office/drawing/2014/main" id="{056A3CFB-CE42-9A97-6016-9D452A6E765B}"/>
              </a:ext>
            </a:extLst>
          </p:cNvPr>
          <p:cNvSpPr>
            <a:spLocks noChangeShapeType="1"/>
          </p:cNvSpPr>
          <p:nvPr/>
        </p:nvSpPr>
        <p:spPr bwMode="auto">
          <a:xfrm>
            <a:off x="43799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52">
            <a:extLst>
              <a:ext uri="{FF2B5EF4-FFF2-40B4-BE49-F238E27FC236}">
                <a16:creationId xmlns:a16="http://schemas.microsoft.com/office/drawing/2014/main" id="{DE1DBFFF-1DC4-E38C-AF30-6A1B06A1A311}"/>
              </a:ext>
            </a:extLst>
          </p:cNvPr>
          <p:cNvSpPr>
            <a:spLocks noChangeShapeType="1"/>
          </p:cNvSpPr>
          <p:nvPr/>
        </p:nvSpPr>
        <p:spPr bwMode="auto">
          <a:xfrm>
            <a:off x="4379913" y="2555875"/>
            <a:ext cx="13716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53">
            <a:extLst>
              <a:ext uri="{FF2B5EF4-FFF2-40B4-BE49-F238E27FC236}">
                <a16:creationId xmlns:a16="http://schemas.microsoft.com/office/drawing/2014/main" id="{7C670A77-DE16-67A6-A932-37E611D04E95}"/>
              </a:ext>
            </a:extLst>
          </p:cNvPr>
          <p:cNvSpPr>
            <a:spLocks noChangeShapeType="1"/>
          </p:cNvSpPr>
          <p:nvPr/>
        </p:nvSpPr>
        <p:spPr bwMode="auto">
          <a:xfrm>
            <a:off x="57515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54">
            <a:extLst>
              <a:ext uri="{FF2B5EF4-FFF2-40B4-BE49-F238E27FC236}">
                <a16:creationId xmlns:a16="http://schemas.microsoft.com/office/drawing/2014/main" id="{7E92E539-404A-04AD-6957-B075E03FDC9B}"/>
              </a:ext>
            </a:extLst>
          </p:cNvPr>
          <p:cNvSpPr>
            <a:spLocks noChangeShapeType="1"/>
          </p:cNvSpPr>
          <p:nvPr/>
        </p:nvSpPr>
        <p:spPr bwMode="auto">
          <a:xfrm>
            <a:off x="4837113" y="2200275"/>
            <a:ext cx="0" cy="7381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55">
            <a:extLst>
              <a:ext uri="{FF2B5EF4-FFF2-40B4-BE49-F238E27FC236}">
                <a16:creationId xmlns:a16="http://schemas.microsoft.com/office/drawing/2014/main" id="{99C14C8E-B156-53AC-E1D8-18C785EBF1DC}"/>
              </a:ext>
            </a:extLst>
          </p:cNvPr>
          <p:cNvSpPr>
            <a:spLocks noChangeShapeType="1"/>
          </p:cNvSpPr>
          <p:nvPr/>
        </p:nvSpPr>
        <p:spPr bwMode="auto">
          <a:xfrm>
            <a:off x="7581900" y="2200275"/>
            <a:ext cx="0" cy="7381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56">
            <a:extLst>
              <a:ext uri="{FF2B5EF4-FFF2-40B4-BE49-F238E27FC236}">
                <a16:creationId xmlns:a16="http://schemas.microsoft.com/office/drawing/2014/main" id="{466CDAE1-BCF7-2A52-BB68-EF39E462652D}"/>
              </a:ext>
            </a:extLst>
          </p:cNvPr>
          <p:cNvSpPr>
            <a:spLocks noChangeShapeType="1"/>
          </p:cNvSpPr>
          <p:nvPr/>
        </p:nvSpPr>
        <p:spPr bwMode="auto">
          <a:xfrm flipV="1">
            <a:off x="4837114" y="2938463"/>
            <a:ext cx="274478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57">
            <a:extLst>
              <a:ext uri="{FF2B5EF4-FFF2-40B4-BE49-F238E27FC236}">
                <a16:creationId xmlns:a16="http://schemas.microsoft.com/office/drawing/2014/main" id="{1EEE2CA2-E93C-5E3A-6E6C-BF2A247291EA}"/>
              </a:ext>
            </a:extLst>
          </p:cNvPr>
          <p:cNvSpPr>
            <a:spLocks noChangeShapeType="1"/>
          </p:cNvSpPr>
          <p:nvPr/>
        </p:nvSpPr>
        <p:spPr bwMode="auto">
          <a:xfrm>
            <a:off x="5294313" y="2200275"/>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58">
            <a:extLst>
              <a:ext uri="{FF2B5EF4-FFF2-40B4-BE49-F238E27FC236}">
                <a16:creationId xmlns:a16="http://schemas.microsoft.com/office/drawing/2014/main" id="{6950C85F-FD70-6873-A82A-AA23635D0F49}"/>
              </a:ext>
            </a:extLst>
          </p:cNvPr>
          <p:cNvSpPr>
            <a:spLocks noChangeShapeType="1"/>
          </p:cNvSpPr>
          <p:nvPr/>
        </p:nvSpPr>
        <p:spPr bwMode="auto">
          <a:xfrm>
            <a:off x="4830763" y="3344863"/>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59">
            <a:extLst>
              <a:ext uri="{FF2B5EF4-FFF2-40B4-BE49-F238E27FC236}">
                <a16:creationId xmlns:a16="http://schemas.microsoft.com/office/drawing/2014/main" id="{5D44B91F-B7E0-1988-4F34-FD570E31D987}"/>
              </a:ext>
            </a:extLst>
          </p:cNvPr>
          <p:cNvSpPr>
            <a:spLocks noChangeShapeType="1"/>
          </p:cNvSpPr>
          <p:nvPr/>
        </p:nvSpPr>
        <p:spPr bwMode="auto">
          <a:xfrm>
            <a:off x="5749925" y="3344863"/>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60">
            <a:extLst>
              <a:ext uri="{FF2B5EF4-FFF2-40B4-BE49-F238E27FC236}">
                <a16:creationId xmlns:a16="http://schemas.microsoft.com/office/drawing/2014/main" id="{90F145A7-D19E-9BEC-241F-5FA9A54BA7A9}"/>
              </a:ext>
            </a:extLst>
          </p:cNvPr>
          <p:cNvSpPr>
            <a:spLocks noChangeShapeType="1"/>
          </p:cNvSpPr>
          <p:nvPr/>
        </p:nvSpPr>
        <p:spPr bwMode="auto">
          <a:xfrm>
            <a:off x="4808539" y="3344863"/>
            <a:ext cx="96043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61">
            <a:extLst>
              <a:ext uri="{FF2B5EF4-FFF2-40B4-BE49-F238E27FC236}">
                <a16:creationId xmlns:a16="http://schemas.microsoft.com/office/drawing/2014/main" id="{5A5FCE29-BF7E-C0DF-B6EA-FEDEF0DF4245}"/>
              </a:ext>
            </a:extLst>
          </p:cNvPr>
          <p:cNvSpPr>
            <a:spLocks noChangeShapeType="1"/>
          </p:cNvSpPr>
          <p:nvPr/>
        </p:nvSpPr>
        <p:spPr bwMode="auto">
          <a:xfrm>
            <a:off x="6664325" y="3725863"/>
            <a:ext cx="0" cy="762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62">
            <a:extLst>
              <a:ext uri="{FF2B5EF4-FFF2-40B4-BE49-F238E27FC236}">
                <a16:creationId xmlns:a16="http://schemas.microsoft.com/office/drawing/2014/main" id="{20556393-14E0-5388-5CCD-839B17D18FBA}"/>
              </a:ext>
            </a:extLst>
          </p:cNvPr>
          <p:cNvSpPr>
            <a:spLocks noChangeShapeType="1"/>
          </p:cNvSpPr>
          <p:nvPr/>
        </p:nvSpPr>
        <p:spPr bwMode="auto">
          <a:xfrm>
            <a:off x="6208713" y="2200275"/>
            <a:ext cx="0" cy="1525588"/>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3">
            <a:extLst>
              <a:ext uri="{FF2B5EF4-FFF2-40B4-BE49-F238E27FC236}">
                <a16:creationId xmlns:a16="http://schemas.microsoft.com/office/drawing/2014/main" id="{94F529C9-8293-79F1-C5A9-355ADE74B890}"/>
              </a:ext>
            </a:extLst>
          </p:cNvPr>
          <p:cNvSpPr>
            <a:spLocks noChangeShapeType="1"/>
          </p:cNvSpPr>
          <p:nvPr/>
        </p:nvSpPr>
        <p:spPr bwMode="auto">
          <a:xfrm>
            <a:off x="6208713" y="3725863"/>
            <a:ext cx="457200"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64">
            <a:extLst>
              <a:ext uri="{FF2B5EF4-FFF2-40B4-BE49-F238E27FC236}">
                <a16:creationId xmlns:a16="http://schemas.microsoft.com/office/drawing/2014/main" id="{AB10BACA-02B5-96B5-2AB7-E84216D57A6D}"/>
              </a:ext>
            </a:extLst>
          </p:cNvPr>
          <p:cNvSpPr>
            <a:spLocks noChangeShapeType="1"/>
          </p:cNvSpPr>
          <p:nvPr/>
        </p:nvSpPr>
        <p:spPr bwMode="auto">
          <a:xfrm>
            <a:off x="6667500" y="2200275"/>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5">
            <a:extLst>
              <a:ext uri="{FF2B5EF4-FFF2-40B4-BE49-F238E27FC236}">
                <a16:creationId xmlns:a16="http://schemas.microsoft.com/office/drawing/2014/main" id="{59DEA3F8-99BF-714E-48DA-C51A16AE7214}"/>
              </a:ext>
            </a:extLst>
          </p:cNvPr>
          <p:cNvSpPr>
            <a:spLocks noChangeShapeType="1"/>
          </p:cNvSpPr>
          <p:nvPr/>
        </p:nvSpPr>
        <p:spPr bwMode="auto">
          <a:xfrm>
            <a:off x="8493125" y="3344863"/>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6">
            <a:extLst>
              <a:ext uri="{FF2B5EF4-FFF2-40B4-BE49-F238E27FC236}">
                <a16:creationId xmlns:a16="http://schemas.microsoft.com/office/drawing/2014/main" id="{656FFCAE-D34D-BD55-2D09-994847DF3AF2}"/>
              </a:ext>
            </a:extLst>
          </p:cNvPr>
          <p:cNvSpPr>
            <a:spLocks noChangeShapeType="1"/>
          </p:cNvSpPr>
          <p:nvPr/>
        </p:nvSpPr>
        <p:spPr bwMode="auto">
          <a:xfrm>
            <a:off x="6667500" y="3344863"/>
            <a:ext cx="18288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67">
            <a:extLst>
              <a:ext uri="{FF2B5EF4-FFF2-40B4-BE49-F238E27FC236}">
                <a16:creationId xmlns:a16="http://schemas.microsoft.com/office/drawing/2014/main" id="{9EB53AB4-7EE1-C070-A2B0-9F13BDE799CF}"/>
              </a:ext>
            </a:extLst>
          </p:cNvPr>
          <p:cNvSpPr>
            <a:spLocks noChangeShapeType="1"/>
          </p:cNvSpPr>
          <p:nvPr/>
        </p:nvSpPr>
        <p:spPr bwMode="auto">
          <a:xfrm>
            <a:off x="8950325" y="3725863"/>
            <a:ext cx="0" cy="762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8">
            <a:extLst>
              <a:ext uri="{FF2B5EF4-FFF2-40B4-BE49-F238E27FC236}">
                <a16:creationId xmlns:a16="http://schemas.microsoft.com/office/drawing/2014/main" id="{F375F476-75DF-6A9A-3801-13DF0F216551}"/>
              </a:ext>
            </a:extLst>
          </p:cNvPr>
          <p:cNvSpPr>
            <a:spLocks noChangeShapeType="1"/>
          </p:cNvSpPr>
          <p:nvPr/>
        </p:nvSpPr>
        <p:spPr bwMode="auto">
          <a:xfrm>
            <a:off x="7578725" y="3725863"/>
            <a:ext cx="0" cy="762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69">
            <a:extLst>
              <a:ext uri="{FF2B5EF4-FFF2-40B4-BE49-F238E27FC236}">
                <a16:creationId xmlns:a16="http://schemas.microsoft.com/office/drawing/2014/main" id="{42704405-0F14-1DA3-3AE1-A505F45C4BD7}"/>
              </a:ext>
            </a:extLst>
          </p:cNvPr>
          <p:cNvSpPr>
            <a:spLocks noChangeShapeType="1"/>
          </p:cNvSpPr>
          <p:nvPr/>
        </p:nvSpPr>
        <p:spPr bwMode="auto">
          <a:xfrm>
            <a:off x="7566026" y="3725863"/>
            <a:ext cx="1401763"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70">
            <a:extLst>
              <a:ext uri="{FF2B5EF4-FFF2-40B4-BE49-F238E27FC236}">
                <a16:creationId xmlns:a16="http://schemas.microsoft.com/office/drawing/2014/main" id="{92B23AF6-6F24-837C-7096-CD1F2B66BC71}"/>
              </a:ext>
            </a:extLst>
          </p:cNvPr>
          <p:cNvSpPr>
            <a:spLocks noChangeShapeType="1"/>
          </p:cNvSpPr>
          <p:nvPr/>
        </p:nvSpPr>
        <p:spPr bwMode="auto">
          <a:xfrm>
            <a:off x="8039100" y="2200275"/>
            <a:ext cx="0" cy="1525588"/>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71">
            <a:extLst>
              <a:ext uri="{FF2B5EF4-FFF2-40B4-BE49-F238E27FC236}">
                <a16:creationId xmlns:a16="http://schemas.microsoft.com/office/drawing/2014/main" id="{860D4247-CC76-E6B9-5397-C0D3DD235D9F}"/>
              </a:ext>
            </a:extLst>
          </p:cNvPr>
          <p:cNvSpPr>
            <a:spLocks noChangeShapeType="1"/>
          </p:cNvSpPr>
          <p:nvPr/>
        </p:nvSpPr>
        <p:spPr bwMode="auto">
          <a:xfrm>
            <a:off x="8496300"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72">
            <a:extLst>
              <a:ext uri="{FF2B5EF4-FFF2-40B4-BE49-F238E27FC236}">
                <a16:creationId xmlns:a16="http://schemas.microsoft.com/office/drawing/2014/main" id="{F77BB7CC-6732-5E1A-4C65-1E78E16D3CB4}"/>
              </a:ext>
            </a:extLst>
          </p:cNvPr>
          <p:cNvSpPr>
            <a:spLocks noChangeShapeType="1"/>
          </p:cNvSpPr>
          <p:nvPr/>
        </p:nvSpPr>
        <p:spPr bwMode="auto">
          <a:xfrm>
            <a:off x="8953500" y="2174875"/>
            <a:ext cx="0" cy="381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73">
            <a:extLst>
              <a:ext uri="{FF2B5EF4-FFF2-40B4-BE49-F238E27FC236}">
                <a16:creationId xmlns:a16="http://schemas.microsoft.com/office/drawing/2014/main" id="{83BE9969-5ADF-A78A-6516-F56518B092EC}"/>
              </a:ext>
            </a:extLst>
          </p:cNvPr>
          <p:cNvSpPr>
            <a:spLocks noChangeShapeType="1"/>
          </p:cNvSpPr>
          <p:nvPr/>
        </p:nvSpPr>
        <p:spPr bwMode="auto">
          <a:xfrm flipV="1">
            <a:off x="8496300" y="2555875"/>
            <a:ext cx="4572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80">
            <a:extLst>
              <a:ext uri="{FF2B5EF4-FFF2-40B4-BE49-F238E27FC236}">
                <a16:creationId xmlns:a16="http://schemas.microsoft.com/office/drawing/2014/main" id="{A2218E79-51FA-0963-9646-39DB4D3BDCB1}"/>
              </a:ext>
            </a:extLst>
          </p:cNvPr>
          <p:cNvSpPr>
            <a:spLocks noChangeShapeType="1"/>
          </p:cNvSpPr>
          <p:nvPr/>
        </p:nvSpPr>
        <p:spPr bwMode="auto">
          <a:xfrm>
            <a:off x="4373563" y="3725863"/>
            <a:ext cx="0" cy="762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81">
            <a:extLst>
              <a:ext uri="{FF2B5EF4-FFF2-40B4-BE49-F238E27FC236}">
                <a16:creationId xmlns:a16="http://schemas.microsoft.com/office/drawing/2014/main" id="{3C8FA5E0-4656-3D48-B11C-5F16C82B2F66}"/>
              </a:ext>
            </a:extLst>
          </p:cNvPr>
          <p:cNvSpPr>
            <a:spLocks noChangeShapeType="1"/>
          </p:cNvSpPr>
          <p:nvPr/>
        </p:nvSpPr>
        <p:spPr bwMode="auto">
          <a:xfrm>
            <a:off x="5291138" y="3725863"/>
            <a:ext cx="0" cy="762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82">
            <a:extLst>
              <a:ext uri="{FF2B5EF4-FFF2-40B4-BE49-F238E27FC236}">
                <a16:creationId xmlns:a16="http://schemas.microsoft.com/office/drawing/2014/main" id="{89CB6816-5BD0-6CCF-5532-CA023AD4CD30}"/>
              </a:ext>
            </a:extLst>
          </p:cNvPr>
          <p:cNvSpPr>
            <a:spLocks noChangeShapeType="1"/>
          </p:cNvSpPr>
          <p:nvPr/>
        </p:nvSpPr>
        <p:spPr bwMode="auto">
          <a:xfrm>
            <a:off x="4354514" y="3725863"/>
            <a:ext cx="960437"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83">
            <a:extLst>
              <a:ext uri="{FF2B5EF4-FFF2-40B4-BE49-F238E27FC236}">
                <a16:creationId xmlns:a16="http://schemas.microsoft.com/office/drawing/2014/main" id="{4BA36394-1156-78D5-A586-E07E43F6E930}"/>
              </a:ext>
            </a:extLst>
          </p:cNvPr>
          <p:cNvSpPr>
            <a:spLocks noChangeShapeType="1"/>
          </p:cNvSpPr>
          <p:nvPr/>
        </p:nvSpPr>
        <p:spPr bwMode="auto">
          <a:xfrm>
            <a:off x="3922714" y="2555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6" name="Line 84">
            <a:extLst>
              <a:ext uri="{FF2B5EF4-FFF2-40B4-BE49-F238E27FC236}">
                <a16:creationId xmlns:a16="http://schemas.microsoft.com/office/drawing/2014/main" id="{AB4CFEE4-DEF2-224C-A41D-7FC1F26B5712}"/>
              </a:ext>
            </a:extLst>
          </p:cNvPr>
          <p:cNvSpPr>
            <a:spLocks noChangeShapeType="1"/>
          </p:cNvSpPr>
          <p:nvPr/>
        </p:nvSpPr>
        <p:spPr bwMode="auto">
          <a:xfrm>
            <a:off x="3922714" y="2936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7" name="Line 85">
            <a:extLst>
              <a:ext uri="{FF2B5EF4-FFF2-40B4-BE49-F238E27FC236}">
                <a16:creationId xmlns:a16="http://schemas.microsoft.com/office/drawing/2014/main" id="{BF1B0DF5-7D65-868B-0A44-358C7CE37993}"/>
              </a:ext>
            </a:extLst>
          </p:cNvPr>
          <p:cNvSpPr>
            <a:spLocks noChangeShapeType="1"/>
          </p:cNvSpPr>
          <p:nvPr/>
        </p:nvSpPr>
        <p:spPr bwMode="auto">
          <a:xfrm>
            <a:off x="3922714" y="3352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8" name="Line 86">
            <a:extLst>
              <a:ext uri="{FF2B5EF4-FFF2-40B4-BE49-F238E27FC236}">
                <a16:creationId xmlns:a16="http://schemas.microsoft.com/office/drawing/2014/main" id="{529C48F2-9A88-BED1-B7B1-832994669821}"/>
              </a:ext>
            </a:extLst>
          </p:cNvPr>
          <p:cNvSpPr>
            <a:spLocks noChangeShapeType="1"/>
          </p:cNvSpPr>
          <p:nvPr/>
        </p:nvSpPr>
        <p:spPr bwMode="auto">
          <a:xfrm>
            <a:off x="3922714" y="3733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9" name="Line 87">
            <a:extLst>
              <a:ext uri="{FF2B5EF4-FFF2-40B4-BE49-F238E27FC236}">
                <a16:creationId xmlns:a16="http://schemas.microsoft.com/office/drawing/2014/main" id="{3358F314-7B00-EE33-29D8-D3925B5E519B}"/>
              </a:ext>
            </a:extLst>
          </p:cNvPr>
          <p:cNvSpPr>
            <a:spLocks noChangeShapeType="1"/>
          </p:cNvSpPr>
          <p:nvPr/>
        </p:nvSpPr>
        <p:spPr bwMode="auto">
          <a:xfrm>
            <a:off x="3922714" y="4114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 name="Text Box 88">
            <a:extLst>
              <a:ext uri="{FF2B5EF4-FFF2-40B4-BE49-F238E27FC236}">
                <a16:creationId xmlns:a16="http://schemas.microsoft.com/office/drawing/2014/main" id="{BF75B733-CC51-BEB2-7924-8B7F67E6B08E}"/>
              </a:ext>
            </a:extLst>
          </p:cNvPr>
          <p:cNvSpPr txBox="1">
            <a:spLocks noChangeArrowheads="1"/>
          </p:cNvSpPr>
          <p:nvPr/>
        </p:nvSpPr>
        <p:spPr bwMode="auto">
          <a:xfrm>
            <a:off x="3452814" y="2376488"/>
            <a:ext cx="32374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1</a:t>
            </a:r>
            <a:endParaRPr lang="en-US" altLang="zh-CN">
              <a:ea typeface="ＭＳ Ｐゴシック" panose="020B0600070205080204" pitchFamily="34" charset="-128"/>
            </a:endParaRPr>
          </a:p>
        </p:txBody>
      </p:sp>
      <p:sp>
        <p:nvSpPr>
          <p:cNvPr id="61" name="Text Box 89">
            <a:extLst>
              <a:ext uri="{FF2B5EF4-FFF2-40B4-BE49-F238E27FC236}">
                <a16:creationId xmlns:a16="http://schemas.microsoft.com/office/drawing/2014/main" id="{316FE6CB-AB1F-660F-C0B1-D1A8671877FD}"/>
              </a:ext>
            </a:extLst>
          </p:cNvPr>
          <p:cNvSpPr txBox="1">
            <a:spLocks noChangeArrowheads="1"/>
          </p:cNvSpPr>
          <p:nvPr/>
        </p:nvSpPr>
        <p:spPr bwMode="auto">
          <a:xfrm>
            <a:off x="3176588" y="2735263"/>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2</a:t>
            </a:r>
            <a:endParaRPr lang="en-US" altLang="zh-CN">
              <a:ea typeface="ＭＳ Ｐゴシック" panose="020B0600070205080204" pitchFamily="34" charset="-128"/>
            </a:endParaRPr>
          </a:p>
        </p:txBody>
      </p:sp>
      <p:sp>
        <p:nvSpPr>
          <p:cNvPr id="62" name="Text Box 90">
            <a:extLst>
              <a:ext uri="{FF2B5EF4-FFF2-40B4-BE49-F238E27FC236}">
                <a16:creationId xmlns:a16="http://schemas.microsoft.com/office/drawing/2014/main" id="{AECC26EA-2899-2874-A6C3-1E9458992DB3}"/>
              </a:ext>
            </a:extLst>
          </p:cNvPr>
          <p:cNvSpPr txBox="1">
            <a:spLocks noChangeArrowheads="1"/>
          </p:cNvSpPr>
          <p:nvPr/>
        </p:nvSpPr>
        <p:spPr bwMode="auto">
          <a:xfrm>
            <a:off x="3176588" y="3114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3</a:t>
            </a:r>
            <a:endParaRPr lang="en-US" altLang="zh-CN">
              <a:ea typeface="ＭＳ Ｐゴシック" panose="020B0600070205080204" pitchFamily="34" charset="-128"/>
            </a:endParaRPr>
          </a:p>
        </p:txBody>
      </p:sp>
      <p:sp>
        <p:nvSpPr>
          <p:cNvPr id="63" name="Text Box 91">
            <a:extLst>
              <a:ext uri="{FF2B5EF4-FFF2-40B4-BE49-F238E27FC236}">
                <a16:creationId xmlns:a16="http://schemas.microsoft.com/office/drawing/2014/main" id="{8AD95E76-EA26-B664-1F1A-67D44707366C}"/>
              </a:ext>
            </a:extLst>
          </p:cNvPr>
          <p:cNvSpPr txBox="1">
            <a:spLocks noChangeArrowheads="1"/>
          </p:cNvSpPr>
          <p:nvPr/>
        </p:nvSpPr>
        <p:spPr bwMode="auto">
          <a:xfrm>
            <a:off x="2203451" y="3546475"/>
            <a:ext cx="1676681"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a:t>
            </a:r>
            <a:r>
              <a:rPr lang="de-DE" altLang="en-US" i="1">
                <a:solidFill>
                  <a:srgbClr val="000000"/>
                </a:solidFill>
                <a:ea typeface="ＭＳ Ｐゴシック" panose="020B0600070205080204" pitchFamily="34" charset="-128"/>
              </a:rPr>
              <a:t>curr_track</a:t>
            </a:r>
            <a:r>
              <a:rPr lang="de-DE" altLang="en-US">
                <a:ea typeface="ＭＳ Ｐゴシック" panose="020B0600070205080204" pitchFamily="34" charset="-128"/>
              </a:rPr>
              <a:t> = 4</a:t>
            </a:r>
            <a:endParaRPr lang="en-US" altLang="zh-CN">
              <a:ea typeface="ＭＳ Ｐゴシック" panose="020B0600070205080204" pitchFamily="34" charset="-128"/>
            </a:endParaRPr>
          </a:p>
        </p:txBody>
      </p:sp>
      <p:sp>
        <p:nvSpPr>
          <p:cNvPr id="64" name="Text Box 92">
            <a:extLst>
              <a:ext uri="{FF2B5EF4-FFF2-40B4-BE49-F238E27FC236}">
                <a16:creationId xmlns:a16="http://schemas.microsoft.com/office/drawing/2014/main" id="{AD595D87-E9CD-E2E5-A038-BC9655F83B20}"/>
              </a:ext>
            </a:extLst>
          </p:cNvPr>
          <p:cNvSpPr txBox="1">
            <a:spLocks noChangeArrowheads="1"/>
          </p:cNvSpPr>
          <p:nvPr/>
        </p:nvSpPr>
        <p:spPr bwMode="auto">
          <a:xfrm>
            <a:off x="3176588" y="3930650"/>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solidFill>
                  <a:schemeClr val="bg2"/>
                </a:solidFill>
                <a:ea typeface="ＭＳ Ｐゴシック" panose="020B0600070205080204" pitchFamily="34" charset="-128"/>
              </a:rPr>
              <a:t>     </a:t>
            </a:r>
            <a:r>
              <a:rPr lang="de-DE" altLang="en-US">
                <a:ea typeface="ＭＳ Ｐゴシック" panose="020B0600070205080204" pitchFamily="34" charset="-128"/>
              </a:rPr>
              <a:t>5</a:t>
            </a:r>
            <a:endParaRPr lang="en-US" altLang="zh-CN">
              <a:ea typeface="ＭＳ Ｐゴシック" panose="020B0600070205080204" pitchFamily="34" charset="-128"/>
            </a:endParaRPr>
          </a:p>
        </p:txBody>
      </p:sp>
      <p:grpSp>
        <p:nvGrpSpPr>
          <p:cNvPr id="65" name="Group 121">
            <a:extLst>
              <a:ext uri="{FF2B5EF4-FFF2-40B4-BE49-F238E27FC236}">
                <a16:creationId xmlns:a16="http://schemas.microsoft.com/office/drawing/2014/main" id="{4E3D55E7-800B-EDC5-9FD6-DA51A9D310E8}"/>
              </a:ext>
            </a:extLst>
          </p:cNvPr>
          <p:cNvGrpSpPr>
            <a:grpSpLocks/>
          </p:cNvGrpSpPr>
          <p:nvPr/>
        </p:nvGrpSpPr>
        <p:grpSpPr bwMode="auto">
          <a:xfrm>
            <a:off x="3924300" y="2224088"/>
            <a:ext cx="5030788" cy="0"/>
            <a:chOff x="459" y="725"/>
            <a:chExt cx="2993" cy="0"/>
          </a:xfrm>
        </p:grpSpPr>
        <p:sp>
          <p:nvSpPr>
            <p:cNvPr id="66" name="Line 122">
              <a:extLst>
                <a:ext uri="{FF2B5EF4-FFF2-40B4-BE49-F238E27FC236}">
                  <a16:creationId xmlns:a16="http://schemas.microsoft.com/office/drawing/2014/main" id="{D95277E1-E347-BC93-8006-B27D119C5581}"/>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7" name="Line 123">
              <a:extLst>
                <a:ext uri="{FF2B5EF4-FFF2-40B4-BE49-F238E27FC236}">
                  <a16:creationId xmlns:a16="http://schemas.microsoft.com/office/drawing/2014/main" id="{71633AC6-B521-A8F5-BA7C-668A1CD9F4E5}"/>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8" name="Line 124">
              <a:extLst>
                <a:ext uri="{FF2B5EF4-FFF2-40B4-BE49-F238E27FC236}">
                  <a16:creationId xmlns:a16="http://schemas.microsoft.com/office/drawing/2014/main" id="{766E580F-FF1B-3C63-CE26-77DE5D89C834}"/>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9" name="Line 125">
              <a:extLst>
                <a:ext uri="{FF2B5EF4-FFF2-40B4-BE49-F238E27FC236}">
                  <a16:creationId xmlns:a16="http://schemas.microsoft.com/office/drawing/2014/main" id="{E9A79AF1-2A50-ADFF-31F5-3096E37C8413}"/>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0" name="Line 126">
              <a:extLst>
                <a:ext uri="{FF2B5EF4-FFF2-40B4-BE49-F238E27FC236}">
                  <a16:creationId xmlns:a16="http://schemas.microsoft.com/office/drawing/2014/main" id="{C1B13A42-DEFF-EE1E-55F2-12EE5F9FDE2F}"/>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1" name="Line 127">
              <a:extLst>
                <a:ext uri="{FF2B5EF4-FFF2-40B4-BE49-F238E27FC236}">
                  <a16:creationId xmlns:a16="http://schemas.microsoft.com/office/drawing/2014/main" id="{C9429AC2-BA95-CB8D-95C1-24C782F4AF82}"/>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2" name="Line 128">
              <a:extLst>
                <a:ext uri="{FF2B5EF4-FFF2-40B4-BE49-F238E27FC236}">
                  <a16:creationId xmlns:a16="http://schemas.microsoft.com/office/drawing/2014/main" id="{3842740A-F616-C8A9-53A3-6F6CE635A77C}"/>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3" name="Line 129">
              <a:extLst>
                <a:ext uri="{FF2B5EF4-FFF2-40B4-BE49-F238E27FC236}">
                  <a16:creationId xmlns:a16="http://schemas.microsoft.com/office/drawing/2014/main" id="{036AD318-7975-BE1C-9D7F-38E7C00F66EB}"/>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4" name="Line 130">
              <a:extLst>
                <a:ext uri="{FF2B5EF4-FFF2-40B4-BE49-F238E27FC236}">
                  <a16:creationId xmlns:a16="http://schemas.microsoft.com/office/drawing/2014/main" id="{DD7A7713-CCAA-145A-50D4-D24A85A3E49C}"/>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5" name="Line 131">
              <a:extLst>
                <a:ext uri="{FF2B5EF4-FFF2-40B4-BE49-F238E27FC236}">
                  <a16:creationId xmlns:a16="http://schemas.microsoft.com/office/drawing/2014/main" id="{56097C80-04C9-E8B8-1149-8FB64AAF39AF}"/>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6" name="Line 132">
              <a:extLst>
                <a:ext uri="{FF2B5EF4-FFF2-40B4-BE49-F238E27FC236}">
                  <a16:creationId xmlns:a16="http://schemas.microsoft.com/office/drawing/2014/main" id="{F4E4C274-7CDC-291E-B6BD-5BCA7FD71E9B}"/>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77" name="Text Box 133">
            <a:extLst>
              <a:ext uri="{FF2B5EF4-FFF2-40B4-BE49-F238E27FC236}">
                <a16:creationId xmlns:a16="http://schemas.microsoft.com/office/drawing/2014/main" id="{CF7E0203-ED18-0134-45EA-38BCC74FE73F}"/>
              </a:ext>
            </a:extLst>
          </p:cNvPr>
          <p:cNvSpPr txBox="1">
            <a:spLocks noChangeArrowheads="1"/>
          </p:cNvSpPr>
          <p:nvPr/>
        </p:nvSpPr>
        <p:spPr bwMode="auto">
          <a:xfrm>
            <a:off x="37703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78" name="Text Box 134">
            <a:extLst>
              <a:ext uri="{FF2B5EF4-FFF2-40B4-BE49-F238E27FC236}">
                <a16:creationId xmlns:a16="http://schemas.microsoft.com/office/drawing/2014/main" id="{979D0F8F-3865-05B8-5C08-2D9010353188}"/>
              </a:ext>
            </a:extLst>
          </p:cNvPr>
          <p:cNvSpPr txBox="1">
            <a:spLocks noChangeArrowheads="1"/>
          </p:cNvSpPr>
          <p:nvPr/>
        </p:nvSpPr>
        <p:spPr bwMode="auto">
          <a:xfrm>
            <a:off x="42275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79" name="Text Box 135">
            <a:extLst>
              <a:ext uri="{FF2B5EF4-FFF2-40B4-BE49-F238E27FC236}">
                <a16:creationId xmlns:a16="http://schemas.microsoft.com/office/drawing/2014/main" id="{993E24B3-47E7-7DB7-8EE4-F861EE8397A3}"/>
              </a:ext>
            </a:extLst>
          </p:cNvPr>
          <p:cNvSpPr txBox="1">
            <a:spLocks noChangeArrowheads="1"/>
          </p:cNvSpPr>
          <p:nvPr/>
        </p:nvSpPr>
        <p:spPr bwMode="auto">
          <a:xfrm>
            <a:off x="4687888"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80" name="Text Box 136">
            <a:extLst>
              <a:ext uri="{FF2B5EF4-FFF2-40B4-BE49-F238E27FC236}">
                <a16:creationId xmlns:a16="http://schemas.microsoft.com/office/drawing/2014/main" id="{DBB46ECB-0E29-9358-7333-0FCE05054C30}"/>
              </a:ext>
            </a:extLst>
          </p:cNvPr>
          <p:cNvSpPr txBox="1">
            <a:spLocks noChangeArrowheads="1"/>
          </p:cNvSpPr>
          <p:nvPr/>
        </p:nvSpPr>
        <p:spPr bwMode="auto">
          <a:xfrm>
            <a:off x="51085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81" name="Text Box 137">
            <a:extLst>
              <a:ext uri="{FF2B5EF4-FFF2-40B4-BE49-F238E27FC236}">
                <a16:creationId xmlns:a16="http://schemas.microsoft.com/office/drawing/2014/main" id="{38C6EE00-9990-F0AE-A4E5-AA5964972D3D}"/>
              </a:ext>
            </a:extLst>
          </p:cNvPr>
          <p:cNvSpPr txBox="1">
            <a:spLocks noChangeArrowheads="1"/>
          </p:cNvSpPr>
          <p:nvPr/>
        </p:nvSpPr>
        <p:spPr bwMode="auto">
          <a:xfrm>
            <a:off x="5603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82" name="Text Box 138">
            <a:extLst>
              <a:ext uri="{FF2B5EF4-FFF2-40B4-BE49-F238E27FC236}">
                <a16:creationId xmlns:a16="http://schemas.microsoft.com/office/drawing/2014/main" id="{8A0AAE67-D63F-73A2-7447-02613E7BD857}"/>
              </a:ext>
            </a:extLst>
          </p:cNvPr>
          <p:cNvSpPr txBox="1">
            <a:spLocks noChangeArrowheads="1"/>
          </p:cNvSpPr>
          <p:nvPr/>
        </p:nvSpPr>
        <p:spPr bwMode="auto">
          <a:xfrm>
            <a:off x="65182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83" name="Text Box 139">
            <a:extLst>
              <a:ext uri="{FF2B5EF4-FFF2-40B4-BE49-F238E27FC236}">
                <a16:creationId xmlns:a16="http://schemas.microsoft.com/office/drawing/2014/main" id="{622EBA9F-DC0A-BFFA-845A-AED9DBD3F91F}"/>
              </a:ext>
            </a:extLst>
          </p:cNvPr>
          <p:cNvSpPr txBox="1">
            <a:spLocks noChangeArrowheads="1"/>
          </p:cNvSpPr>
          <p:nvPr/>
        </p:nvSpPr>
        <p:spPr bwMode="auto">
          <a:xfrm>
            <a:off x="60610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84" name="Text Box 140">
            <a:extLst>
              <a:ext uri="{FF2B5EF4-FFF2-40B4-BE49-F238E27FC236}">
                <a16:creationId xmlns:a16="http://schemas.microsoft.com/office/drawing/2014/main" id="{10E0E24F-E396-475A-C8A5-320F7F27F441}"/>
              </a:ext>
            </a:extLst>
          </p:cNvPr>
          <p:cNvSpPr txBox="1">
            <a:spLocks noChangeArrowheads="1"/>
          </p:cNvSpPr>
          <p:nvPr/>
        </p:nvSpPr>
        <p:spPr bwMode="auto">
          <a:xfrm>
            <a:off x="69754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85" name="Text Box 141">
            <a:extLst>
              <a:ext uri="{FF2B5EF4-FFF2-40B4-BE49-F238E27FC236}">
                <a16:creationId xmlns:a16="http://schemas.microsoft.com/office/drawing/2014/main" id="{6234ACD0-A6C0-7AC2-1552-493469006F7F}"/>
              </a:ext>
            </a:extLst>
          </p:cNvPr>
          <p:cNvSpPr txBox="1">
            <a:spLocks noChangeArrowheads="1"/>
          </p:cNvSpPr>
          <p:nvPr/>
        </p:nvSpPr>
        <p:spPr bwMode="auto">
          <a:xfrm>
            <a:off x="74326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86" name="Text Box 142">
            <a:extLst>
              <a:ext uri="{FF2B5EF4-FFF2-40B4-BE49-F238E27FC236}">
                <a16:creationId xmlns:a16="http://schemas.microsoft.com/office/drawing/2014/main" id="{5ABDAD00-FEB4-234A-AEE9-D3D4308087F7}"/>
              </a:ext>
            </a:extLst>
          </p:cNvPr>
          <p:cNvSpPr txBox="1">
            <a:spLocks noChangeArrowheads="1"/>
          </p:cNvSpPr>
          <p:nvPr/>
        </p:nvSpPr>
        <p:spPr bwMode="auto">
          <a:xfrm>
            <a:off x="7889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87" name="Text Box 143">
            <a:extLst>
              <a:ext uri="{FF2B5EF4-FFF2-40B4-BE49-F238E27FC236}">
                <a16:creationId xmlns:a16="http://schemas.microsoft.com/office/drawing/2014/main" id="{C8EB1751-974D-2BF6-3FA0-6FF085239BEC}"/>
              </a:ext>
            </a:extLst>
          </p:cNvPr>
          <p:cNvSpPr txBox="1">
            <a:spLocks noChangeArrowheads="1"/>
          </p:cNvSpPr>
          <p:nvPr/>
        </p:nvSpPr>
        <p:spPr bwMode="auto">
          <a:xfrm>
            <a:off x="82692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
        <p:nvSpPr>
          <p:cNvPr id="88" name="Text Box 144">
            <a:extLst>
              <a:ext uri="{FF2B5EF4-FFF2-40B4-BE49-F238E27FC236}">
                <a16:creationId xmlns:a16="http://schemas.microsoft.com/office/drawing/2014/main" id="{29EC30E5-5924-B67E-9D38-56FD4EB46BAD}"/>
              </a:ext>
            </a:extLst>
          </p:cNvPr>
          <p:cNvSpPr txBox="1">
            <a:spLocks noChangeArrowheads="1"/>
          </p:cNvSpPr>
          <p:nvPr/>
        </p:nvSpPr>
        <p:spPr bwMode="auto">
          <a:xfrm>
            <a:off x="87645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Tree>
    <p:extLst>
      <p:ext uri="{BB962C8B-B14F-4D97-AF65-F5344CB8AC3E}">
        <p14:creationId xmlns:p14="http://schemas.microsoft.com/office/powerpoint/2010/main" val="177119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par>
                                <p:cTn id="8" presetID="9"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dissolve">
                                      <p:cBhvr>
                                        <p:cTn id="10" dur="500"/>
                                        <p:tgtEl>
                                          <p:spTgt spid="53"/>
                                        </p:tgtEl>
                                      </p:cBhvr>
                                    </p:animEffect>
                                  </p:childTnLst>
                                </p:cTn>
                              </p:par>
                              <p:par>
                                <p:cTn id="11" presetID="9"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dissolve">
                                      <p:cBhvr>
                                        <p:cTn id="13" dur="500"/>
                                        <p:tgtEl>
                                          <p:spTgt spid="52"/>
                                        </p:tgtEl>
                                      </p:cBhvr>
                                    </p:animEffect>
                                  </p:childTnLst>
                                </p:cTn>
                              </p:par>
                              <p:par>
                                <p:cTn id="14" presetID="9" presetClass="entr" presetSubtype="0"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dissolve">
                                      <p:cBhvr>
                                        <p:cTn id="16" dur="500"/>
                                        <p:tgtEl>
                                          <p:spTgt spid="46"/>
                                        </p:tgtEl>
                                      </p:cBhvr>
                                    </p:animEffect>
                                  </p:childTnLst>
                                </p:cTn>
                              </p:par>
                              <p:par>
                                <p:cTn id="17" presetID="9"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dissolve">
                                      <p:cBhvr>
                                        <p:cTn id="19" dur="500"/>
                                        <p:tgtEl>
                                          <p:spTgt spid="47"/>
                                        </p:tgtEl>
                                      </p:cBhvr>
                                    </p:animEffect>
                                  </p:childTnLst>
                                </p:cTn>
                              </p:par>
                              <p:par>
                                <p:cTn id="20" presetID="9"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dissolve">
                                      <p:cBhvr>
                                        <p:cTn id="22" dur="500"/>
                                        <p:tgtEl>
                                          <p:spTgt spid="48"/>
                                        </p:tgtEl>
                                      </p:cBhvr>
                                    </p:animEffect>
                                  </p:childTnLst>
                                </p:cTn>
                              </p:par>
                              <p:par>
                                <p:cTn id="23" presetID="9"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dissolve">
                                      <p:cBhvr>
                                        <p:cTn id="25" dur="500"/>
                                        <p:tgtEl>
                                          <p:spTgt spid="45"/>
                                        </p:tgtEl>
                                      </p:cBhvr>
                                    </p:animEffect>
                                  </p:childTnLst>
                                </p:cTn>
                              </p:par>
                              <p:par>
                                <p:cTn id="26" presetID="9"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dissolve">
                                      <p:cBhvr>
                                        <p:cTn id="28" dur="500"/>
                                        <p:tgtEl>
                                          <p:spTgt spid="39"/>
                                        </p:tgtEl>
                                      </p:cBhvr>
                                    </p:animEffect>
                                  </p:childTnLst>
                                </p:cTn>
                              </p:par>
                              <p:par>
                                <p:cTn id="29" presetID="9"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dissolve">
                                      <p:cBhvr>
                                        <p:cTn id="31" dur="500"/>
                                        <p:tgtEl>
                                          <p:spTgt spid="41"/>
                                        </p:tgtEl>
                                      </p:cBhvr>
                                    </p:animEffect>
                                  </p:childTnLst>
                                </p:cTn>
                              </p:par>
                              <p:par>
                                <p:cTn id="32" presetID="9" presetClass="entr" presetSubtype="0"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dissolve">
                                      <p:cBhvr>
                                        <p:cTn id="3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8E3A-B74E-0644-A54E-C5A79D81124C}"/>
              </a:ext>
            </a:extLst>
          </p:cNvPr>
          <p:cNvSpPr>
            <a:spLocks noGrp="1"/>
          </p:cNvSpPr>
          <p:nvPr>
            <p:ph type="title"/>
          </p:nvPr>
        </p:nvSpPr>
        <p:spPr/>
        <p:txBody>
          <a:bodyPr/>
          <a:lstStyle/>
          <a:p>
            <a:r>
              <a:rPr lang="en-US" dirty="0"/>
              <a:t>Walkthrough – XI </a:t>
            </a:r>
          </a:p>
        </p:txBody>
      </p:sp>
      <p:sp>
        <p:nvSpPr>
          <p:cNvPr id="4" name="Text Box 3">
            <a:extLst>
              <a:ext uri="{FF2B5EF4-FFF2-40B4-BE49-F238E27FC236}">
                <a16:creationId xmlns:a16="http://schemas.microsoft.com/office/drawing/2014/main" id="{799D823D-2FA9-0AC0-C18D-08D0343480DD}"/>
              </a:ext>
            </a:extLst>
          </p:cNvPr>
          <p:cNvSpPr txBox="1">
            <a:spLocks noChangeArrowheads="1"/>
          </p:cNvSpPr>
          <p:nvPr/>
        </p:nvSpPr>
        <p:spPr bwMode="auto">
          <a:xfrm>
            <a:off x="2374901" y="5564189"/>
            <a:ext cx="1657441"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solidFill>
                  <a:srgbClr val="000000"/>
                </a:solidFill>
              </a:rPr>
              <a:t>curr_track</a:t>
            </a:r>
            <a:r>
              <a:rPr lang="de-DE" altLang="en-US"/>
              <a:t> = 5:</a:t>
            </a:r>
            <a:endParaRPr lang="en-US" altLang="zh-CN">
              <a:ea typeface="宋体" panose="02010600030101010101" pitchFamily="2" charset="-122"/>
            </a:endParaRPr>
          </a:p>
        </p:txBody>
      </p:sp>
      <p:sp>
        <p:nvSpPr>
          <p:cNvPr id="5" name="Rectangle 5">
            <a:extLst>
              <a:ext uri="{FF2B5EF4-FFF2-40B4-BE49-F238E27FC236}">
                <a16:creationId xmlns:a16="http://schemas.microsoft.com/office/drawing/2014/main" id="{29D892A7-4E48-8A21-6C2E-6523E67FF991}"/>
              </a:ext>
            </a:extLst>
          </p:cNvPr>
          <p:cNvSpPr>
            <a:spLocks noChangeArrowheads="1"/>
          </p:cNvSpPr>
          <p:nvPr/>
        </p:nvSpPr>
        <p:spPr bwMode="auto">
          <a:xfrm>
            <a:off x="6269038" y="1349379"/>
            <a:ext cx="1966912" cy="2592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Line 6">
            <a:extLst>
              <a:ext uri="{FF2B5EF4-FFF2-40B4-BE49-F238E27FC236}">
                <a16:creationId xmlns:a16="http://schemas.microsoft.com/office/drawing/2014/main" id="{5805AD43-60F7-A4E3-901A-B7663E5EA74A}"/>
              </a:ext>
            </a:extLst>
          </p:cNvPr>
          <p:cNvSpPr>
            <a:spLocks noChangeShapeType="1"/>
          </p:cNvSpPr>
          <p:nvPr/>
        </p:nvSpPr>
        <p:spPr bwMode="auto">
          <a:xfrm>
            <a:off x="6661150" y="1349379"/>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7">
            <a:extLst>
              <a:ext uri="{FF2B5EF4-FFF2-40B4-BE49-F238E27FC236}">
                <a16:creationId xmlns:a16="http://schemas.microsoft.com/office/drawing/2014/main" id="{A6A69FD1-101B-6462-CEC4-83D1E45F60AA}"/>
              </a:ext>
            </a:extLst>
          </p:cNvPr>
          <p:cNvSpPr>
            <a:spLocks noChangeShapeType="1"/>
          </p:cNvSpPr>
          <p:nvPr/>
        </p:nvSpPr>
        <p:spPr bwMode="auto">
          <a:xfrm>
            <a:off x="7058025" y="1349379"/>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8">
            <a:extLst>
              <a:ext uri="{FF2B5EF4-FFF2-40B4-BE49-F238E27FC236}">
                <a16:creationId xmlns:a16="http://schemas.microsoft.com/office/drawing/2014/main" id="{49051940-BB51-6BE8-8CAE-21F761888F54}"/>
              </a:ext>
            </a:extLst>
          </p:cNvPr>
          <p:cNvSpPr>
            <a:spLocks noChangeShapeType="1"/>
          </p:cNvSpPr>
          <p:nvPr/>
        </p:nvSpPr>
        <p:spPr bwMode="auto">
          <a:xfrm>
            <a:off x="7450138" y="1349379"/>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9">
            <a:extLst>
              <a:ext uri="{FF2B5EF4-FFF2-40B4-BE49-F238E27FC236}">
                <a16:creationId xmlns:a16="http://schemas.microsoft.com/office/drawing/2014/main" id="{3E26CDBD-9EEA-C730-BFA0-2146BBF8A086}"/>
              </a:ext>
            </a:extLst>
          </p:cNvPr>
          <p:cNvSpPr>
            <a:spLocks noChangeShapeType="1"/>
          </p:cNvSpPr>
          <p:nvPr/>
        </p:nvSpPr>
        <p:spPr bwMode="auto">
          <a:xfrm>
            <a:off x="7845425" y="1349379"/>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10">
            <a:extLst>
              <a:ext uri="{FF2B5EF4-FFF2-40B4-BE49-F238E27FC236}">
                <a16:creationId xmlns:a16="http://schemas.microsoft.com/office/drawing/2014/main" id="{30B03367-AF3F-7450-59B4-92DFB04AF728}"/>
              </a:ext>
            </a:extLst>
          </p:cNvPr>
          <p:cNvSpPr>
            <a:spLocks noChangeShapeType="1"/>
          </p:cNvSpPr>
          <p:nvPr/>
        </p:nvSpPr>
        <p:spPr bwMode="auto">
          <a:xfrm>
            <a:off x="6269038" y="1781179"/>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11">
            <a:extLst>
              <a:ext uri="{FF2B5EF4-FFF2-40B4-BE49-F238E27FC236}">
                <a16:creationId xmlns:a16="http://schemas.microsoft.com/office/drawing/2014/main" id="{EB5E38D4-C957-DA06-8001-6FA7568117FC}"/>
              </a:ext>
            </a:extLst>
          </p:cNvPr>
          <p:cNvSpPr>
            <a:spLocks noChangeShapeType="1"/>
          </p:cNvSpPr>
          <p:nvPr/>
        </p:nvSpPr>
        <p:spPr bwMode="auto">
          <a:xfrm>
            <a:off x="6269038" y="2212979"/>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2">
            <a:extLst>
              <a:ext uri="{FF2B5EF4-FFF2-40B4-BE49-F238E27FC236}">
                <a16:creationId xmlns:a16="http://schemas.microsoft.com/office/drawing/2014/main" id="{F185AB3E-CD32-2EBC-4B5B-DDC0EDC6256C}"/>
              </a:ext>
            </a:extLst>
          </p:cNvPr>
          <p:cNvSpPr>
            <a:spLocks noChangeShapeType="1"/>
          </p:cNvSpPr>
          <p:nvPr/>
        </p:nvSpPr>
        <p:spPr bwMode="auto">
          <a:xfrm>
            <a:off x="6269038" y="2646367"/>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13">
            <a:extLst>
              <a:ext uri="{FF2B5EF4-FFF2-40B4-BE49-F238E27FC236}">
                <a16:creationId xmlns:a16="http://schemas.microsoft.com/office/drawing/2014/main" id="{1E8D67EB-B02D-4D04-7123-E211B47EB214}"/>
              </a:ext>
            </a:extLst>
          </p:cNvPr>
          <p:cNvSpPr>
            <a:spLocks noChangeShapeType="1"/>
          </p:cNvSpPr>
          <p:nvPr/>
        </p:nvSpPr>
        <p:spPr bwMode="auto">
          <a:xfrm>
            <a:off x="6269038" y="3078167"/>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4">
            <a:extLst>
              <a:ext uri="{FF2B5EF4-FFF2-40B4-BE49-F238E27FC236}">
                <a16:creationId xmlns:a16="http://schemas.microsoft.com/office/drawing/2014/main" id="{998D7751-6C50-9077-4610-D8FA192C7F7B}"/>
              </a:ext>
            </a:extLst>
          </p:cNvPr>
          <p:cNvSpPr>
            <a:spLocks noChangeShapeType="1"/>
          </p:cNvSpPr>
          <p:nvPr/>
        </p:nvSpPr>
        <p:spPr bwMode="auto">
          <a:xfrm>
            <a:off x="6269038" y="3508379"/>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5" name="Group 15">
            <a:extLst>
              <a:ext uri="{FF2B5EF4-FFF2-40B4-BE49-F238E27FC236}">
                <a16:creationId xmlns:a16="http://schemas.microsoft.com/office/drawing/2014/main" id="{D450616E-2D1B-EFF9-7773-84FA3FE0721E}"/>
              </a:ext>
            </a:extLst>
          </p:cNvPr>
          <p:cNvGrpSpPr>
            <a:grpSpLocks/>
          </p:cNvGrpSpPr>
          <p:nvPr/>
        </p:nvGrpSpPr>
        <p:grpSpPr bwMode="auto">
          <a:xfrm>
            <a:off x="3883025" y="2713948"/>
            <a:ext cx="1651000" cy="1154112"/>
            <a:chOff x="1404" y="1550"/>
            <a:chExt cx="982" cy="686"/>
          </a:xfrm>
        </p:grpSpPr>
        <p:sp>
          <p:nvSpPr>
            <p:cNvPr id="16" name="Oval 16">
              <a:extLst>
                <a:ext uri="{FF2B5EF4-FFF2-40B4-BE49-F238E27FC236}">
                  <a16:creationId xmlns:a16="http://schemas.microsoft.com/office/drawing/2014/main" id="{14082DD7-3046-7CFA-3E71-46CA2F4AD225}"/>
                </a:ext>
              </a:extLst>
            </p:cNvPr>
            <p:cNvSpPr>
              <a:spLocks noChangeArrowheads="1"/>
            </p:cNvSpPr>
            <p:nvPr/>
          </p:nvSpPr>
          <p:spPr bwMode="auto">
            <a:xfrm>
              <a:off x="2107" y="1979"/>
              <a:ext cx="246" cy="25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Text Box 17">
              <a:extLst>
                <a:ext uri="{FF2B5EF4-FFF2-40B4-BE49-F238E27FC236}">
                  <a16:creationId xmlns:a16="http://schemas.microsoft.com/office/drawing/2014/main" id="{84F8FD2A-3C51-1233-5B61-782BE078B5EF}"/>
                </a:ext>
              </a:extLst>
            </p:cNvPr>
            <p:cNvSpPr txBox="1">
              <a:spLocks noChangeArrowheads="1"/>
            </p:cNvSpPr>
            <p:nvPr/>
          </p:nvSpPr>
          <p:spPr bwMode="auto">
            <a:xfrm>
              <a:off x="2152" y="2030"/>
              <a:ext cx="234"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18" name="Oval 18">
              <a:extLst>
                <a:ext uri="{FF2B5EF4-FFF2-40B4-BE49-F238E27FC236}">
                  <a16:creationId xmlns:a16="http://schemas.microsoft.com/office/drawing/2014/main" id="{9F610ACF-B4E2-CE53-7634-AC7A7FA094F4}"/>
                </a:ext>
              </a:extLst>
            </p:cNvPr>
            <p:cNvSpPr>
              <a:spLocks noChangeArrowheads="1"/>
            </p:cNvSpPr>
            <p:nvPr/>
          </p:nvSpPr>
          <p:spPr bwMode="auto">
            <a:xfrm>
              <a:off x="1404" y="1550"/>
              <a:ext cx="247" cy="25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Text Box 19">
              <a:extLst>
                <a:ext uri="{FF2B5EF4-FFF2-40B4-BE49-F238E27FC236}">
                  <a16:creationId xmlns:a16="http://schemas.microsoft.com/office/drawing/2014/main" id="{E35D2836-328C-D633-E5B2-A5AD2F966280}"/>
                </a:ext>
              </a:extLst>
            </p:cNvPr>
            <p:cNvSpPr txBox="1">
              <a:spLocks noChangeArrowheads="1"/>
            </p:cNvSpPr>
            <p:nvPr/>
          </p:nvSpPr>
          <p:spPr bwMode="auto">
            <a:xfrm>
              <a:off x="1448" y="1601"/>
              <a:ext cx="23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grpSp>
      <p:sp>
        <p:nvSpPr>
          <p:cNvPr id="20" name="Line 20">
            <a:extLst>
              <a:ext uri="{FF2B5EF4-FFF2-40B4-BE49-F238E27FC236}">
                <a16:creationId xmlns:a16="http://schemas.microsoft.com/office/drawing/2014/main" id="{6083C2E6-DCC1-EF0F-DECA-0005967DB249}"/>
              </a:ext>
            </a:extLst>
          </p:cNvPr>
          <p:cNvSpPr>
            <a:spLocks noChangeShapeType="1"/>
          </p:cNvSpPr>
          <p:nvPr/>
        </p:nvSpPr>
        <p:spPr bwMode="auto">
          <a:xfrm>
            <a:off x="6270625" y="2212979"/>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21">
            <a:extLst>
              <a:ext uri="{FF2B5EF4-FFF2-40B4-BE49-F238E27FC236}">
                <a16:creationId xmlns:a16="http://schemas.microsoft.com/office/drawing/2014/main" id="{F2D5FCC5-06F1-17ED-7CBB-E1A66F562C3A}"/>
              </a:ext>
            </a:extLst>
          </p:cNvPr>
          <p:cNvSpPr>
            <a:spLocks noChangeShapeType="1"/>
          </p:cNvSpPr>
          <p:nvPr/>
        </p:nvSpPr>
        <p:spPr bwMode="auto">
          <a:xfrm>
            <a:off x="7450139" y="2212979"/>
            <a:ext cx="3952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Text Box 22">
            <a:extLst>
              <a:ext uri="{FF2B5EF4-FFF2-40B4-BE49-F238E27FC236}">
                <a16:creationId xmlns:a16="http://schemas.microsoft.com/office/drawing/2014/main" id="{7774F735-00FD-7117-31B4-8B7670CC34BA}"/>
              </a:ext>
            </a:extLst>
          </p:cNvPr>
          <p:cNvSpPr txBox="1">
            <a:spLocks noChangeArrowheads="1"/>
          </p:cNvSpPr>
          <p:nvPr/>
        </p:nvSpPr>
        <p:spPr bwMode="auto">
          <a:xfrm>
            <a:off x="6559550" y="1903417"/>
            <a:ext cx="261938" cy="24797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381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23" name="Text Box 23">
            <a:extLst>
              <a:ext uri="{FF2B5EF4-FFF2-40B4-BE49-F238E27FC236}">
                <a16:creationId xmlns:a16="http://schemas.microsoft.com/office/drawing/2014/main" id="{F8FCDEE3-8748-12F2-BCB6-062CEA25FF6F}"/>
              </a:ext>
            </a:extLst>
          </p:cNvPr>
          <p:cNvSpPr txBox="1">
            <a:spLocks noChangeArrowheads="1"/>
          </p:cNvSpPr>
          <p:nvPr/>
        </p:nvSpPr>
        <p:spPr bwMode="auto">
          <a:xfrm>
            <a:off x="7531100" y="1925643"/>
            <a:ext cx="261938"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24" name="Text Box 24">
            <a:extLst>
              <a:ext uri="{FF2B5EF4-FFF2-40B4-BE49-F238E27FC236}">
                <a16:creationId xmlns:a16="http://schemas.microsoft.com/office/drawing/2014/main" id="{004427B2-6597-8125-0DB1-57C4915ADB86}"/>
              </a:ext>
            </a:extLst>
          </p:cNvPr>
          <p:cNvSpPr txBox="1">
            <a:spLocks noChangeArrowheads="1"/>
          </p:cNvSpPr>
          <p:nvPr/>
        </p:nvSpPr>
        <p:spPr bwMode="auto">
          <a:xfrm>
            <a:off x="4008438" y="5564189"/>
            <a:ext cx="817468"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 Net </a:t>
            </a:r>
            <a:r>
              <a:rPr lang="de-DE" altLang="en-US" i="1"/>
              <a:t>B</a:t>
            </a:r>
            <a:endParaRPr lang="en-US" altLang="zh-CN" i="1">
              <a:ea typeface="宋体" panose="02010600030101010101" pitchFamily="2" charset="-122"/>
            </a:endParaRPr>
          </a:p>
        </p:txBody>
      </p:sp>
      <p:sp>
        <p:nvSpPr>
          <p:cNvPr id="25" name="Text Box 25">
            <a:extLst>
              <a:ext uri="{FF2B5EF4-FFF2-40B4-BE49-F238E27FC236}">
                <a16:creationId xmlns:a16="http://schemas.microsoft.com/office/drawing/2014/main" id="{717C0D5A-EF35-C7A0-BF58-07EDC6179E3B}"/>
              </a:ext>
            </a:extLst>
          </p:cNvPr>
          <p:cNvSpPr txBox="1">
            <a:spLocks noChangeArrowheads="1"/>
          </p:cNvSpPr>
          <p:nvPr/>
        </p:nvSpPr>
        <p:spPr bwMode="auto">
          <a:xfrm>
            <a:off x="4838700" y="5564189"/>
            <a:ext cx="830292"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 Net </a:t>
            </a:r>
            <a:r>
              <a:rPr lang="de-DE" altLang="en-US" i="1"/>
              <a:t>H</a:t>
            </a:r>
            <a:endParaRPr lang="en-US" altLang="zh-CN" i="1">
              <a:ea typeface="宋体" panose="02010600030101010101" pitchFamily="2" charset="-122"/>
            </a:endParaRPr>
          </a:p>
        </p:txBody>
      </p:sp>
      <p:sp>
        <p:nvSpPr>
          <p:cNvPr id="26" name="Oval 27">
            <a:extLst>
              <a:ext uri="{FF2B5EF4-FFF2-40B4-BE49-F238E27FC236}">
                <a16:creationId xmlns:a16="http://schemas.microsoft.com/office/drawing/2014/main" id="{9C3C43F5-001B-AC9C-CC93-06F11E7F1A84}"/>
              </a:ext>
            </a:extLst>
          </p:cNvPr>
          <p:cNvSpPr>
            <a:spLocks noChangeArrowheads="1"/>
          </p:cNvSpPr>
          <p:nvPr/>
        </p:nvSpPr>
        <p:spPr bwMode="auto">
          <a:xfrm>
            <a:off x="4922838" y="3306086"/>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27" name="Oval 28">
            <a:extLst>
              <a:ext uri="{FF2B5EF4-FFF2-40B4-BE49-F238E27FC236}">
                <a16:creationId xmlns:a16="http://schemas.microsoft.com/office/drawing/2014/main" id="{CB3AD5EE-36F7-1B6F-AAD2-46B5E739A55A}"/>
              </a:ext>
            </a:extLst>
          </p:cNvPr>
          <p:cNvSpPr>
            <a:spLocks noChangeArrowheads="1"/>
          </p:cNvSpPr>
          <p:nvPr/>
        </p:nvSpPr>
        <p:spPr bwMode="auto">
          <a:xfrm>
            <a:off x="6326188" y="1751018"/>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28" name="Oval 29">
            <a:extLst>
              <a:ext uri="{FF2B5EF4-FFF2-40B4-BE49-F238E27FC236}">
                <a16:creationId xmlns:a16="http://schemas.microsoft.com/office/drawing/2014/main" id="{03D85AC8-CBF8-9ED0-4436-EA0BB883DC2E}"/>
              </a:ext>
            </a:extLst>
          </p:cNvPr>
          <p:cNvSpPr>
            <a:spLocks noChangeArrowheads="1"/>
          </p:cNvSpPr>
          <p:nvPr/>
        </p:nvSpPr>
        <p:spPr bwMode="auto">
          <a:xfrm>
            <a:off x="3752851" y="2586949"/>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29" name="Oval 30">
            <a:extLst>
              <a:ext uri="{FF2B5EF4-FFF2-40B4-BE49-F238E27FC236}">
                <a16:creationId xmlns:a16="http://schemas.microsoft.com/office/drawing/2014/main" id="{A8BE581E-360B-C491-1C25-6D9B67F18660}"/>
              </a:ext>
            </a:extLst>
          </p:cNvPr>
          <p:cNvSpPr>
            <a:spLocks noChangeArrowheads="1"/>
          </p:cNvSpPr>
          <p:nvPr/>
        </p:nvSpPr>
        <p:spPr bwMode="auto">
          <a:xfrm>
            <a:off x="7310438" y="1751018"/>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30" name="Rectangle 31">
            <a:extLst>
              <a:ext uri="{FF2B5EF4-FFF2-40B4-BE49-F238E27FC236}">
                <a16:creationId xmlns:a16="http://schemas.microsoft.com/office/drawing/2014/main" id="{923BBC5C-AEB3-1FCE-DDCE-3130C5127823}"/>
              </a:ext>
            </a:extLst>
          </p:cNvPr>
          <p:cNvSpPr>
            <a:spLocks noChangeArrowheads="1"/>
          </p:cNvSpPr>
          <p:nvPr/>
        </p:nvSpPr>
        <p:spPr bwMode="auto">
          <a:xfrm>
            <a:off x="1846263" y="6094414"/>
            <a:ext cx="8369300" cy="323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36563" indent="-436563" defTabSz="871538">
              <a:spcBef>
                <a:spcPct val="0"/>
              </a:spcBef>
              <a:defRPr>
                <a:solidFill>
                  <a:schemeClr val="tx1"/>
                </a:solidFill>
                <a:latin typeface="Arial" panose="020B0604020202020204" pitchFamily="34" charset="0"/>
              </a:defRPr>
            </a:lvl1pPr>
            <a:lvl2pPr marL="871538" indent="-434975" defTabSz="871538">
              <a:spcBef>
                <a:spcPct val="0"/>
              </a:spcBef>
              <a:defRPr>
                <a:solidFill>
                  <a:schemeClr val="tx1"/>
                </a:solidFill>
                <a:latin typeface="Arial" panose="020B0604020202020204" pitchFamily="34" charset="0"/>
              </a:defRPr>
            </a:lvl2pPr>
            <a:lvl3pPr marL="1309688" indent="-438150" defTabSz="871538">
              <a:spcBef>
                <a:spcPct val="0"/>
              </a:spcBef>
              <a:defRPr>
                <a:solidFill>
                  <a:schemeClr val="tx1"/>
                </a:solidFill>
                <a:latin typeface="Arial" panose="020B0604020202020204" pitchFamily="34" charset="0"/>
              </a:defRPr>
            </a:lvl3pPr>
            <a:lvl4pPr marL="1746250" indent="-436563" defTabSz="871538">
              <a:spcBef>
                <a:spcPct val="0"/>
              </a:spcBef>
              <a:defRPr>
                <a:solidFill>
                  <a:schemeClr val="tx1"/>
                </a:solidFill>
                <a:latin typeface="Arial" panose="020B0604020202020204" pitchFamily="34" charset="0"/>
              </a:defRPr>
            </a:lvl4pPr>
            <a:lvl5pPr marL="2181225" indent="-434975" defTabSz="871538">
              <a:spcBef>
                <a:spcPct val="0"/>
              </a:spcBef>
              <a:defRPr>
                <a:solidFill>
                  <a:schemeClr val="tx1"/>
                </a:solidFill>
                <a:latin typeface="Arial" panose="020B0604020202020204" pitchFamily="34" charset="0"/>
              </a:defRPr>
            </a:lvl5pPr>
            <a:lvl6pPr marL="2638425" indent="-434975" defTabSz="871538" fontAlgn="base">
              <a:spcBef>
                <a:spcPct val="0"/>
              </a:spcBef>
              <a:spcAft>
                <a:spcPct val="0"/>
              </a:spcAft>
              <a:defRPr>
                <a:solidFill>
                  <a:schemeClr val="tx1"/>
                </a:solidFill>
                <a:latin typeface="Arial" panose="020B0604020202020204" pitchFamily="34" charset="0"/>
              </a:defRPr>
            </a:lvl6pPr>
            <a:lvl7pPr marL="3095625" indent="-434975" defTabSz="871538" fontAlgn="base">
              <a:spcBef>
                <a:spcPct val="0"/>
              </a:spcBef>
              <a:spcAft>
                <a:spcPct val="0"/>
              </a:spcAft>
              <a:defRPr>
                <a:solidFill>
                  <a:schemeClr val="tx1"/>
                </a:solidFill>
                <a:latin typeface="Arial" panose="020B0604020202020204" pitchFamily="34" charset="0"/>
              </a:defRPr>
            </a:lvl7pPr>
            <a:lvl8pPr marL="3552825" indent="-434975" defTabSz="871538" fontAlgn="base">
              <a:spcBef>
                <a:spcPct val="0"/>
              </a:spcBef>
              <a:spcAft>
                <a:spcPct val="0"/>
              </a:spcAft>
              <a:defRPr>
                <a:solidFill>
                  <a:schemeClr val="tx1"/>
                </a:solidFill>
                <a:latin typeface="Arial" panose="020B0604020202020204" pitchFamily="34" charset="0"/>
              </a:defRPr>
            </a:lvl8pPr>
            <a:lvl9pPr marL="4010025" indent="-434975" defTabSz="871538"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30000"/>
              </a:spcBef>
            </a:pPr>
            <a:r>
              <a:rPr lang="de-DE" altLang="en-US">
                <a:solidFill>
                  <a:srgbClr val="CC0000"/>
                </a:solidFill>
                <a:cs typeface="Times New Roman" panose="02020603050405020304" pitchFamily="18" charset="0"/>
              </a:rPr>
              <a:t>4.    </a:t>
            </a:r>
            <a:r>
              <a:rPr lang="de-DE" altLang="en-US">
                <a:solidFill>
                  <a:srgbClr val="000000"/>
                </a:solidFill>
                <a:cs typeface="Times New Roman" panose="02020603050405020304" pitchFamily="18" charset="0"/>
              </a:rPr>
              <a:t>Delete placed nets </a:t>
            </a:r>
            <a:r>
              <a:rPr lang="de-DE" altLang="en-US">
                <a:solidFill>
                  <a:srgbClr val="CC0000"/>
                </a:solidFill>
                <a:cs typeface="Times New Roman" panose="02020603050405020304" pitchFamily="18" charset="0"/>
              </a:rPr>
              <a:t>(</a:t>
            </a:r>
            <a:r>
              <a:rPr lang="de-DE" altLang="en-US" i="1">
                <a:solidFill>
                  <a:srgbClr val="CC0000"/>
                </a:solidFill>
                <a:cs typeface="Times New Roman" panose="02020603050405020304" pitchFamily="18" charset="0"/>
              </a:rPr>
              <a:t>B</a:t>
            </a:r>
            <a:r>
              <a:rPr lang="de-DE" altLang="en-US">
                <a:solidFill>
                  <a:srgbClr val="CC0000"/>
                </a:solidFill>
                <a:cs typeface="Times New Roman" panose="02020603050405020304" pitchFamily="18" charset="0"/>
              </a:rPr>
              <a:t>, </a:t>
            </a:r>
            <a:r>
              <a:rPr lang="de-DE" altLang="en-US" i="1">
                <a:solidFill>
                  <a:srgbClr val="CC0000"/>
                </a:solidFill>
                <a:cs typeface="Times New Roman" panose="02020603050405020304" pitchFamily="18" charset="0"/>
              </a:rPr>
              <a:t>H</a:t>
            </a:r>
            <a:r>
              <a:rPr lang="de-DE" altLang="en-US" baseline="30000">
                <a:solidFill>
                  <a:srgbClr val="CC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a:solidFill>
                  <a:srgbClr val="000000"/>
                </a:solidFill>
                <a:cs typeface="Times New Roman" panose="02020603050405020304" pitchFamily="18" charset="0"/>
              </a:rPr>
              <a:t> in VCG and zone representation</a:t>
            </a:r>
          </a:p>
        </p:txBody>
      </p:sp>
      <p:sp>
        <p:nvSpPr>
          <p:cNvPr id="31" name="Rectangle 34">
            <a:extLst>
              <a:ext uri="{FF2B5EF4-FFF2-40B4-BE49-F238E27FC236}">
                <a16:creationId xmlns:a16="http://schemas.microsoft.com/office/drawing/2014/main" id="{B0A0ACC0-8D93-9663-7AAF-088AEBFFEE37}"/>
              </a:ext>
            </a:extLst>
          </p:cNvPr>
          <p:cNvSpPr>
            <a:spLocks noChangeArrowheads="1"/>
          </p:cNvSpPr>
          <p:nvPr/>
        </p:nvSpPr>
        <p:spPr bwMode="auto">
          <a:xfrm>
            <a:off x="2306639" y="3941763"/>
            <a:ext cx="7908925" cy="1223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84188" indent="-484188" defTabSz="871538">
              <a:spcBef>
                <a:spcPct val="0"/>
              </a:spcBef>
              <a:defRPr>
                <a:solidFill>
                  <a:schemeClr val="tx1"/>
                </a:solidFill>
                <a:latin typeface="Arial" panose="020B0604020202020204" pitchFamily="34" charset="0"/>
              </a:defRPr>
            </a:lvl1pPr>
            <a:lvl2pPr marL="920750" indent="-484188" defTabSz="871538">
              <a:spcBef>
                <a:spcPct val="0"/>
              </a:spcBef>
              <a:defRPr>
                <a:solidFill>
                  <a:schemeClr val="tx1"/>
                </a:solidFill>
                <a:latin typeface="Arial" panose="020B0604020202020204" pitchFamily="34" charset="0"/>
              </a:defRPr>
            </a:lvl2pPr>
            <a:lvl3pPr marL="1355725" indent="-484188" defTabSz="871538">
              <a:spcBef>
                <a:spcPct val="0"/>
              </a:spcBef>
              <a:defRPr>
                <a:solidFill>
                  <a:schemeClr val="tx1"/>
                </a:solidFill>
                <a:latin typeface="Arial" panose="020B0604020202020204" pitchFamily="34" charset="0"/>
              </a:defRPr>
            </a:lvl3pPr>
            <a:lvl4pPr marL="1793875" indent="-484188" defTabSz="871538">
              <a:spcBef>
                <a:spcPct val="0"/>
              </a:spcBef>
              <a:defRPr>
                <a:solidFill>
                  <a:schemeClr val="tx1"/>
                </a:solidFill>
                <a:latin typeface="Arial" panose="020B0604020202020204" pitchFamily="34" charset="0"/>
              </a:defRPr>
            </a:lvl4pPr>
            <a:lvl5pPr marL="2230438" indent="-484188" defTabSz="871538">
              <a:spcBef>
                <a:spcPct val="0"/>
              </a:spcBef>
              <a:defRPr>
                <a:solidFill>
                  <a:schemeClr val="tx1"/>
                </a:solidFill>
                <a:latin typeface="Arial" panose="020B0604020202020204" pitchFamily="34" charset="0"/>
              </a:defRPr>
            </a:lvl5pPr>
            <a:lvl6pPr marL="2687638" indent="-484188" defTabSz="871538" fontAlgn="base">
              <a:spcBef>
                <a:spcPct val="0"/>
              </a:spcBef>
              <a:spcAft>
                <a:spcPct val="0"/>
              </a:spcAft>
              <a:defRPr>
                <a:solidFill>
                  <a:schemeClr val="tx1"/>
                </a:solidFill>
                <a:latin typeface="Arial" panose="020B0604020202020204" pitchFamily="34" charset="0"/>
              </a:defRPr>
            </a:lvl6pPr>
            <a:lvl7pPr marL="3144838" indent="-484188" defTabSz="871538" fontAlgn="base">
              <a:spcBef>
                <a:spcPct val="0"/>
              </a:spcBef>
              <a:spcAft>
                <a:spcPct val="0"/>
              </a:spcAft>
              <a:defRPr>
                <a:solidFill>
                  <a:schemeClr val="tx1"/>
                </a:solidFill>
                <a:latin typeface="Arial" panose="020B0604020202020204" pitchFamily="34" charset="0"/>
              </a:defRPr>
            </a:lvl7pPr>
            <a:lvl8pPr marL="3602038" indent="-484188" defTabSz="871538" fontAlgn="base">
              <a:spcBef>
                <a:spcPct val="0"/>
              </a:spcBef>
              <a:spcAft>
                <a:spcPct val="0"/>
              </a:spcAft>
              <a:defRPr>
                <a:solidFill>
                  <a:schemeClr val="tx1"/>
                </a:solidFill>
                <a:latin typeface="Arial" panose="020B0604020202020204" pitchFamily="34" charset="0"/>
              </a:defRPr>
            </a:lvl8pPr>
            <a:lvl9pPr marL="4059238" indent="-484188" defTabSz="871538" fontAlgn="base">
              <a:spcBef>
                <a:spcPct val="0"/>
              </a:spcBef>
              <a:spcAft>
                <a:spcPct val="0"/>
              </a:spcAft>
              <a:defRPr>
                <a:solidFill>
                  <a:schemeClr val="tx1"/>
                </a:solidFill>
                <a:latin typeface="Arial" panose="020B0604020202020204" pitchFamily="34" charset="0"/>
              </a:defRPr>
            </a:lvl9pPr>
          </a:lstStyle>
          <a:p>
            <a:pPr>
              <a:lnSpc>
                <a:spcPct val="95000"/>
              </a:lnSpc>
              <a:spcBef>
                <a:spcPct val="30000"/>
              </a:spcBef>
              <a:buClr>
                <a:srgbClr val="CC0000"/>
              </a:buClr>
              <a:buFontTx/>
              <a:buAutoNum type="arabicPeriod" startAt="2"/>
            </a:pPr>
            <a:r>
              <a:rPr lang="de-DE" altLang="en-US">
                <a:solidFill>
                  <a:srgbClr val="000000"/>
                </a:solidFill>
                <a:cs typeface="Times New Roman" panose="02020603050405020304" pitchFamily="18" charset="0"/>
              </a:rPr>
              <a:t>Consider next track</a:t>
            </a:r>
          </a:p>
          <a:p>
            <a:pPr>
              <a:lnSpc>
                <a:spcPct val="95000"/>
              </a:lnSpc>
              <a:spcBef>
                <a:spcPct val="30000"/>
              </a:spcBef>
              <a:buClr>
                <a:srgbClr val="CC0000"/>
              </a:buClr>
              <a:buFontTx/>
              <a:buAutoNum type="arabicPeriod" startAt="3"/>
            </a:pPr>
            <a:r>
              <a:rPr lang="de-DE" altLang="en-US">
                <a:solidFill>
                  <a:srgbClr val="000000"/>
                </a:solidFill>
                <a:cs typeface="Times New Roman" panose="02020603050405020304" pitchFamily="18" charset="0"/>
              </a:rPr>
              <a:t>Find left-to-right ordering of all unassigned nets</a:t>
            </a:r>
            <a:br>
              <a:rPr lang="de-DE" altLang="en-US">
                <a:solidFill>
                  <a:srgbClr val="000000"/>
                </a:solidFill>
                <a:cs typeface="Times New Roman" panose="02020603050405020304" pitchFamily="18" charset="0"/>
              </a:rPr>
            </a:br>
            <a:r>
              <a:rPr lang="de-DE" altLang="en-US">
                <a:solidFill>
                  <a:srgbClr val="000000"/>
                </a:solidFill>
                <a:cs typeface="Times New Roman" panose="02020603050405020304" pitchFamily="18" charset="0"/>
              </a:rPr>
              <a:t>If </a:t>
            </a:r>
            <a:r>
              <a:rPr lang="de-DE" altLang="en-US" i="1">
                <a:solidFill>
                  <a:srgbClr val="000000"/>
                </a:solidFill>
                <a:cs typeface="Times New Roman" panose="02020603050405020304" pitchFamily="18" charset="0"/>
              </a:rPr>
              <a:t>curr_net </a:t>
            </a:r>
            <a:r>
              <a:rPr lang="de-DE" altLang="en-US">
                <a:solidFill>
                  <a:srgbClr val="000000"/>
                </a:solidFill>
                <a:cs typeface="Times New Roman" panose="02020603050405020304" pitchFamily="18" charset="0"/>
              </a:rPr>
              <a:t>has no parents and does not cause conflicts on </a:t>
            </a:r>
            <a:r>
              <a:rPr lang="de-DE" altLang="en-US" i="1">
                <a:solidFill>
                  <a:srgbClr val="000000"/>
                </a:solidFill>
                <a:cs typeface="Times New Roman" panose="02020603050405020304" pitchFamily="18" charset="0"/>
              </a:rPr>
              <a:t>curr_track</a:t>
            </a:r>
            <a:br>
              <a:rPr lang="de-DE" altLang="en-US">
                <a:solidFill>
                  <a:srgbClr val="000000"/>
                </a:solidFill>
                <a:cs typeface="Times New Roman" panose="02020603050405020304" pitchFamily="18" charset="0"/>
              </a:rPr>
            </a:br>
            <a:r>
              <a:rPr lang="de-DE" altLang="en-US">
                <a:solidFill>
                  <a:srgbClr val="000000"/>
                </a:solidFill>
                <a:cs typeface="Times New Roman" panose="02020603050405020304" pitchFamily="18" charset="0"/>
              </a:rPr>
              <a:t>assign </a:t>
            </a:r>
            <a:r>
              <a:rPr lang="de-DE" altLang="en-US" i="1">
                <a:solidFill>
                  <a:srgbClr val="000000"/>
                </a:solidFill>
                <a:cs typeface="Times New Roman" panose="02020603050405020304" pitchFamily="18" charset="0"/>
              </a:rPr>
              <a:t>curr_net</a:t>
            </a:r>
            <a:endParaRPr lang="de-DE" altLang="en-US" sz="1900" b="1" i="1">
              <a:solidFill>
                <a:schemeClr val="bg1"/>
              </a:solidFill>
              <a:sym typeface="Symbol" pitchFamily="2" charset="2"/>
            </a:endParaRPr>
          </a:p>
        </p:txBody>
      </p:sp>
    </p:spTree>
    <p:extLst>
      <p:ext uri="{BB962C8B-B14F-4D97-AF65-F5344CB8AC3E}">
        <p14:creationId xmlns:p14="http://schemas.microsoft.com/office/powerpoint/2010/main" val="285349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par>
                                <p:cTn id="13" presetID="9"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dissolve">
                                      <p:cBhvr>
                                        <p:cTn id="15" dur="500"/>
                                        <p:tgtEl>
                                          <p:spTgt spid="26"/>
                                        </p:tgtEl>
                                      </p:cBhvr>
                                    </p:animEffect>
                                  </p:childTnLst>
                                </p:cTn>
                              </p:par>
                              <p:par>
                                <p:cTn id="16" presetID="9"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dissolv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dissolve">
                                      <p:cBhvr>
                                        <p:cTn id="23" dur="500"/>
                                        <p:tgtEl>
                                          <p:spTgt spid="25"/>
                                        </p:tgtEl>
                                      </p:cBhvr>
                                    </p:animEffect>
                                  </p:childTnLst>
                                </p:cTn>
                              </p:par>
                              <p:par>
                                <p:cTn id="24" presetID="9"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dissolve">
                                      <p:cBhvr>
                                        <p:cTn id="26" dur="500"/>
                                        <p:tgtEl>
                                          <p:spTgt spid="28"/>
                                        </p:tgtEl>
                                      </p:cBhvr>
                                    </p:animEffect>
                                  </p:childTnLst>
                                </p:cTn>
                              </p:par>
                              <p:par>
                                <p:cTn id="27" presetID="9"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dissolv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dissolv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nodeType="clickEffect">
                                  <p:stCondLst>
                                    <p:cond delay="0"/>
                                  </p:stCondLst>
                                  <p:childTnLst>
                                    <p:anim calcmode="lin" valueType="num">
                                      <p:cBhvr additive="base">
                                        <p:cTn id="38" dur="500"/>
                                        <p:tgtEl>
                                          <p:spTgt spid="15"/>
                                        </p:tgtEl>
                                        <p:attrNameLst>
                                          <p:attrName>ppt_x</p:attrName>
                                        </p:attrNameLst>
                                      </p:cBhvr>
                                      <p:tavLst>
                                        <p:tav tm="0">
                                          <p:val>
                                            <p:strVal val="ppt_x"/>
                                          </p:val>
                                        </p:tav>
                                        <p:tav tm="100000">
                                          <p:val>
                                            <p:strVal val="ppt_x"/>
                                          </p:val>
                                        </p:tav>
                                      </p:tavLst>
                                    </p:anim>
                                    <p:anim calcmode="lin" valueType="num">
                                      <p:cBhvr additive="base">
                                        <p:cTn id="39" dur="500"/>
                                        <p:tgtEl>
                                          <p:spTgt spid="15"/>
                                        </p:tgtEl>
                                        <p:attrNameLst>
                                          <p:attrName>ppt_y</p:attrName>
                                        </p:attrNameLst>
                                      </p:cBhvr>
                                      <p:tavLst>
                                        <p:tav tm="0">
                                          <p:val>
                                            <p:strVal val="ppt_y"/>
                                          </p:val>
                                        </p:tav>
                                        <p:tav tm="100000">
                                          <p:val>
                                            <p:strVal val="1+ppt_h/2"/>
                                          </p:val>
                                        </p:tav>
                                      </p:tavLst>
                                    </p:anim>
                                    <p:set>
                                      <p:cBhvr>
                                        <p:cTn id="40" dur="1" fill="hold">
                                          <p:stCondLst>
                                            <p:cond delay="499"/>
                                          </p:stCondLst>
                                        </p:cTn>
                                        <p:tgtEl>
                                          <p:spTgt spid="15"/>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20"/>
                                        </p:tgtEl>
                                        <p:attrNameLst>
                                          <p:attrName>ppt_x</p:attrName>
                                        </p:attrNameLst>
                                      </p:cBhvr>
                                      <p:tavLst>
                                        <p:tav tm="0">
                                          <p:val>
                                            <p:strVal val="ppt_x"/>
                                          </p:val>
                                        </p:tav>
                                        <p:tav tm="100000">
                                          <p:val>
                                            <p:strVal val="ppt_x"/>
                                          </p:val>
                                        </p:tav>
                                      </p:tavLst>
                                    </p:anim>
                                    <p:anim calcmode="lin" valueType="num">
                                      <p:cBhvr additive="base">
                                        <p:cTn id="43" dur="500"/>
                                        <p:tgtEl>
                                          <p:spTgt spid="20"/>
                                        </p:tgtEl>
                                        <p:attrNameLst>
                                          <p:attrName>ppt_y</p:attrName>
                                        </p:attrNameLst>
                                      </p:cBhvr>
                                      <p:tavLst>
                                        <p:tav tm="0">
                                          <p:val>
                                            <p:strVal val="ppt_y"/>
                                          </p:val>
                                        </p:tav>
                                        <p:tav tm="100000">
                                          <p:val>
                                            <p:strVal val="1+ppt_h/2"/>
                                          </p:val>
                                        </p:tav>
                                      </p:tavLst>
                                    </p:anim>
                                    <p:set>
                                      <p:cBhvr>
                                        <p:cTn id="44" dur="1" fill="hold">
                                          <p:stCondLst>
                                            <p:cond delay="499"/>
                                          </p:stCondLst>
                                        </p:cTn>
                                        <p:tgtEl>
                                          <p:spTgt spid="20"/>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21"/>
                                        </p:tgtEl>
                                        <p:attrNameLst>
                                          <p:attrName>ppt_x</p:attrName>
                                        </p:attrNameLst>
                                      </p:cBhvr>
                                      <p:tavLst>
                                        <p:tav tm="0">
                                          <p:val>
                                            <p:strVal val="ppt_x"/>
                                          </p:val>
                                        </p:tav>
                                        <p:tav tm="100000">
                                          <p:val>
                                            <p:strVal val="ppt_x"/>
                                          </p:val>
                                        </p:tav>
                                      </p:tavLst>
                                    </p:anim>
                                    <p:anim calcmode="lin" valueType="num">
                                      <p:cBhvr additive="base">
                                        <p:cTn id="47" dur="500"/>
                                        <p:tgtEl>
                                          <p:spTgt spid="21"/>
                                        </p:tgtEl>
                                        <p:attrNameLst>
                                          <p:attrName>ppt_y</p:attrName>
                                        </p:attrNameLst>
                                      </p:cBhvr>
                                      <p:tavLst>
                                        <p:tav tm="0">
                                          <p:val>
                                            <p:strVal val="ppt_y"/>
                                          </p:val>
                                        </p:tav>
                                        <p:tav tm="100000">
                                          <p:val>
                                            <p:strVal val="1+ppt_h/2"/>
                                          </p:val>
                                        </p:tav>
                                      </p:tavLst>
                                    </p:anim>
                                    <p:set>
                                      <p:cBhvr>
                                        <p:cTn id="48" dur="1" fill="hold">
                                          <p:stCondLst>
                                            <p:cond delay="499"/>
                                          </p:stCondLst>
                                        </p:cTn>
                                        <p:tgtEl>
                                          <p:spTgt spid="21"/>
                                        </p:tgtEl>
                                        <p:attrNameLst>
                                          <p:attrName>style.visibility</p:attrName>
                                        </p:attrNameLst>
                                      </p:cBhvr>
                                      <p:to>
                                        <p:strVal val="hidden"/>
                                      </p:to>
                                    </p:set>
                                  </p:childTnLst>
                                </p:cTn>
                              </p:par>
                              <p:par>
                                <p:cTn id="49" presetID="2" presetClass="exit" presetSubtype="4" fill="hold" grpId="0" nodeType="withEffect">
                                  <p:stCondLst>
                                    <p:cond delay="0"/>
                                  </p:stCondLst>
                                  <p:childTnLst>
                                    <p:anim calcmode="lin" valueType="num">
                                      <p:cBhvr additive="base">
                                        <p:cTn id="50" dur="500"/>
                                        <p:tgtEl>
                                          <p:spTgt spid="22"/>
                                        </p:tgtEl>
                                        <p:attrNameLst>
                                          <p:attrName>ppt_x</p:attrName>
                                        </p:attrNameLst>
                                      </p:cBhvr>
                                      <p:tavLst>
                                        <p:tav tm="0">
                                          <p:val>
                                            <p:strVal val="ppt_x"/>
                                          </p:val>
                                        </p:tav>
                                        <p:tav tm="100000">
                                          <p:val>
                                            <p:strVal val="ppt_x"/>
                                          </p:val>
                                        </p:tav>
                                      </p:tavLst>
                                    </p:anim>
                                    <p:anim calcmode="lin" valueType="num">
                                      <p:cBhvr additive="base">
                                        <p:cTn id="51" dur="500"/>
                                        <p:tgtEl>
                                          <p:spTgt spid="22"/>
                                        </p:tgtEl>
                                        <p:attrNameLst>
                                          <p:attrName>ppt_y</p:attrName>
                                        </p:attrNameLst>
                                      </p:cBhvr>
                                      <p:tavLst>
                                        <p:tav tm="0">
                                          <p:val>
                                            <p:strVal val="ppt_y"/>
                                          </p:val>
                                        </p:tav>
                                        <p:tav tm="100000">
                                          <p:val>
                                            <p:strVal val="1+ppt_h/2"/>
                                          </p:val>
                                        </p:tav>
                                      </p:tavLst>
                                    </p:anim>
                                    <p:set>
                                      <p:cBhvr>
                                        <p:cTn id="52" dur="1" fill="hold">
                                          <p:stCondLst>
                                            <p:cond delay="499"/>
                                          </p:stCondLst>
                                        </p:cTn>
                                        <p:tgtEl>
                                          <p:spTgt spid="22"/>
                                        </p:tgtEl>
                                        <p:attrNameLst>
                                          <p:attrName>style.visibility</p:attrName>
                                        </p:attrNameLst>
                                      </p:cBhvr>
                                      <p:to>
                                        <p:strVal val="hidden"/>
                                      </p:to>
                                    </p:set>
                                  </p:childTnLst>
                                </p:cTn>
                              </p:par>
                              <p:par>
                                <p:cTn id="53" presetID="2" presetClass="exit" presetSubtype="4" fill="hold" grpId="0" nodeType="withEffect">
                                  <p:stCondLst>
                                    <p:cond delay="0"/>
                                  </p:stCondLst>
                                  <p:childTnLst>
                                    <p:anim calcmode="lin" valueType="num">
                                      <p:cBhvr additive="base">
                                        <p:cTn id="54" dur="500"/>
                                        <p:tgtEl>
                                          <p:spTgt spid="23"/>
                                        </p:tgtEl>
                                        <p:attrNameLst>
                                          <p:attrName>ppt_x</p:attrName>
                                        </p:attrNameLst>
                                      </p:cBhvr>
                                      <p:tavLst>
                                        <p:tav tm="0">
                                          <p:val>
                                            <p:strVal val="ppt_x"/>
                                          </p:val>
                                        </p:tav>
                                        <p:tav tm="100000">
                                          <p:val>
                                            <p:strVal val="ppt_x"/>
                                          </p:val>
                                        </p:tav>
                                      </p:tavLst>
                                    </p:anim>
                                    <p:anim calcmode="lin" valueType="num">
                                      <p:cBhvr additive="base">
                                        <p:cTn id="55" dur="500"/>
                                        <p:tgtEl>
                                          <p:spTgt spid="23"/>
                                        </p:tgtEl>
                                        <p:attrNameLst>
                                          <p:attrName>ppt_y</p:attrName>
                                        </p:attrNameLst>
                                      </p:cBhvr>
                                      <p:tavLst>
                                        <p:tav tm="0">
                                          <p:val>
                                            <p:strVal val="ppt_y"/>
                                          </p:val>
                                        </p:tav>
                                        <p:tav tm="100000">
                                          <p:val>
                                            <p:strVal val="1+ppt_h/2"/>
                                          </p:val>
                                        </p:tav>
                                      </p:tavLst>
                                    </p:anim>
                                    <p:set>
                                      <p:cBhvr>
                                        <p:cTn id="56" dur="1" fill="hold">
                                          <p:stCondLst>
                                            <p:cond delay="499"/>
                                          </p:stCondLst>
                                        </p:cTn>
                                        <p:tgtEl>
                                          <p:spTgt spid="23"/>
                                        </p:tgtEl>
                                        <p:attrNameLst>
                                          <p:attrName>style.visibility</p:attrName>
                                        </p:attrNameLst>
                                      </p:cBhvr>
                                      <p:to>
                                        <p:strVal val="hidden"/>
                                      </p:to>
                                    </p:set>
                                  </p:childTnLst>
                                </p:cTn>
                              </p:par>
                              <p:par>
                                <p:cTn id="57" presetID="2" presetClass="exit" presetSubtype="4" fill="hold" nodeType="withEffect">
                                  <p:stCondLst>
                                    <p:cond delay="0"/>
                                  </p:stCondLst>
                                  <p:childTnLst>
                                    <p:anim calcmode="lin" valueType="num">
                                      <p:cBhvr additive="base">
                                        <p:cTn id="58" dur="500"/>
                                        <p:tgtEl>
                                          <p:spTgt spid="28"/>
                                        </p:tgtEl>
                                        <p:attrNameLst>
                                          <p:attrName>ppt_x</p:attrName>
                                        </p:attrNameLst>
                                      </p:cBhvr>
                                      <p:tavLst>
                                        <p:tav tm="0">
                                          <p:val>
                                            <p:strVal val="ppt_x"/>
                                          </p:val>
                                        </p:tav>
                                        <p:tav tm="100000">
                                          <p:val>
                                            <p:strVal val="ppt_x"/>
                                          </p:val>
                                        </p:tav>
                                      </p:tavLst>
                                    </p:anim>
                                    <p:anim calcmode="lin" valueType="num">
                                      <p:cBhvr additive="base">
                                        <p:cTn id="59" dur="500"/>
                                        <p:tgtEl>
                                          <p:spTgt spid="28"/>
                                        </p:tgtEl>
                                        <p:attrNameLst>
                                          <p:attrName>ppt_y</p:attrName>
                                        </p:attrNameLst>
                                      </p:cBhvr>
                                      <p:tavLst>
                                        <p:tav tm="0">
                                          <p:val>
                                            <p:strVal val="ppt_y"/>
                                          </p:val>
                                        </p:tav>
                                        <p:tav tm="100000">
                                          <p:val>
                                            <p:strVal val="1+ppt_h/2"/>
                                          </p:val>
                                        </p:tav>
                                      </p:tavLst>
                                    </p:anim>
                                    <p:set>
                                      <p:cBhvr>
                                        <p:cTn id="60" dur="1" fill="hold">
                                          <p:stCondLst>
                                            <p:cond delay="499"/>
                                          </p:stCondLst>
                                        </p:cTn>
                                        <p:tgtEl>
                                          <p:spTgt spid="28"/>
                                        </p:tgtEl>
                                        <p:attrNameLst>
                                          <p:attrName>style.visibility</p:attrName>
                                        </p:attrNameLst>
                                      </p:cBhvr>
                                      <p:to>
                                        <p:strVal val="hidden"/>
                                      </p:to>
                                    </p:set>
                                  </p:childTnLst>
                                </p:cTn>
                              </p:par>
                              <p:par>
                                <p:cTn id="61" presetID="2" presetClass="exit" presetSubtype="4" fill="hold" nodeType="withEffect">
                                  <p:stCondLst>
                                    <p:cond delay="0"/>
                                  </p:stCondLst>
                                  <p:childTnLst>
                                    <p:anim calcmode="lin" valueType="num">
                                      <p:cBhvr additive="base">
                                        <p:cTn id="62" dur="500"/>
                                        <p:tgtEl>
                                          <p:spTgt spid="26"/>
                                        </p:tgtEl>
                                        <p:attrNameLst>
                                          <p:attrName>ppt_x</p:attrName>
                                        </p:attrNameLst>
                                      </p:cBhvr>
                                      <p:tavLst>
                                        <p:tav tm="0">
                                          <p:val>
                                            <p:strVal val="ppt_x"/>
                                          </p:val>
                                        </p:tav>
                                        <p:tav tm="100000">
                                          <p:val>
                                            <p:strVal val="ppt_x"/>
                                          </p:val>
                                        </p:tav>
                                      </p:tavLst>
                                    </p:anim>
                                    <p:anim calcmode="lin" valueType="num">
                                      <p:cBhvr additive="base">
                                        <p:cTn id="63" dur="500"/>
                                        <p:tgtEl>
                                          <p:spTgt spid="26"/>
                                        </p:tgtEl>
                                        <p:attrNameLst>
                                          <p:attrName>ppt_y</p:attrName>
                                        </p:attrNameLst>
                                      </p:cBhvr>
                                      <p:tavLst>
                                        <p:tav tm="0">
                                          <p:val>
                                            <p:strVal val="ppt_y"/>
                                          </p:val>
                                        </p:tav>
                                        <p:tav tm="100000">
                                          <p:val>
                                            <p:strVal val="1+ppt_h/2"/>
                                          </p:val>
                                        </p:tav>
                                      </p:tavLst>
                                    </p:anim>
                                    <p:set>
                                      <p:cBhvr>
                                        <p:cTn id="64" dur="1" fill="hold">
                                          <p:stCondLst>
                                            <p:cond delay="499"/>
                                          </p:stCondLst>
                                        </p:cTn>
                                        <p:tgtEl>
                                          <p:spTgt spid="26"/>
                                        </p:tgtEl>
                                        <p:attrNameLst>
                                          <p:attrName>style.visibility</p:attrName>
                                        </p:attrNameLst>
                                      </p:cBhvr>
                                      <p:to>
                                        <p:strVal val="hidden"/>
                                      </p:to>
                                    </p:set>
                                  </p:childTnLst>
                                </p:cTn>
                              </p:par>
                              <p:par>
                                <p:cTn id="65" presetID="2" presetClass="exit" presetSubtype="4" fill="hold" nodeType="withEffect">
                                  <p:stCondLst>
                                    <p:cond delay="0"/>
                                  </p:stCondLst>
                                  <p:childTnLst>
                                    <p:anim calcmode="lin" valueType="num">
                                      <p:cBhvr additive="base">
                                        <p:cTn id="66" dur="500"/>
                                        <p:tgtEl>
                                          <p:spTgt spid="27"/>
                                        </p:tgtEl>
                                        <p:attrNameLst>
                                          <p:attrName>ppt_x</p:attrName>
                                        </p:attrNameLst>
                                      </p:cBhvr>
                                      <p:tavLst>
                                        <p:tav tm="0">
                                          <p:val>
                                            <p:strVal val="ppt_x"/>
                                          </p:val>
                                        </p:tav>
                                        <p:tav tm="100000">
                                          <p:val>
                                            <p:strVal val="ppt_x"/>
                                          </p:val>
                                        </p:tav>
                                      </p:tavLst>
                                    </p:anim>
                                    <p:anim calcmode="lin" valueType="num">
                                      <p:cBhvr additive="base">
                                        <p:cTn id="67" dur="500"/>
                                        <p:tgtEl>
                                          <p:spTgt spid="27"/>
                                        </p:tgtEl>
                                        <p:attrNameLst>
                                          <p:attrName>ppt_y</p:attrName>
                                        </p:attrNameLst>
                                      </p:cBhvr>
                                      <p:tavLst>
                                        <p:tav tm="0">
                                          <p:val>
                                            <p:strVal val="ppt_y"/>
                                          </p:val>
                                        </p:tav>
                                        <p:tav tm="100000">
                                          <p:val>
                                            <p:strVal val="1+ppt_h/2"/>
                                          </p:val>
                                        </p:tav>
                                      </p:tavLst>
                                    </p:anim>
                                    <p:set>
                                      <p:cBhvr>
                                        <p:cTn id="68" dur="1" fill="hold">
                                          <p:stCondLst>
                                            <p:cond delay="499"/>
                                          </p:stCondLst>
                                        </p:cTn>
                                        <p:tgtEl>
                                          <p:spTgt spid="27"/>
                                        </p:tgtEl>
                                        <p:attrNameLst>
                                          <p:attrName>style.visibility</p:attrName>
                                        </p:attrNameLst>
                                      </p:cBhvr>
                                      <p:to>
                                        <p:strVal val="hidden"/>
                                      </p:to>
                                    </p:set>
                                  </p:childTnLst>
                                </p:cTn>
                              </p:par>
                              <p:par>
                                <p:cTn id="69" presetID="2" presetClass="exit" presetSubtype="4" fill="hold" nodeType="withEffect">
                                  <p:stCondLst>
                                    <p:cond delay="0"/>
                                  </p:stCondLst>
                                  <p:childTnLst>
                                    <p:anim calcmode="lin" valueType="num">
                                      <p:cBhvr additive="base">
                                        <p:cTn id="70" dur="500"/>
                                        <p:tgtEl>
                                          <p:spTgt spid="29"/>
                                        </p:tgtEl>
                                        <p:attrNameLst>
                                          <p:attrName>ppt_x</p:attrName>
                                        </p:attrNameLst>
                                      </p:cBhvr>
                                      <p:tavLst>
                                        <p:tav tm="0">
                                          <p:val>
                                            <p:strVal val="ppt_x"/>
                                          </p:val>
                                        </p:tav>
                                        <p:tav tm="100000">
                                          <p:val>
                                            <p:strVal val="ppt_x"/>
                                          </p:val>
                                        </p:tav>
                                      </p:tavLst>
                                    </p:anim>
                                    <p:anim calcmode="lin" valueType="num">
                                      <p:cBhvr additive="base">
                                        <p:cTn id="71" dur="500"/>
                                        <p:tgtEl>
                                          <p:spTgt spid="29"/>
                                        </p:tgtEl>
                                        <p:attrNameLst>
                                          <p:attrName>ppt_y</p:attrName>
                                        </p:attrNameLst>
                                      </p:cBhvr>
                                      <p:tavLst>
                                        <p:tav tm="0">
                                          <p:val>
                                            <p:strVal val="ppt_y"/>
                                          </p:val>
                                        </p:tav>
                                        <p:tav tm="100000">
                                          <p:val>
                                            <p:strVal val="1+ppt_h/2"/>
                                          </p:val>
                                        </p:tav>
                                      </p:tavLst>
                                    </p:anim>
                                    <p:set>
                                      <p:cBhvr>
                                        <p:cTn id="72"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3" grpId="0"/>
      <p:bldP spid="24" grpId="0" animBg="1"/>
      <p:bldP spid="25" grpId="0" animBg="1"/>
      <p:bldP spid="30"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4B6A-C9F8-AB72-0983-6C207553B87F}"/>
              </a:ext>
            </a:extLst>
          </p:cNvPr>
          <p:cNvSpPr>
            <a:spLocks noGrp="1"/>
          </p:cNvSpPr>
          <p:nvPr>
            <p:ph type="title"/>
          </p:nvPr>
        </p:nvSpPr>
        <p:spPr/>
        <p:txBody>
          <a:bodyPr/>
          <a:lstStyle/>
          <a:p>
            <a:r>
              <a:rPr lang="en-US" dirty="0"/>
              <a:t>Walkthrough – XII </a:t>
            </a:r>
          </a:p>
        </p:txBody>
      </p:sp>
      <p:grpSp>
        <p:nvGrpSpPr>
          <p:cNvPr id="4" name="Group 26">
            <a:extLst>
              <a:ext uri="{FF2B5EF4-FFF2-40B4-BE49-F238E27FC236}">
                <a16:creationId xmlns:a16="http://schemas.microsoft.com/office/drawing/2014/main" id="{1563234F-2BF3-AA6B-5CF9-006B3A6B1CA7}"/>
              </a:ext>
            </a:extLst>
          </p:cNvPr>
          <p:cNvGrpSpPr>
            <a:grpSpLocks/>
          </p:cNvGrpSpPr>
          <p:nvPr/>
        </p:nvGrpSpPr>
        <p:grpSpPr bwMode="auto">
          <a:xfrm>
            <a:off x="3767138" y="4487863"/>
            <a:ext cx="5414962" cy="374241"/>
            <a:chOff x="480" y="1066"/>
            <a:chExt cx="3222" cy="222"/>
          </a:xfrm>
        </p:grpSpPr>
        <p:grpSp>
          <p:nvGrpSpPr>
            <p:cNvPr id="5" name="Group 27">
              <a:extLst>
                <a:ext uri="{FF2B5EF4-FFF2-40B4-BE49-F238E27FC236}">
                  <a16:creationId xmlns:a16="http://schemas.microsoft.com/office/drawing/2014/main" id="{F473D4F6-CF9C-3F8F-EB43-F8A25FB5D351}"/>
                </a:ext>
              </a:extLst>
            </p:cNvPr>
            <p:cNvGrpSpPr>
              <a:grpSpLocks/>
            </p:cNvGrpSpPr>
            <p:nvPr/>
          </p:nvGrpSpPr>
          <p:grpSpPr bwMode="auto">
            <a:xfrm>
              <a:off x="572" y="1066"/>
              <a:ext cx="2993" cy="0"/>
              <a:chOff x="459" y="725"/>
              <a:chExt cx="2993" cy="0"/>
            </a:xfrm>
          </p:grpSpPr>
          <p:sp>
            <p:nvSpPr>
              <p:cNvPr id="18" name="Line 28">
                <a:extLst>
                  <a:ext uri="{FF2B5EF4-FFF2-40B4-BE49-F238E27FC236}">
                    <a16:creationId xmlns:a16="http://schemas.microsoft.com/office/drawing/2014/main" id="{5E910314-8629-06E0-C59B-420787E982E3}"/>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9" name="Line 29">
                <a:extLst>
                  <a:ext uri="{FF2B5EF4-FFF2-40B4-BE49-F238E27FC236}">
                    <a16:creationId xmlns:a16="http://schemas.microsoft.com/office/drawing/2014/main" id="{C6EF62EE-4BD0-28AA-0947-AC699AFD4BC3}"/>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0" name="Line 30">
                <a:extLst>
                  <a:ext uri="{FF2B5EF4-FFF2-40B4-BE49-F238E27FC236}">
                    <a16:creationId xmlns:a16="http://schemas.microsoft.com/office/drawing/2014/main" id="{DE6C6E15-BC2A-45A3-25CA-724EC9A2D858}"/>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1" name="Line 31">
                <a:extLst>
                  <a:ext uri="{FF2B5EF4-FFF2-40B4-BE49-F238E27FC236}">
                    <a16:creationId xmlns:a16="http://schemas.microsoft.com/office/drawing/2014/main" id="{39B30E63-9DB7-17DC-2654-A291C4971206}"/>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2" name="Line 32">
                <a:extLst>
                  <a:ext uri="{FF2B5EF4-FFF2-40B4-BE49-F238E27FC236}">
                    <a16:creationId xmlns:a16="http://schemas.microsoft.com/office/drawing/2014/main" id="{6194EB34-142E-64D6-89E5-82171AEFDC42}"/>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3" name="Line 33">
                <a:extLst>
                  <a:ext uri="{FF2B5EF4-FFF2-40B4-BE49-F238E27FC236}">
                    <a16:creationId xmlns:a16="http://schemas.microsoft.com/office/drawing/2014/main" id="{6CE5E69E-CA4D-565D-E73A-6427E05F1491}"/>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4" name="Line 34">
                <a:extLst>
                  <a:ext uri="{FF2B5EF4-FFF2-40B4-BE49-F238E27FC236}">
                    <a16:creationId xmlns:a16="http://schemas.microsoft.com/office/drawing/2014/main" id="{279D8B42-2AE7-A90F-76E6-DE6C4C4CA249}"/>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5" name="Line 35">
                <a:extLst>
                  <a:ext uri="{FF2B5EF4-FFF2-40B4-BE49-F238E27FC236}">
                    <a16:creationId xmlns:a16="http://schemas.microsoft.com/office/drawing/2014/main" id="{5DD73CAB-B36B-09C6-1750-BC4CCB7081D4}"/>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6" name="Line 36">
                <a:extLst>
                  <a:ext uri="{FF2B5EF4-FFF2-40B4-BE49-F238E27FC236}">
                    <a16:creationId xmlns:a16="http://schemas.microsoft.com/office/drawing/2014/main" id="{98052F2E-25B9-9AED-B6BB-B9F2E6F8A210}"/>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7" name="Line 37">
                <a:extLst>
                  <a:ext uri="{FF2B5EF4-FFF2-40B4-BE49-F238E27FC236}">
                    <a16:creationId xmlns:a16="http://schemas.microsoft.com/office/drawing/2014/main" id="{713C17BF-F764-B8FF-20DD-8EAB2220154D}"/>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8" name="Line 38">
                <a:extLst>
                  <a:ext uri="{FF2B5EF4-FFF2-40B4-BE49-F238E27FC236}">
                    <a16:creationId xmlns:a16="http://schemas.microsoft.com/office/drawing/2014/main" id="{D58C727B-28BA-AD21-EAC8-2CED32B19ABB}"/>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 name="Text Box 39">
              <a:extLst>
                <a:ext uri="{FF2B5EF4-FFF2-40B4-BE49-F238E27FC236}">
                  <a16:creationId xmlns:a16="http://schemas.microsoft.com/office/drawing/2014/main" id="{8D968912-1ADE-13A3-906C-3643ADE88814}"/>
                </a:ext>
              </a:extLst>
            </p:cNvPr>
            <p:cNvSpPr txBox="1">
              <a:spLocks noChangeArrowheads="1"/>
            </p:cNvSpPr>
            <p:nvPr/>
          </p:nvSpPr>
          <p:spPr bwMode="auto">
            <a:xfrm>
              <a:off x="480"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7" name="Text Box 40">
              <a:extLst>
                <a:ext uri="{FF2B5EF4-FFF2-40B4-BE49-F238E27FC236}">
                  <a16:creationId xmlns:a16="http://schemas.microsoft.com/office/drawing/2014/main" id="{A40925CE-360A-80D0-C98F-E1BF4BB6DB99}"/>
                </a:ext>
              </a:extLst>
            </p:cNvPr>
            <p:cNvSpPr txBox="1">
              <a:spLocks noChangeArrowheads="1"/>
            </p:cNvSpPr>
            <p:nvPr/>
          </p:nvSpPr>
          <p:spPr bwMode="auto">
            <a:xfrm>
              <a:off x="754"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8" name="Text Box 41">
              <a:extLst>
                <a:ext uri="{FF2B5EF4-FFF2-40B4-BE49-F238E27FC236}">
                  <a16:creationId xmlns:a16="http://schemas.microsoft.com/office/drawing/2014/main" id="{92E0D17F-C42B-1CE4-8FD6-CEBA47BD6E7F}"/>
                </a:ext>
              </a:extLst>
            </p:cNvPr>
            <p:cNvSpPr txBox="1">
              <a:spLocks noChangeArrowheads="1"/>
            </p:cNvSpPr>
            <p:nvPr/>
          </p:nvSpPr>
          <p:spPr bwMode="auto">
            <a:xfrm>
              <a:off x="1026"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9" name="Text Box 42">
              <a:extLst>
                <a:ext uri="{FF2B5EF4-FFF2-40B4-BE49-F238E27FC236}">
                  <a16:creationId xmlns:a16="http://schemas.microsoft.com/office/drawing/2014/main" id="{B07C553A-3063-9B61-C108-17A1D2CBC93E}"/>
                </a:ext>
              </a:extLst>
            </p:cNvPr>
            <p:cNvSpPr txBox="1">
              <a:spLocks noChangeArrowheads="1"/>
            </p:cNvSpPr>
            <p:nvPr/>
          </p:nvSpPr>
          <p:spPr bwMode="auto">
            <a:xfrm>
              <a:off x="1298"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10" name="Text Box 43">
              <a:extLst>
                <a:ext uri="{FF2B5EF4-FFF2-40B4-BE49-F238E27FC236}">
                  <a16:creationId xmlns:a16="http://schemas.microsoft.com/office/drawing/2014/main" id="{A4484F60-E7BC-2036-B323-5B2D0049F364}"/>
                </a:ext>
              </a:extLst>
            </p:cNvPr>
            <p:cNvSpPr txBox="1">
              <a:spLocks noChangeArrowheads="1"/>
            </p:cNvSpPr>
            <p:nvPr/>
          </p:nvSpPr>
          <p:spPr bwMode="auto">
            <a:xfrm>
              <a:off x="157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11" name="Text Box 44">
              <a:extLst>
                <a:ext uri="{FF2B5EF4-FFF2-40B4-BE49-F238E27FC236}">
                  <a16:creationId xmlns:a16="http://schemas.microsoft.com/office/drawing/2014/main" id="{AC80226A-F160-CB99-9FD4-74D832E6FEF6}"/>
                </a:ext>
              </a:extLst>
            </p:cNvPr>
            <p:cNvSpPr txBox="1">
              <a:spLocks noChangeArrowheads="1"/>
            </p:cNvSpPr>
            <p:nvPr/>
          </p:nvSpPr>
          <p:spPr bwMode="auto">
            <a:xfrm>
              <a:off x="184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12" name="Text Box 45">
              <a:extLst>
                <a:ext uri="{FF2B5EF4-FFF2-40B4-BE49-F238E27FC236}">
                  <a16:creationId xmlns:a16="http://schemas.microsoft.com/office/drawing/2014/main" id="{98114E6A-A388-7724-864A-14E9309A6DD4}"/>
                </a:ext>
              </a:extLst>
            </p:cNvPr>
            <p:cNvSpPr txBox="1">
              <a:spLocks noChangeArrowheads="1"/>
            </p:cNvSpPr>
            <p:nvPr/>
          </p:nvSpPr>
          <p:spPr bwMode="auto">
            <a:xfrm>
              <a:off x="211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13" name="Text Box 46">
              <a:extLst>
                <a:ext uri="{FF2B5EF4-FFF2-40B4-BE49-F238E27FC236}">
                  <a16:creationId xmlns:a16="http://schemas.microsoft.com/office/drawing/2014/main" id="{F7337565-ED4E-D748-2BA1-30A3EC2DABA1}"/>
                </a:ext>
              </a:extLst>
            </p:cNvPr>
            <p:cNvSpPr txBox="1">
              <a:spLocks noChangeArrowheads="1"/>
            </p:cNvSpPr>
            <p:nvPr/>
          </p:nvSpPr>
          <p:spPr bwMode="auto">
            <a:xfrm>
              <a:off x="2387"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4" name="Text Box 47">
              <a:extLst>
                <a:ext uri="{FF2B5EF4-FFF2-40B4-BE49-F238E27FC236}">
                  <a16:creationId xmlns:a16="http://schemas.microsoft.com/office/drawing/2014/main" id="{17C536D0-F761-6CED-4ACF-2B3DC7ADCF24}"/>
                </a:ext>
              </a:extLst>
            </p:cNvPr>
            <p:cNvSpPr txBox="1">
              <a:spLocks noChangeArrowheads="1"/>
            </p:cNvSpPr>
            <p:nvPr/>
          </p:nvSpPr>
          <p:spPr bwMode="auto">
            <a:xfrm>
              <a:off x="2659"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15" name="Text Box 48">
              <a:extLst>
                <a:ext uri="{FF2B5EF4-FFF2-40B4-BE49-F238E27FC236}">
                  <a16:creationId xmlns:a16="http://schemas.microsoft.com/office/drawing/2014/main" id="{DD77BD94-DE91-7A3C-A788-383146058808}"/>
                </a:ext>
              </a:extLst>
            </p:cNvPr>
            <p:cNvSpPr txBox="1">
              <a:spLocks noChangeArrowheads="1"/>
            </p:cNvSpPr>
            <p:nvPr/>
          </p:nvSpPr>
          <p:spPr bwMode="auto">
            <a:xfrm>
              <a:off x="293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6" name="Text Box 49">
              <a:extLst>
                <a:ext uri="{FF2B5EF4-FFF2-40B4-BE49-F238E27FC236}">
                  <a16:creationId xmlns:a16="http://schemas.microsoft.com/office/drawing/2014/main" id="{6CFBF21D-656D-0137-FA46-F3C2485E7609}"/>
                </a:ext>
              </a:extLst>
            </p:cNvPr>
            <p:cNvSpPr txBox="1">
              <a:spLocks noChangeArrowheads="1"/>
            </p:cNvSpPr>
            <p:nvPr/>
          </p:nvSpPr>
          <p:spPr bwMode="auto">
            <a:xfrm>
              <a:off x="320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17" name="Text Box 50">
              <a:extLst>
                <a:ext uri="{FF2B5EF4-FFF2-40B4-BE49-F238E27FC236}">
                  <a16:creationId xmlns:a16="http://schemas.microsoft.com/office/drawing/2014/main" id="{97103695-1DA7-5AFD-BB20-DA872BAA1B55}"/>
                </a:ext>
              </a:extLst>
            </p:cNvPr>
            <p:cNvSpPr txBox="1">
              <a:spLocks noChangeArrowheads="1"/>
            </p:cNvSpPr>
            <p:nvPr/>
          </p:nvSpPr>
          <p:spPr bwMode="auto">
            <a:xfrm>
              <a:off x="347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grpSp>
      <p:sp>
        <p:nvSpPr>
          <p:cNvPr id="29" name="Line 51">
            <a:extLst>
              <a:ext uri="{FF2B5EF4-FFF2-40B4-BE49-F238E27FC236}">
                <a16:creationId xmlns:a16="http://schemas.microsoft.com/office/drawing/2014/main" id="{B3209DA8-7879-9F39-6ED8-35E86FDCCFBC}"/>
              </a:ext>
            </a:extLst>
          </p:cNvPr>
          <p:cNvSpPr>
            <a:spLocks noChangeShapeType="1"/>
          </p:cNvSpPr>
          <p:nvPr/>
        </p:nvSpPr>
        <p:spPr bwMode="auto">
          <a:xfrm>
            <a:off x="43799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52">
            <a:extLst>
              <a:ext uri="{FF2B5EF4-FFF2-40B4-BE49-F238E27FC236}">
                <a16:creationId xmlns:a16="http://schemas.microsoft.com/office/drawing/2014/main" id="{E49415EC-FFFA-4C8B-63C3-A6FFB1FEF920}"/>
              </a:ext>
            </a:extLst>
          </p:cNvPr>
          <p:cNvSpPr>
            <a:spLocks noChangeShapeType="1"/>
          </p:cNvSpPr>
          <p:nvPr/>
        </p:nvSpPr>
        <p:spPr bwMode="auto">
          <a:xfrm>
            <a:off x="4379913" y="2555875"/>
            <a:ext cx="13716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53">
            <a:extLst>
              <a:ext uri="{FF2B5EF4-FFF2-40B4-BE49-F238E27FC236}">
                <a16:creationId xmlns:a16="http://schemas.microsoft.com/office/drawing/2014/main" id="{6020AAF5-6E2B-F528-5F57-373C6F6198D3}"/>
              </a:ext>
            </a:extLst>
          </p:cNvPr>
          <p:cNvSpPr>
            <a:spLocks noChangeShapeType="1"/>
          </p:cNvSpPr>
          <p:nvPr/>
        </p:nvSpPr>
        <p:spPr bwMode="auto">
          <a:xfrm>
            <a:off x="57515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54">
            <a:extLst>
              <a:ext uri="{FF2B5EF4-FFF2-40B4-BE49-F238E27FC236}">
                <a16:creationId xmlns:a16="http://schemas.microsoft.com/office/drawing/2014/main" id="{D72F12B8-03A7-CF78-251D-28E0B66E37C9}"/>
              </a:ext>
            </a:extLst>
          </p:cNvPr>
          <p:cNvSpPr>
            <a:spLocks noChangeShapeType="1"/>
          </p:cNvSpPr>
          <p:nvPr/>
        </p:nvSpPr>
        <p:spPr bwMode="auto">
          <a:xfrm>
            <a:off x="4837113" y="2200275"/>
            <a:ext cx="0" cy="7381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55">
            <a:extLst>
              <a:ext uri="{FF2B5EF4-FFF2-40B4-BE49-F238E27FC236}">
                <a16:creationId xmlns:a16="http://schemas.microsoft.com/office/drawing/2014/main" id="{85C91DF1-5708-434A-A9D1-F3C39DCCDC6E}"/>
              </a:ext>
            </a:extLst>
          </p:cNvPr>
          <p:cNvSpPr>
            <a:spLocks noChangeShapeType="1"/>
          </p:cNvSpPr>
          <p:nvPr/>
        </p:nvSpPr>
        <p:spPr bwMode="auto">
          <a:xfrm>
            <a:off x="7581900" y="2200275"/>
            <a:ext cx="0" cy="7381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56">
            <a:extLst>
              <a:ext uri="{FF2B5EF4-FFF2-40B4-BE49-F238E27FC236}">
                <a16:creationId xmlns:a16="http://schemas.microsoft.com/office/drawing/2014/main" id="{72781D81-7CC4-DCDE-241D-8566A6A1F784}"/>
              </a:ext>
            </a:extLst>
          </p:cNvPr>
          <p:cNvSpPr>
            <a:spLocks noChangeShapeType="1"/>
          </p:cNvSpPr>
          <p:nvPr/>
        </p:nvSpPr>
        <p:spPr bwMode="auto">
          <a:xfrm flipV="1">
            <a:off x="4837114" y="2938463"/>
            <a:ext cx="274478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57">
            <a:extLst>
              <a:ext uri="{FF2B5EF4-FFF2-40B4-BE49-F238E27FC236}">
                <a16:creationId xmlns:a16="http://schemas.microsoft.com/office/drawing/2014/main" id="{FC4F0C10-3A5B-7464-2719-AA289A4A64EC}"/>
              </a:ext>
            </a:extLst>
          </p:cNvPr>
          <p:cNvSpPr>
            <a:spLocks noChangeShapeType="1"/>
          </p:cNvSpPr>
          <p:nvPr/>
        </p:nvSpPr>
        <p:spPr bwMode="auto">
          <a:xfrm>
            <a:off x="5294313" y="2200275"/>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58">
            <a:extLst>
              <a:ext uri="{FF2B5EF4-FFF2-40B4-BE49-F238E27FC236}">
                <a16:creationId xmlns:a16="http://schemas.microsoft.com/office/drawing/2014/main" id="{F9F1412B-35B6-730F-4539-25DD2AC21D20}"/>
              </a:ext>
            </a:extLst>
          </p:cNvPr>
          <p:cNvSpPr>
            <a:spLocks noChangeShapeType="1"/>
          </p:cNvSpPr>
          <p:nvPr/>
        </p:nvSpPr>
        <p:spPr bwMode="auto">
          <a:xfrm>
            <a:off x="4830763" y="3344863"/>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59">
            <a:extLst>
              <a:ext uri="{FF2B5EF4-FFF2-40B4-BE49-F238E27FC236}">
                <a16:creationId xmlns:a16="http://schemas.microsoft.com/office/drawing/2014/main" id="{F9ED156E-2770-6A56-D44D-B67E13A54963}"/>
              </a:ext>
            </a:extLst>
          </p:cNvPr>
          <p:cNvSpPr>
            <a:spLocks noChangeShapeType="1"/>
          </p:cNvSpPr>
          <p:nvPr/>
        </p:nvSpPr>
        <p:spPr bwMode="auto">
          <a:xfrm>
            <a:off x="5749925" y="3344863"/>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60">
            <a:extLst>
              <a:ext uri="{FF2B5EF4-FFF2-40B4-BE49-F238E27FC236}">
                <a16:creationId xmlns:a16="http://schemas.microsoft.com/office/drawing/2014/main" id="{399CB6B5-3AB7-D779-B3A2-299B57C493B9}"/>
              </a:ext>
            </a:extLst>
          </p:cNvPr>
          <p:cNvSpPr>
            <a:spLocks noChangeShapeType="1"/>
          </p:cNvSpPr>
          <p:nvPr/>
        </p:nvSpPr>
        <p:spPr bwMode="auto">
          <a:xfrm>
            <a:off x="4808539" y="3344863"/>
            <a:ext cx="96043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61">
            <a:extLst>
              <a:ext uri="{FF2B5EF4-FFF2-40B4-BE49-F238E27FC236}">
                <a16:creationId xmlns:a16="http://schemas.microsoft.com/office/drawing/2014/main" id="{6F4B638F-6765-A26E-AB23-E7A108700995}"/>
              </a:ext>
            </a:extLst>
          </p:cNvPr>
          <p:cNvSpPr>
            <a:spLocks noChangeShapeType="1"/>
          </p:cNvSpPr>
          <p:nvPr/>
        </p:nvSpPr>
        <p:spPr bwMode="auto">
          <a:xfrm>
            <a:off x="6664325" y="3725863"/>
            <a:ext cx="0" cy="762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62">
            <a:extLst>
              <a:ext uri="{FF2B5EF4-FFF2-40B4-BE49-F238E27FC236}">
                <a16:creationId xmlns:a16="http://schemas.microsoft.com/office/drawing/2014/main" id="{C8E463F5-3879-7E3E-C6DD-6B9F8D98F4EC}"/>
              </a:ext>
            </a:extLst>
          </p:cNvPr>
          <p:cNvSpPr>
            <a:spLocks noChangeShapeType="1"/>
          </p:cNvSpPr>
          <p:nvPr/>
        </p:nvSpPr>
        <p:spPr bwMode="auto">
          <a:xfrm>
            <a:off x="6208713" y="2200275"/>
            <a:ext cx="0" cy="15255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3">
            <a:extLst>
              <a:ext uri="{FF2B5EF4-FFF2-40B4-BE49-F238E27FC236}">
                <a16:creationId xmlns:a16="http://schemas.microsoft.com/office/drawing/2014/main" id="{A291CBF8-ED40-97CC-1D5F-6276A45E88B8}"/>
              </a:ext>
            </a:extLst>
          </p:cNvPr>
          <p:cNvSpPr>
            <a:spLocks noChangeShapeType="1"/>
          </p:cNvSpPr>
          <p:nvPr/>
        </p:nvSpPr>
        <p:spPr bwMode="auto">
          <a:xfrm>
            <a:off x="6208713" y="3725863"/>
            <a:ext cx="4572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64">
            <a:extLst>
              <a:ext uri="{FF2B5EF4-FFF2-40B4-BE49-F238E27FC236}">
                <a16:creationId xmlns:a16="http://schemas.microsoft.com/office/drawing/2014/main" id="{5AE7DEA9-F13F-238F-0677-6EB63BF5C072}"/>
              </a:ext>
            </a:extLst>
          </p:cNvPr>
          <p:cNvSpPr>
            <a:spLocks noChangeShapeType="1"/>
          </p:cNvSpPr>
          <p:nvPr/>
        </p:nvSpPr>
        <p:spPr bwMode="auto">
          <a:xfrm>
            <a:off x="6667500" y="2200275"/>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5">
            <a:extLst>
              <a:ext uri="{FF2B5EF4-FFF2-40B4-BE49-F238E27FC236}">
                <a16:creationId xmlns:a16="http://schemas.microsoft.com/office/drawing/2014/main" id="{F723C939-1F49-1845-A78B-94F3F723D482}"/>
              </a:ext>
            </a:extLst>
          </p:cNvPr>
          <p:cNvSpPr>
            <a:spLocks noChangeShapeType="1"/>
          </p:cNvSpPr>
          <p:nvPr/>
        </p:nvSpPr>
        <p:spPr bwMode="auto">
          <a:xfrm>
            <a:off x="8493125" y="3344863"/>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6">
            <a:extLst>
              <a:ext uri="{FF2B5EF4-FFF2-40B4-BE49-F238E27FC236}">
                <a16:creationId xmlns:a16="http://schemas.microsoft.com/office/drawing/2014/main" id="{36157608-BF1B-E866-DF62-C6F80F97D853}"/>
              </a:ext>
            </a:extLst>
          </p:cNvPr>
          <p:cNvSpPr>
            <a:spLocks noChangeShapeType="1"/>
          </p:cNvSpPr>
          <p:nvPr/>
        </p:nvSpPr>
        <p:spPr bwMode="auto">
          <a:xfrm>
            <a:off x="6667500" y="3344863"/>
            <a:ext cx="18288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67">
            <a:extLst>
              <a:ext uri="{FF2B5EF4-FFF2-40B4-BE49-F238E27FC236}">
                <a16:creationId xmlns:a16="http://schemas.microsoft.com/office/drawing/2014/main" id="{D38B74C3-0B49-7507-706A-C0E58C14518E}"/>
              </a:ext>
            </a:extLst>
          </p:cNvPr>
          <p:cNvSpPr>
            <a:spLocks noChangeShapeType="1"/>
          </p:cNvSpPr>
          <p:nvPr/>
        </p:nvSpPr>
        <p:spPr bwMode="auto">
          <a:xfrm>
            <a:off x="8950325" y="3725863"/>
            <a:ext cx="0" cy="762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8">
            <a:extLst>
              <a:ext uri="{FF2B5EF4-FFF2-40B4-BE49-F238E27FC236}">
                <a16:creationId xmlns:a16="http://schemas.microsoft.com/office/drawing/2014/main" id="{2AA5EBA9-EDC9-CD48-1749-858A742664D7}"/>
              </a:ext>
            </a:extLst>
          </p:cNvPr>
          <p:cNvSpPr>
            <a:spLocks noChangeShapeType="1"/>
          </p:cNvSpPr>
          <p:nvPr/>
        </p:nvSpPr>
        <p:spPr bwMode="auto">
          <a:xfrm>
            <a:off x="7578725" y="3725863"/>
            <a:ext cx="0" cy="762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69">
            <a:extLst>
              <a:ext uri="{FF2B5EF4-FFF2-40B4-BE49-F238E27FC236}">
                <a16:creationId xmlns:a16="http://schemas.microsoft.com/office/drawing/2014/main" id="{08369D9F-410F-CAB0-7347-F9F6A5B3BE4D}"/>
              </a:ext>
            </a:extLst>
          </p:cNvPr>
          <p:cNvSpPr>
            <a:spLocks noChangeShapeType="1"/>
          </p:cNvSpPr>
          <p:nvPr/>
        </p:nvSpPr>
        <p:spPr bwMode="auto">
          <a:xfrm>
            <a:off x="7566026" y="3725863"/>
            <a:ext cx="140176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70">
            <a:extLst>
              <a:ext uri="{FF2B5EF4-FFF2-40B4-BE49-F238E27FC236}">
                <a16:creationId xmlns:a16="http://schemas.microsoft.com/office/drawing/2014/main" id="{645B5290-7AFD-192B-BA4E-410B5AFE006F}"/>
              </a:ext>
            </a:extLst>
          </p:cNvPr>
          <p:cNvSpPr>
            <a:spLocks noChangeShapeType="1"/>
          </p:cNvSpPr>
          <p:nvPr/>
        </p:nvSpPr>
        <p:spPr bwMode="auto">
          <a:xfrm>
            <a:off x="8039100" y="2200275"/>
            <a:ext cx="0" cy="15255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71">
            <a:extLst>
              <a:ext uri="{FF2B5EF4-FFF2-40B4-BE49-F238E27FC236}">
                <a16:creationId xmlns:a16="http://schemas.microsoft.com/office/drawing/2014/main" id="{4F8F8AAF-387A-1CB3-F339-56CFFF7C8DFC}"/>
              </a:ext>
            </a:extLst>
          </p:cNvPr>
          <p:cNvSpPr>
            <a:spLocks noChangeShapeType="1"/>
          </p:cNvSpPr>
          <p:nvPr/>
        </p:nvSpPr>
        <p:spPr bwMode="auto">
          <a:xfrm>
            <a:off x="8496300"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72">
            <a:extLst>
              <a:ext uri="{FF2B5EF4-FFF2-40B4-BE49-F238E27FC236}">
                <a16:creationId xmlns:a16="http://schemas.microsoft.com/office/drawing/2014/main" id="{791A0BA5-0FF8-E20A-F6F9-B776AB8CDA80}"/>
              </a:ext>
            </a:extLst>
          </p:cNvPr>
          <p:cNvSpPr>
            <a:spLocks noChangeShapeType="1"/>
          </p:cNvSpPr>
          <p:nvPr/>
        </p:nvSpPr>
        <p:spPr bwMode="auto">
          <a:xfrm>
            <a:off x="8953500" y="2174875"/>
            <a:ext cx="0" cy="381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73">
            <a:extLst>
              <a:ext uri="{FF2B5EF4-FFF2-40B4-BE49-F238E27FC236}">
                <a16:creationId xmlns:a16="http://schemas.microsoft.com/office/drawing/2014/main" id="{8178E70F-624D-6F55-82DE-09E32C21E13D}"/>
              </a:ext>
            </a:extLst>
          </p:cNvPr>
          <p:cNvSpPr>
            <a:spLocks noChangeShapeType="1"/>
          </p:cNvSpPr>
          <p:nvPr/>
        </p:nvSpPr>
        <p:spPr bwMode="auto">
          <a:xfrm flipV="1">
            <a:off x="8496300" y="2555875"/>
            <a:ext cx="4572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74">
            <a:extLst>
              <a:ext uri="{FF2B5EF4-FFF2-40B4-BE49-F238E27FC236}">
                <a16:creationId xmlns:a16="http://schemas.microsoft.com/office/drawing/2014/main" id="{414D285A-C9C8-F268-5A56-495363787711}"/>
              </a:ext>
            </a:extLst>
          </p:cNvPr>
          <p:cNvSpPr>
            <a:spLocks noChangeShapeType="1"/>
          </p:cNvSpPr>
          <p:nvPr/>
        </p:nvSpPr>
        <p:spPr bwMode="auto">
          <a:xfrm>
            <a:off x="6207125" y="4106863"/>
            <a:ext cx="0" cy="381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75">
            <a:extLst>
              <a:ext uri="{FF2B5EF4-FFF2-40B4-BE49-F238E27FC236}">
                <a16:creationId xmlns:a16="http://schemas.microsoft.com/office/drawing/2014/main" id="{47A31F56-CA4A-1C3C-D196-D25DEA53125F}"/>
              </a:ext>
            </a:extLst>
          </p:cNvPr>
          <p:cNvSpPr>
            <a:spLocks noChangeShapeType="1"/>
          </p:cNvSpPr>
          <p:nvPr/>
        </p:nvSpPr>
        <p:spPr bwMode="auto">
          <a:xfrm>
            <a:off x="3916363" y="4106863"/>
            <a:ext cx="0" cy="381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76">
            <a:extLst>
              <a:ext uri="{FF2B5EF4-FFF2-40B4-BE49-F238E27FC236}">
                <a16:creationId xmlns:a16="http://schemas.microsoft.com/office/drawing/2014/main" id="{8F30E86B-4FFC-D6AC-819C-D72729F5145F}"/>
              </a:ext>
            </a:extLst>
          </p:cNvPr>
          <p:cNvSpPr>
            <a:spLocks noChangeShapeType="1"/>
          </p:cNvSpPr>
          <p:nvPr/>
        </p:nvSpPr>
        <p:spPr bwMode="auto">
          <a:xfrm>
            <a:off x="8035925" y="4106863"/>
            <a:ext cx="0" cy="381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77">
            <a:extLst>
              <a:ext uri="{FF2B5EF4-FFF2-40B4-BE49-F238E27FC236}">
                <a16:creationId xmlns:a16="http://schemas.microsoft.com/office/drawing/2014/main" id="{A1223E0C-6965-40E7-0DD2-68DDD9274A6D}"/>
              </a:ext>
            </a:extLst>
          </p:cNvPr>
          <p:cNvSpPr>
            <a:spLocks noChangeShapeType="1"/>
          </p:cNvSpPr>
          <p:nvPr/>
        </p:nvSpPr>
        <p:spPr bwMode="auto">
          <a:xfrm>
            <a:off x="7121525" y="4106863"/>
            <a:ext cx="0" cy="381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78">
            <a:extLst>
              <a:ext uri="{FF2B5EF4-FFF2-40B4-BE49-F238E27FC236}">
                <a16:creationId xmlns:a16="http://schemas.microsoft.com/office/drawing/2014/main" id="{616A506E-02F4-EECB-3FDF-17876D0D2579}"/>
              </a:ext>
            </a:extLst>
          </p:cNvPr>
          <p:cNvSpPr>
            <a:spLocks noChangeShapeType="1"/>
          </p:cNvSpPr>
          <p:nvPr/>
        </p:nvSpPr>
        <p:spPr bwMode="auto">
          <a:xfrm>
            <a:off x="3905251" y="4114800"/>
            <a:ext cx="2308225"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79">
            <a:extLst>
              <a:ext uri="{FF2B5EF4-FFF2-40B4-BE49-F238E27FC236}">
                <a16:creationId xmlns:a16="http://schemas.microsoft.com/office/drawing/2014/main" id="{40F1D86F-6127-A025-011D-4653606BE7E1}"/>
              </a:ext>
            </a:extLst>
          </p:cNvPr>
          <p:cNvSpPr>
            <a:spLocks noChangeShapeType="1"/>
          </p:cNvSpPr>
          <p:nvPr/>
        </p:nvSpPr>
        <p:spPr bwMode="auto">
          <a:xfrm>
            <a:off x="7100889" y="4106863"/>
            <a:ext cx="941387"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80">
            <a:extLst>
              <a:ext uri="{FF2B5EF4-FFF2-40B4-BE49-F238E27FC236}">
                <a16:creationId xmlns:a16="http://schemas.microsoft.com/office/drawing/2014/main" id="{03AFC128-6EA2-6C64-1B6B-6B5AAAA0B27C}"/>
              </a:ext>
            </a:extLst>
          </p:cNvPr>
          <p:cNvSpPr>
            <a:spLocks noChangeShapeType="1"/>
          </p:cNvSpPr>
          <p:nvPr/>
        </p:nvSpPr>
        <p:spPr bwMode="auto">
          <a:xfrm>
            <a:off x="4373563" y="3725863"/>
            <a:ext cx="0" cy="762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81">
            <a:extLst>
              <a:ext uri="{FF2B5EF4-FFF2-40B4-BE49-F238E27FC236}">
                <a16:creationId xmlns:a16="http://schemas.microsoft.com/office/drawing/2014/main" id="{377151DD-AA0F-318C-971B-AAA654F6DF38}"/>
              </a:ext>
            </a:extLst>
          </p:cNvPr>
          <p:cNvSpPr>
            <a:spLocks noChangeShapeType="1"/>
          </p:cNvSpPr>
          <p:nvPr/>
        </p:nvSpPr>
        <p:spPr bwMode="auto">
          <a:xfrm>
            <a:off x="5291138" y="3725863"/>
            <a:ext cx="0" cy="762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82">
            <a:extLst>
              <a:ext uri="{FF2B5EF4-FFF2-40B4-BE49-F238E27FC236}">
                <a16:creationId xmlns:a16="http://schemas.microsoft.com/office/drawing/2014/main" id="{D8DED227-A21D-5949-8E46-270B3F875974}"/>
              </a:ext>
            </a:extLst>
          </p:cNvPr>
          <p:cNvSpPr>
            <a:spLocks noChangeShapeType="1"/>
          </p:cNvSpPr>
          <p:nvPr/>
        </p:nvSpPr>
        <p:spPr bwMode="auto">
          <a:xfrm>
            <a:off x="4354514" y="3725863"/>
            <a:ext cx="96043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83">
            <a:extLst>
              <a:ext uri="{FF2B5EF4-FFF2-40B4-BE49-F238E27FC236}">
                <a16:creationId xmlns:a16="http://schemas.microsoft.com/office/drawing/2014/main" id="{B6432505-727C-4C6D-2D1A-E49DE05667C4}"/>
              </a:ext>
            </a:extLst>
          </p:cNvPr>
          <p:cNvSpPr>
            <a:spLocks noChangeShapeType="1"/>
          </p:cNvSpPr>
          <p:nvPr/>
        </p:nvSpPr>
        <p:spPr bwMode="auto">
          <a:xfrm>
            <a:off x="3922714" y="2555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2" name="Line 84">
            <a:extLst>
              <a:ext uri="{FF2B5EF4-FFF2-40B4-BE49-F238E27FC236}">
                <a16:creationId xmlns:a16="http://schemas.microsoft.com/office/drawing/2014/main" id="{F2B392C4-73A0-5550-5445-1F8661C5E9D3}"/>
              </a:ext>
            </a:extLst>
          </p:cNvPr>
          <p:cNvSpPr>
            <a:spLocks noChangeShapeType="1"/>
          </p:cNvSpPr>
          <p:nvPr/>
        </p:nvSpPr>
        <p:spPr bwMode="auto">
          <a:xfrm>
            <a:off x="3922714" y="2936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 name="Line 85">
            <a:extLst>
              <a:ext uri="{FF2B5EF4-FFF2-40B4-BE49-F238E27FC236}">
                <a16:creationId xmlns:a16="http://schemas.microsoft.com/office/drawing/2014/main" id="{31F34F89-4BE9-A30A-15BF-D0AC25C7CD2C}"/>
              </a:ext>
            </a:extLst>
          </p:cNvPr>
          <p:cNvSpPr>
            <a:spLocks noChangeShapeType="1"/>
          </p:cNvSpPr>
          <p:nvPr/>
        </p:nvSpPr>
        <p:spPr bwMode="auto">
          <a:xfrm>
            <a:off x="3922714" y="3352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4" name="Line 86">
            <a:extLst>
              <a:ext uri="{FF2B5EF4-FFF2-40B4-BE49-F238E27FC236}">
                <a16:creationId xmlns:a16="http://schemas.microsoft.com/office/drawing/2014/main" id="{557F4DD6-8801-28E7-5481-333DAF9DE25A}"/>
              </a:ext>
            </a:extLst>
          </p:cNvPr>
          <p:cNvSpPr>
            <a:spLocks noChangeShapeType="1"/>
          </p:cNvSpPr>
          <p:nvPr/>
        </p:nvSpPr>
        <p:spPr bwMode="auto">
          <a:xfrm>
            <a:off x="3922714" y="3733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5" name="Line 87">
            <a:extLst>
              <a:ext uri="{FF2B5EF4-FFF2-40B4-BE49-F238E27FC236}">
                <a16:creationId xmlns:a16="http://schemas.microsoft.com/office/drawing/2014/main" id="{7B722679-FC82-0E76-167A-E9EACD4CE485}"/>
              </a:ext>
            </a:extLst>
          </p:cNvPr>
          <p:cNvSpPr>
            <a:spLocks noChangeShapeType="1"/>
          </p:cNvSpPr>
          <p:nvPr/>
        </p:nvSpPr>
        <p:spPr bwMode="auto">
          <a:xfrm>
            <a:off x="3922714" y="4114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6" name="Text Box 88">
            <a:extLst>
              <a:ext uri="{FF2B5EF4-FFF2-40B4-BE49-F238E27FC236}">
                <a16:creationId xmlns:a16="http://schemas.microsoft.com/office/drawing/2014/main" id="{B8A207F2-FD40-CAD2-E9AD-E0A93A690AB8}"/>
              </a:ext>
            </a:extLst>
          </p:cNvPr>
          <p:cNvSpPr txBox="1">
            <a:spLocks noChangeArrowheads="1"/>
          </p:cNvSpPr>
          <p:nvPr/>
        </p:nvSpPr>
        <p:spPr bwMode="auto">
          <a:xfrm>
            <a:off x="3452814" y="2389188"/>
            <a:ext cx="32374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1</a:t>
            </a:r>
            <a:endParaRPr lang="en-US" altLang="zh-CN">
              <a:ea typeface="ＭＳ Ｐゴシック" panose="020B0600070205080204" pitchFamily="34" charset="-128"/>
            </a:endParaRPr>
          </a:p>
        </p:txBody>
      </p:sp>
      <p:sp>
        <p:nvSpPr>
          <p:cNvPr id="67" name="Text Box 89">
            <a:extLst>
              <a:ext uri="{FF2B5EF4-FFF2-40B4-BE49-F238E27FC236}">
                <a16:creationId xmlns:a16="http://schemas.microsoft.com/office/drawing/2014/main" id="{9838232D-94A3-E634-6A0D-E65DE2339CAF}"/>
              </a:ext>
            </a:extLst>
          </p:cNvPr>
          <p:cNvSpPr txBox="1">
            <a:spLocks noChangeArrowheads="1"/>
          </p:cNvSpPr>
          <p:nvPr/>
        </p:nvSpPr>
        <p:spPr bwMode="auto">
          <a:xfrm>
            <a:off x="3176588" y="2735263"/>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2</a:t>
            </a:r>
            <a:endParaRPr lang="en-US" altLang="zh-CN">
              <a:ea typeface="ＭＳ Ｐゴシック" panose="020B0600070205080204" pitchFamily="34" charset="-128"/>
            </a:endParaRPr>
          </a:p>
        </p:txBody>
      </p:sp>
      <p:sp>
        <p:nvSpPr>
          <p:cNvPr id="68" name="Text Box 90">
            <a:extLst>
              <a:ext uri="{FF2B5EF4-FFF2-40B4-BE49-F238E27FC236}">
                <a16:creationId xmlns:a16="http://schemas.microsoft.com/office/drawing/2014/main" id="{7A774717-BD1F-E337-3764-1CD926DBE5A4}"/>
              </a:ext>
            </a:extLst>
          </p:cNvPr>
          <p:cNvSpPr txBox="1">
            <a:spLocks noChangeArrowheads="1"/>
          </p:cNvSpPr>
          <p:nvPr/>
        </p:nvSpPr>
        <p:spPr bwMode="auto">
          <a:xfrm>
            <a:off x="3176588" y="3114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3</a:t>
            </a:r>
            <a:endParaRPr lang="en-US" altLang="zh-CN">
              <a:ea typeface="ＭＳ Ｐゴシック" panose="020B0600070205080204" pitchFamily="34" charset="-128"/>
            </a:endParaRPr>
          </a:p>
        </p:txBody>
      </p:sp>
      <p:sp>
        <p:nvSpPr>
          <p:cNvPr id="69" name="Text Box 91">
            <a:extLst>
              <a:ext uri="{FF2B5EF4-FFF2-40B4-BE49-F238E27FC236}">
                <a16:creationId xmlns:a16="http://schemas.microsoft.com/office/drawing/2014/main" id="{4CD72548-D81E-4187-CBA0-639B12F52C90}"/>
              </a:ext>
            </a:extLst>
          </p:cNvPr>
          <p:cNvSpPr txBox="1">
            <a:spLocks noChangeArrowheads="1"/>
          </p:cNvSpPr>
          <p:nvPr/>
        </p:nvSpPr>
        <p:spPr bwMode="auto">
          <a:xfrm>
            <a:off x="3176588" y="3495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4</a:t>
            </a:r>
            <a:endParaRPr lang="en-US" altLang="zh-CN">
              <a:ea typeface="ＭＳ Ｐゴシック" panose="020B0600070205080204" pitchFamily="34" charset="-128"/>
            </a:endParaRPr>
          </a:p>
        </p:txBody>
      </p:sp>
      <p:sp>
        <p:nvSpPr>
          <p:cNvPr id="70" name="Text Box 92">
            <a:extLst>
              <a:ext uri="{FF2B5EF4-FFF2-40B4-BE49-F238E27FC236}">
                <a16:creationId xmlns:a16="http://schemas.microsoft.com/office/drawing/2014/main" id="{7C91C950-9D2A-BB65-C902-922BB489668E}"/>
              </a:ext>
            </a:extLst>
          </p:cNvPr>
          <p:cNvSpPr txBox="1">
            <a:spLocks noChangeArrowheads="1"/>
          </p:cNvSpPr>
          <p:nvPr/>
        </p:nvSpPr>
        <p:spPr bwMode="auto">
          <a:xfrm>
            <a:off x="2220914" y="3916363"/>
            <a:ext cx="1676681"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solidFill>
                  <a:schemeClr val="bg2"/>
                </a:solidFill>
                <a:ea typeface="ＭＳ Ｐゴシック" panose="020B0600070205080204" pitchFamily="34" charset="-128"/>
              </a:rPr>
              <a:t> </a:t>
            </a:r>
            <a:r>
              <a:rPr lang="de-DE" altLang="en-US" i="1">
                <a:solidFill>
                  <a:srgbClr val="000000"/>
                </a:solidFill>
                <a:ea typeface="ＭＳ Ｐゴシック" panose="020B0600070205080204" pitchFamily="34" charset="-128"/>
              </a:rPr>
              <a:t>curr_track</a:t>
            </a:r>
            <a:r>
              <a:rPr lang="de-DE" altLang="en-US">
                <a:ea typeface="ＭＳ Ｐゴシック" panose="020B0600070205080204" pitchFamily="34" charset="-128"/>
              </a:rPr>
              <a:t> = 5</a:t>
            </a:r>
            <a:endParaRPr lang="en-US" altLang="zh-CN">
              <a:ea typeface="ＭＳ Ｐゴシック" panose="020B0600070205080204" pitchFamily="34" charset="-128"/>
            </a:endParaRPr>
          </a:p>
        </p:txBody>
      </p:sp>
      <p:sp>
        <p:nvSpPr>
          <p:cNvPr id="71" name="Text Box 94">
            <a:extLst>
              <a:ext uri="{FF2B5EF4-FFF2-40B4-BE49-F238E27FC236}">
                <a16:creationId xmlns:a16="http://schemas.microsoft.com/office/drawing/2014/main" id="{A3659963-1E02-C532-BA2C-7498F36AE80F}"/>
              </a:ext>
            </a:extLst>
          </p:cNvPr>
          <p:cNvSpPr txBox="1">
            <a:spLocks noChangeArrowheads="1"/>
          </p:cNvSpPr>
          <p:nvPr/>
        </p:nvSpPr>
        <p:spPr bwMode="auto">
          <a:xfrm>
            <a:off x="2374901" y="5564189"/>
            <a:ext cx="1599733" cy="365133"/>
          </a:xfrm>
          <a:prstGeom prst="rect">
            <a:avLst/>
          </a:prstGeom>
          <a:solidFill>
            <a:srgbClr val="EDD1D1"/>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742950" indent="-285750" defTabSz="871538">
              <a:spcBef>
                <a:spcPct val="0"/>
              </a:spcBef>
              <a:defRPr>
                <a:solidFill>
                  <a:schemeClr val="tx1"/>
                </a:solidFill>
                <a:latin typeface="Arial" panose="020B0604020202020204" pitchFamily="34" charset="0"/>
              </a:defRPr>
            </a:lvl2pPr>
            <a:lvl3pPr marL="1143000" indent="-228600" defTabSz="871538">
              <a:spcBef>
                <a:spcPct val="0"/>
              </a:spcBef>
              <a:defRPr>
                <a:solidFill>
                  <a:schemeClr val="tx1"/>
                </a:solidFill>
                <a:latin typeface="Arial" panose="020B0604020202020204" pitchFamily="34" charset="0"/>
              </a:defRPr>
            </a:lvl3pPr>
            <a:lvl4pPr marL="1600200" indent="-228600" defTabSz="871538">
              <a:spcBef>
                <a:spcPct val="0"/>
              </a:spcBef>
              <a:defRPr>
                <a:solidFill>
                  <a:schemeClr val="tx1"/>
                </a:solidFill>
                <a:latin typeface="Arial" panose="020B0604020202020204" pitchFamily="34" charset="0"/>
              </a:defRPr>
            </a:lvl4pPr>
            <a:lvl5pPr marL="2057400" indent="-228600" defTabSz="871538">
              <a:spcBef>
                <a:spcPct val="0"/>
              </a:spcBef>
              <a:defRPr>
                <a:solidFill>
                  <a:schemeClr val="tx1"/>
                </a:solidFill>
                <a:latin typeface="Arial" panose="020B0604020202020204" pitchFamily="34" charset="0"/>
              </a:defRPr>
            </a:lvl5pPr>
            <a:lvl6pPr marL="2514600" indent="-228600" defTabSz="871538" fontAlgn="base">
              <a:spcBef>
                <a:spcPct val="0"/>
              </a:spcBef>
              <a:spcAft>
                <a:spcPct val="0"/>
              </a:spcAft>
              <a:defRPr>
                <a:solidFill>
                  <a:schemeClr val="tx1"/>
                </a:solidFill>
                <a:latin typeface="Arial" panose="020B0604020202020204" pitchFamily="34" charset="0"/>
              </a:defRPr>
            </a:lvl6pPr>
            <a:lvl7pPr marL="2971800" indent="-228600" defTabSz="871538" fontAlgn="base">
              <a:spcBef>
                <a:spcPct val="0"/>
              </a:spcBef>
              <a:spcAft>
                <a:spcPct val="0"/>
              </a:spcAft>
              <a:defRPr>
                <a:solidFill>
                  <a:schemeClr val="tx1"/>
                </a:solidFill>
                <a:latin typeface="Arial" panose="020B0604020202020204" pitchFamily="34" charset="0"/>
              </a:defRPr>
            </a:lvl7pPr>
            <a:lvl8pPr marL="3429000" indent="-228600" defTabSz="871538" fontAlgn="base">
              <a:spcBef>
                <a:spcPct val="0"/>
              </a:spcBef>
              <a:spcAft>
                <a:spcPct val="0"/>
              </a:spcAft>
              <a:defRPr>
                <a:solidFill>
                  <a:schemeClr val="tx1"/>
                </a:solidFill>
                <a:latin typeface="Arial" panose="020B0604020202020204" pitchFamily="34" charset="0"/>
              </a:defRPr>
            </a:lvl8pPr>
            <a:lvl9pPr marL="3886200" indent="-22860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Routing result</a:t>
            </a:r>
            <a:endParaRPr lang="en-US" altLang="zh-CN">
              <a:ea typeface="ＭＳ Ｐゴシック" panose="020B0600070205080204" pitchFamily="34" charset="-128"/>
            </a:endParaRPr>
          </a:p>
        </p:txBody>
      </p:sp>
      <p:grpSp>
        <p:nvGrpSpPr>
          <p:cNvPr id="72" name="Group 121">
            <a:extLst>
              <a:ext uri="{FF2B5EF4-FFF2-40B4-BE49-F238E27FC236}">
                <a16:creationId xmlns:a16="http://schemas.microsoft.com/office/drawing/2014/main" id="{63C83E76-4CF1-55B1-5FB2-24D689D6307B}"/>
              </a:ext>
            </a:extLst>
          </p:cNvPr>
          <p:cNvGrpSpPr>
            <a:grpSpLocks/>
          </p:cNvGrpSpPr>
          <p:nvPr/>
        </p:nvGrpSpPr>
        <p:grpSpPr bwMode="auto">
          <a:xfrm>
            <a:off x="3924300" y="2224088"/>
            <a:ext cx="5030788" cy="0"/>
            <a:chOff x="459" y="725"/>
            <a:chExt cx="2993" cy="0"/>
          </a:xfrm>
        </p:grpSpPr>
        <p:sp>
          <p:nvSpPr>
            <p:cNvPr id="73" name="Line 122">
              <a:extLst>
                <a:ext uri="{FF2B5EF4-FFF2-40B4-BE49-F238E27FC236}">
                  <a16:creationId xmlns:a16="http://schemas.microsoft.com/office/drawing/2014/main" id="{F7DC623F-19D7-7ED6-DE1C-87EB12BF99EE}"/>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4" name="Line 123">
              <a:extLst>
                <a:ext uri="{FF2B5EF4-FFF2-40B4-BE49-F238E27FC236}">
                  <a16:creationId xmlns:a16="http://schemas.microsoft.com/office/drawing/2014/main" id="{A39CB809-24FD-77DC-95B2-DF4BFDBAAB51}"/>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5" name="Line 124">
              <a:extLst>
                <a:ext uri="{FF2B5EF4-FFF2-40B4-BE49-F238E27FC236}">
                  <a16:creationId xmlns:a16="http://schemas.microsoft.com/office/drawing/2014/main" id="{54765D44-CBDA-BFB0-DB6C-5B1A018AE4D5}"/>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6" name="Line 125">
              <a:extLst>
                <a:ext uri="{FF2B5EF4-FFF2-40B4-BE49-F238E27FC236}">
                  <a16:creationId xmlns:a16="http://schemas.microsoft.com/office/drawing/2014/main" id="{D9DBA371-6990-39E0-ABB7-B0CB2D23E176}"/>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7" name="Line 126">
              <a:extLst>
                <a:ext uri="{FF2B5EF4-FFF2-40B4-BE49-F238E27FC236}">
                  <a16:creationId xmlns:a16="http://schemas.microsoft.com/office/drawing/2014/main" id="{413FF10F-3AD9-2FB7-EC83-846E54F3274B}"/>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8" name="Line 127">
              <a:extLst>
                <a:ext uri="{FF2B5EF4-FFF2-40B4-BE49-F238E27FC236}">
                  <a16:creationId xmlns:a16="http://schemas.microsoft.com/office/drawing/2014/main" id="{D5DC76A4-8B19-DE07-118C-C6DEFEDEBFF2}"/>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9" name="Line 128">
              <a:extLst>
                <a:ext uri="{FF2B5EF4-FFF2-40B4-BE49-F238E27FC236}">
                  <a16:creationId xmlns:a16="http://schemas.microsoft.com/office/drawing/2014/main" id="{66E8B2E1-978A-7A5E-5D06-79D1953A6FEC}"/>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0" name="Line 129">
              <a:extLst>
                <a:ext uri="{FF2B5EF4-FFF2-40B4-BE49-F238E27FC236}">
                  <a16:creationId xmlns:a16="http://schemas.microsoft.com/office/drawing/2014/main" id="{9270D73D-2F2F-F2E1-2A91-918D61C66C23}"/>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1" name="Line 130">
              <a:extLst>
                <a:ext uri="{FF2B5EF4-FFF2-40B4-BE49-F238E27FC236}">
                  <a16:creationId xmlns:a16="http://schemas.microsoft.com/office/drawing/2014/main" id="{BCC09A50-9FA2-69B1-E5A7-147530A5A0D6}"/>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2" name="Line 131">
              <a:extLst>
                <a:ext uri="{FF2B5EF4-FFF2-40B4-BE49-F238E27FC236}">
                  <a16:creationId xmlns:a16="http://schemas.microsoft.com/office/drawing/2014/main" id="{4CC1CC8D-2097-0493-AB22-4F4654D38592}"/>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3" name="Line 132">
              <a:extLst>
                <a:ext uri="{FF2B5EF4-FFF2-40B4-BE49-F238E27FC236}">
                  <a16:creationId xmlns:a16="http://schemas.microsoft.com/office/drawing/2014/main" id="{B1DE2305-2BEE-FFAC-C2A6-23212285BE2E}"/>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84" name="Text Box 133">
            <a:extLst>
              <a:ext uri="{FF2B5EF4-FFF2-40B4-BE49-F238E27FC236}">
                <a16:creationId xmlns:a16="http://schemas.microsoft.com/office/drawing/2014/main" id="{72B08189-D64F-4A21-B79E-C75BA63467EC}"/>
              </a:ext>
            </a:extLst>
          </p:cNvPr>
          <p:cNvSpPr txBox="1">
            <a:spLocks noChangeArrowheads="1"/>
          </p:cNvSpPr>
          <p:nvPr/>
        </p:nvSpPr>
        <p:spPr bwMode="auto">
          <a:xfrm>
            <a:off x="37703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85" name="Text Box 134">
            <a:extLst>
              <a:ext uri="{FF2B5EF4-FFF2-40B4-BE49-F238E27FC236}">
                <a16:creationId xmlns:a16="http://schemas.microsoft.com/office/drawing/2014/main" id="{90CD2898-470E-E54E-F95D-750366F9E70D}"/>
              </a:ext>
            </a:extLst>
          </p:cNvPr>
          <p:cNvSpPr txBox="1">
            <a:spLocks noChangeArrowheads="1"/>
          </p:cNvSpPr>
          <p:nvPr/>
        </p:nvSpPr>
        <p:spPr bwMode="auto">
          <a:xfrm>
            <a:off x="42275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86" name="Text Box 135">
            <a:extLst>
              <a:ext uri="{FF2B5EF4-FFF2-40B4-BE49-F238E27FC236}">
                <a16:creationId xmlns:a16="http://schemas.microsoft.com/office/drawing/2014/main" id="{DBC8A982-2F3F-2C55-00C3-FF242D854E88}"/>
              </a:ext>
            </a:extLst>
          </p:cNvPr>
          <p:cNvSpPr txBox="1">
            <a:spLocks noChangeArrowheads="1"/>
          </p:cNvSpPr>
          <p:nvPr/>
        </p:nvSpPr>
        <p:spPr bwMode="auto">
          <a:xfrm>
            <a:off x="4687888"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87" name="Text Box 136">
            <a:extLst>
              <a:ext uri="{FF2B5EF4-FFF2-40B4-BE49-F238E27FC236}">
                <a16:creationId xmlns:a16="http://schemas.microsoft.com/office/drawing/2014/main" id="{B0307854-22F6-ED6B-67E4-2BDDAA72B204}"/>
              </a:ext>
            </a:extLst>
          </p:cNvPr>
          <p:cNvSpPr txBox="1">
            <a:spLocks noChangeArrowheads="1"/>
          </p:cNvSpPr>
          <p:nvPr/>
        </p:nvSpPr>
        <p:spPr bwMode="auto">
          <a:xfrm>
            <a:off x="51085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88" name="Text Box 137">
            <a:extLst>
              <a:ext uri="{FF2B5EF4-FFF2-40B4-BE49-F238E27FC236}">
                <a16:creationId xmlns:a16="http://schemas.microsoft.com/office/drawing/2014/main" id="{2159C60B-D0C8-A833-CF3A-798C5B4F0CA0}"/>
              </a:ext>
            </a:extLst>
          </p:cNvPr>
          <p:cNvSpPr txBox="1">
            <a:spLocks noChangeArrowheads="1"/>
          </p:cNvSpPr>
          <p:nvPr/>
        </p:nvSpPr>
        <p:spPr bwMode="auto">
          <a:xfrm>
            <a:off x="5603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89" name="Text Box 138">
            <a:extLst>
              <a:ext uri="{FF2B5EF4-FFF2-40B4-BE49-F238E27FC236}">
                <a16:creationId xmlns:a16="http://schemas.microsoft.com/office/drawing/2014/main" id="{BC370508-6279-EE41-ED19-B26C359D1152}"/>
              </a:ext>
            </a:extLst>
          </p:cNvPr>
          <p:cNvSpPr txBox="1">
            <a:spLocks noChangeArrowheads="1"/>
          </p:cNvSpPr>
          <p:nvPr/>
        </p:nvSpPr>
        <p:spPr bwMode="auto">
          <a:xfrm>
            <a:off x="65182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90" name="Text Box 139">
            <a:extLst>
              <a:ext uri="{FF2B5EF4-FFF2-40B4-BE49-F238E27FC236}">
                <a16:creationId xmlns:a16="http://schemas.microsoft.com/office/drawing/2014/main" id="{5982D155-7591-B58B-B845-DE637B9A9CD5}"/>
              </a:ext>
            </a:extLst>
          </p:cNvPr>
          <p:cNvSpPr txBox="1">
            <a:spLocks noChangeArrowheads="1"/>
          </p:cNvSpPr>
          <p:nvPr/>
        </p:nvSpPr>
        <p:spPr bwMode="auto">
          <a:xfrm>
            <a:off x="60610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91" name="Text Box 140">
            <a:extLst>
              <a:ext uri="{FF2B5EF4-FFF2-40B4-BE49-F238E27FC236}">
                <a16:creationId xmlns:a16="http://schemas.microsoft.com/office/drawing/2014/main" id="{B0674C04-058E-DBF0-95D1-19A11306C28A}"/>
              </a:ext>
            </a:extLst>
          </p:cNvPr>
          <p:cNvSpPr txBox="1">
            <a:spLocks noChangeArrowheads="1"/>
          </p:cNvSpPr>
          <p:nvPr/>
        </p:nvSpPr>
        <p:spPr bwMode="auto">
          <a:xfrm>
            <a:off x="69754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92" name="Text Box 141">
            <a:extLst>
              <a:ext uri="{FF2B5EF4-FFF2-40B4-BE49-F238E27FC236}">
                <a16:creationId xmlns:a16="http://schemas.microsoft.com/office/drawing/2014/main" id="{BFA0ECDD-8916-DD90-DE3B-1795A79AE377}"/>
              </a:ext>
            </a:extLst>
          </p:cNvPr>
          <p:cNvSpPr txBox="1">
            <a:spLocks noChangeArrowheads="1"/>
          </p:cNvSpPr>
          <p:nvPr/>
        </p:nvSpPr>
        <p:spPr bwMode="auto">
          <a:xfrm>
            <a:off x="74326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93" name="Text Box 142">
            <a:extLst>
              <a:ext uri="{FF2B5EF4-FFF2-40B4-BE49-F238E27FC236}">
                <a16:creationId xmlns:a16="http://schemas.microsoft.com/office/drawing/2014/main" id="{7E985869-E0B0-2A0D-B8A6-330B5554D2D9}"/>
              </a:ext>
            </a:extLst>
          </p:cNvPr>
          <p:cNvSpPr txBox="1">
            <a:spLocks noChangeArrowheads="1"/>
          </p:cNvSpPr>
          <p:nvPr/>
        </p:nvSpPr>
        <p:spPr bwMode="auto">
          <a:xfrm>
            <a:off x="7889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94" name="Text Box 143">
            <a:extLst>
              <a:ext uri="{FF2B5EF4-FFF2-40B4-BE49-F238E27FC236}">
                <a16:creationId xmlns:a16="http://schemas.microsoft.com/office/drawing/2014/main" id="{107FCB17-6B5F-20AA-9EE3-0B4C8FA81CCB}"/>
              </a:ext>
            </a:extLst>
          </p:cNvPr>
          <p:cNvSpPr txBox="1">
            <a:spLocks noChangeArrowheads="1"/>
          </p:cNvSpPr>
          <p:nvPr/>
        </p:nvSpPr>
        <p:spPr bwMode="auto">
          <a:xfrm>
            <a:off x="82692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
        <p:nvSpPr>
          <p:cNvPr id="95" name="Text Box 144">
            <a:extLst>
              <a:ext uri="{FF2B5EF4-FFF2-40B4-BE49-F238E27FC236}">
                <a16:creationId xmlns:a16="http://schemas.microsoft.com/office/drawing/2014/main" id="{B9D49248-7216-43F9-4606-CC5B3AB1E54B}"/>
              </a:ext>
            </a:extLst>
          </p:cNvPr>
          <p:cNvSpPr txBox="1">
            <a:spLocks noChangeArrowheads="1"/>
          </p:cNvSpPr>
          <p:nvPr/>
        </p:nvSpPr>
        <p:spPr bwMode="auto">
          <a:xfrm>
            <a:off x="87645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Tree>
    <p:extLst>
      <p:ext uri="{BB962C8B-B14F-4D97-AF65-F5344CB8AC3E}">
        <p14:creationId xmlns:p14="http://schemas.microsoft.com/office/powerpoint/2010/main" val="266720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par>
                                <p:cTn id="8" presetID="9"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dissolve">
                                      <p:cBhvr>
                                        <p:cTn id="10" dur="500"/>
                                        <p:tgtEl>
                                          <p:spTgt spid="55"/>
                                        </p:tgtEl>
                                      </p:cBhvr>
                                    </p:animEffect>
                                  </p:childTnLst>
                                </p:cTn>
                              </p:par>
                              <p:par>
                                <p:cTn id="11" presetID="9"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dissolve">
                                      <p:cBhvr>
                                        <p:cTn id="13" dur="500"/>
                                        <p:tgtEl>
                                          <p:spTgt spid="57"/>
                                        </p:tgtEl>
                                      </p:cBhvr>
                                    </p:animEffect>
                                  </p:childTnLst>
                                </p:cTn>
                              </p:par>
                              <p:par>
                                <p:cTn id="14" presetID="9" presetClass="entr" presetSubtype="0" fill="hold"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dissolve">
                                      <p:cBhvr>
                                        <p:cTn id="16" dur="500"/>
                                        <p:tgtEl>
                                          <p:spTgt spid="52"/>
                                        </p:tgtEl>
                                      </p:cBhvr>
                                    </p:animEffect>
                                  </p:childTnLst>
                                </p:cTn>
                              </p:par>
                              <p:par>
                                <p:cTn id="17" presetID="9"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dissolve">
                                      <p:cBhvr>
                                        <p:cTn id="19" dur="500"/>
                                        <p:tgtEl>
                                          <p:spTgt spid="53"/>
                                        </p:tgtEl>
                                      </p:cBhvr>
                                    </p:animEffect>
                                  </p:childTnLst>
                                </p:cTn>
                              </p:par>
                              <p:par>
                                <p:cTn id="20" presetID="9" presetClass="entr" presetSubtype="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dissolve">
                                      <p:cBhvr>
                                        <p:cTn id="2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FD54F-A50E-D96B-3CB7-B3034B0B649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59497A2-F921-0822-E6A1-35F824DD0456}"/>
              </a:ext>
            </a:extLst>
          </p:cNvPr>
          <p:cNvSpPr>
            <a:spLocks noGrp="1"/>
          </p:cNvSpPr>
          <p:nvPr>
            <p:ph idx="1"/>
          </p:nvPr>
        </p:nvSpPr>
        <p:spPr/>
        <p:txBody>
          <a:bodyPr/>
          <a:lstStyle/>
          <a:p>
            <a:r>
              <a:rPr lang="en-US" b="1" dirty="0"/>
              <a:t>We have discussed channel routing </a:t>
            </a:r>
          </a:p>
          <a:p>
            <a:pPr lvl="1"/>
            <a:r>
              <a:rPr lang="en-US" dirty="0"/>
              <a:t>Horizontal constraint graph</a:t>
            </a:r>
          </a:p>
          <a:p>
            <a:pPr lvl="1"/>
            <a:r>
              <a:rPr lang="en-US" dirty="0"/>
              <a:t>Vertical constraint graph</a:t>
            </a:r>
          </a:p>
          <a:p>
            <a:r>
              <a:rPr lang="en-US" b="1" dirty="0"/>
              <a:t>We have discussed left-edge routing algorithm</a:t>
            </a:r>
          </a:p>
          <a:p>
            <a:pPr lvl="1"/>
            <a:r>
              <a:rPr lang="en-US" dirty="0"/>
              <a:t>Vertical constraint graph &amp; zone representation</a:t>
            </a:r>
          </a:p>
          <a:p>
            <a:pPr lvl="1"/>
            <a:r>
              <a:rPr lang="en-US" dirty="0"/>
              <a:t>Greedy assignment to maximize the utilization</a:t>
            </a:r>
          </a:p>
          <a:p>
            <a:pPr lvl="1"/>
            <a:r>
              <a:rPr lang="en-US" dirty="0"/>
              <a:t>Assign a new track whenever needed</a:t>
            </a:r>
          </a:p>
        </p:txBody>
      </p:sp>
    </p:spTree>
    <p:extLst>
      <p:ext uri="{BB962C8B-B14F-4D97-AF65-F5344CB8AC3E}">
        <p14:creationId xmlns:p14="http://schemas.microsoft.com/office/powerpoint/2010/main" val="6658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581C6-0C1B-4B41-8035-E25D0015339D}"/>
              </a:ext>
            </a:extLst>
          </p:cNvPr>
          <p:cNvSpPr>
            <a:spLocks noGrp="1"/>
          </p:cNvSpPr>
          <p:nvPr>
            <p:ph type="title"/>
          </p:nvPr>
        </p:nvSpPr>
        <p:spPr/>
        <p:txBody>
          <a:bodyPr/>
          <a:lstStyle/>
          <a:p>
            <a:r>
              <a:rPr lang="en-US" dirty="0"/>
              <a:t>Recap: Maze Router Walkthrough – I </a:t>
            </a:r>
          </a:p>
        </p:txBody>
      </p:sp>
      <p:sp>
        <p:nvSpPr>
          <p:cNvPr id="16" name="Content Placeholder 2">
            <a:extLst>
              <a:ext uri="{FF2B5EF4-FFF2-40B4-BE49-F238E27FC236}">
                <a16:creationId xmlns:a16="http://schemas.microsoft.com/office/drawing/2014/main" id="{45561B66-5B44-1245-86E5-86B9F1A7F30F}"/>
              </a:ext>
            </a:extLst>
          </p:cNvPr>
          <p:cNvSpPr>
            <a:spLocks noGrp="1"/>
          </p:cNvSpPr>
          <p:nvPr>
            <p:ph idx="1"/>
          </p:nvPr>
        </p:nvSpPr>
        <p:spPr>
          <a:xfrm>
            <a:off x="4871922" y="1466849"/>
            <a:ext cx="6481877" cy="4710113"/>
          </a:xfrm>
        </p:spPr>
        <p:txBody>
          <a:bodyPr/>
          <a:lstStyle/>
          <a:p>
            <a:r>
              <a:rPr lang="en-US" b="1" dirty="0"/>
              <a:t>Strategy</a:t>
            </a:r>
          </a:p>
          <a:p>
            <a:pPr lvl="1"/>
            <a:r>
              <a:rPr lang="en-US" dirty="0"/>
              <a:t>Expand </a:t>
            </a:r>
            <a:r>
              <a:rPr lang="en-US" b="1" dirty="0"/>
              <a:t>one cell at a time</a:t>
            </a:r>
            <a:r>
              <a:rPr lang="en-US" dirty="0"/>
              <a:t> until all the shortest  paths from </a:t>
            </a:r>
            <a:r>
              <a:rPr lang="en-US" b="1" dirty="0"/>
              <a:t>S</a:t>
            </a:r>
            <a:r>
              <a:rPr lang="en-US" dirty="0"/>
              <a:t> to </a:t>
            </a:r>
            <a:r>
              <a:rPr lang="en-US" b="1" dirty="0"/>
              <a:t>T</a:t>
            </a:r>
            <a:r>
              <a:rPr lang="en-US" dirty="0"/>
              <a:t> are found.</a:t>
            </a:r>
          </a:p>
          <a:p>
            <a:pPr lvl="1"/>
            <a:r>
              <a:rPr lang="en-US" dirty="0"/>
              <a:t>Expansion creates a </a:t>
            </a:r>
            <a:r>
              <a:rPr lang="en-US" b="1" dirty="0"/>
              <a:t>wavefront</a:t>
            </a:r>
            <a:r>
              <a:rPr lang="en-US" dirty="0"/>
              <a:t> of paths that search broadly out from source cell until target is hit</a:t>
            </a:r>
          </a:p>
          <a:p>
            <a:pPr lvl="1"/>
            <a:r>
              <a:rPr lang="en-US" dirty="0"/>
              <a:t>Remember this!? We have done this using breadth-first-search (BFS) algorithm!</a:t>
            </a:r>
          </a:p>
        </p:txBody>
      </p:sp>
      <p:grpSp>
        <p:nvGrpSpPr>
          <p:cNvPr id="18" name="Group 15">
            <a:extLst>
              <a:ext uri="{FF2B5EF4-FFF2-40B4-BE49-F238E27FC236}">
                <a16:creationId xmlns:a16="http://schemas.microsoft.com/office/drawing/2014/main" id="{949562B0-9ADD-E6C4-C3B6-5CB3E9D76AA6}"/>
              </a:ext>
            </a:extLst>
          </p:cNvPr>
          <p:cNvGrpSpPr>
            <a:grpSpLocks/>
          </p:cNvGrpSpPr>
          <p:nvPr/>
        </p:nvGrpSpPr>
        <p:grpSpPr bwMode="auto">
          <a:xfrm>
            <a:off x="838200" y="2030026"/>
            <a:ext cx="3556000" cy="3309938"/>
            <a:chOff x="448" y="888"/>
            <a:chExt cx="2240" cy="2780"/>
          </a:xfrm>
        </p:grpSpPr>
        <p:sp>
          <p:nvSpPr>
            <p:cNvPr id="19" name="Rectangle 4">
              <a:extLst>
                <a:ext uri="{FF2B5EF4-FFF2-40B4-BE49-F238E27FC236}">
                  <a16:creationId xmlns:a16="http://schemas.microsoft.com/office/drawing/2014/main" id="{359258C2-7E77-9500-E540-C0BE3E8C20A8}"/>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0" name="Line 5">
              <a:extLst>
                <a:ext uri="{FF2B5EF4-FFF2-40B4-BE49-F238E27FC236}">
                  <a16:creationId xmlns:a16="http://schemas.microsoft.com/office/drawing/2014/main" id="{FADCB638-25B1-2A33-115D-4F8154C317A7}"/>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1" name="Line 6">
              <a:extLst>
                <a:ext uri="{FF2B5EF4-FFF2-40B4-BE49-F238E27FC236}">
                  <a16:creationId xmlns:a16="http://schemas.microsoft.com/office/drawing/2014/main" id="{EFC8F197-D40A-7B77-82BB-A85855826AAB}"/>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2" name="Line 7">
              <a:extLst>
                <a:ext uri="{FF2B5EF4-FFF2-40B4-BE49-F238E27FC236}">
                  <a16:creationId xmlns:a16="http://schemas.microsoft.com/office/drawing/2014/main" id="{95D84F4B-84CE-15CE-4E20-27BD9A5B0C5C}"/>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3" name="Line 8">
              <a:extLst>
                <a:ext uri="{FF2B5EF4-FFF2-40B4-BE49-F238E27FC236}">
                  <a16:creationId xmlns:a16="http://schemas.microsoft.com/office/drawing/2014/main" id="{562B9A6B-27C5-F986-DEA5-FA49543D3396}"/>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4" name="Line 9">
              <a:extLst>
                <a:ext uri="{FF2B5EF4-FFF2-40B4-BE49-F238E27FC236}">
                  <a16:creationId xmlns:a16="http://schemas.microsoft.com/office/drawing/2014/main" id="{D104C70D-27A1-67C3-9164-21E64A954FBD}"/>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5" name="Line 10">
              <a:extLst>
                <a:ext uri="{FF2B5EF4-FFF2-40B4-BE49-F238E27FC236}">
                  <a16:creationId xmlns:a16="http://schemas.microsoft.com/office/drawing/2014/main" id="{5D54A041-419F-CEB4-8EA5-A1D73FA0102A}"/>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6" name="Line 11">
              <a:extLst>
                <a:ext uri="{FF2B5EF4-FFF2-40B4-BE49-F238E27FC236}">
                  <a16:creationId xmlns:a16="http://schemas.microsoft.com/office/drawing/2014/main" id="{361D4D2A-DAD3-1107-3B05-42925601318C}"/>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7" name="Line 12">
              <a:extLst>
                <a:ext uri="{FF2B5EF4-FFF2-40B4-BE49-F238E27FC236}">
                  <a16:creationId xmlns:a16="http://schemas.microsoft.com/office/drawing/2014/main" id="{9691C15B-A679-43B3-FBB4-78B9F35653B7}"/>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8" name="Line 13">
              <a:extLst>
                <a:ext uri="{FF2B5EF4-FFF2-40B4-BE49-F238E27FC236}">
                  <a16:creationId xmlns:a16="http://schemas.microsoft.com/office/drawing/2014/main" id="{09756C21-BBF2-4C9F-1ABE-FD53E60E63DC}"/>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9" name="Line 14">
              <a:extLst>
                <a:ext uri="{FF2B5EF4-FFF2-40B4-BE49-F238E27FC236}">
                  <a16:creationId xmlns:a16="http://schemas.microsoft.com/office/drawing/2014/main" id="{87B26125-72A5-ACAB-4896-A25BE5627607}"/>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30" name="Rectangle 16">
            <a:extLst>
              <a:ext uri="{FF2B5EF4-FFF2-40B4-BE49-F238E27FC236}">
                <a16:creationId xmlns:a16="http://schemas.microsoft.com/office/drawing/2014/main" id="{B295A03B-4FCD-BCE6-64ED-0BBBD4EA2999}"/>
              </a:ext>
            </a:extLst>
          </p:cNvPr>
          <p:cNvSpPr>
            <a:spLocks noChangeArrowheads="1"/>
          </p:cNvSpPr>
          <p:nvPr/>
        </p:nvSpPr>
        <p:spPr bwMode="auto">
          <a:xfrm>
            <a:off x="1363137" y="2634053"/>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1" name="Rectangle 17">
            <a:extLst>
              <a:ext uri="{FF2B5EF4-FFF2-40B4-BE49-F238E27FC236}">
                <a16:creationId xmlns:a16="http://schemas.microsoft.com/office/drawing/2014/main" id="{D7BF5A1C-3824-9A67-24BF-B04366D3C4B9}"/>
              </a:ext>
            </a:extLst>
          </p:cNvPr>
          <p:cNvSpPr>
            <a:spLocks noChangeArrowheads="1"/>
          </p:cNvSpPr>
          <p:nvPr/>
        </p:nvSpPr>
        <p:spPr bwMode="auto">
          <a:xfrm>
            <a:off x="3104233" y="4333278"/>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32" name="TextBox 31">
            <a:extLst>
              <a:ext uri="{FF2B5EF4-FFF2-40B4-BE49-F238E27FC236}">
                <a16:creationId xmlns:a16="http://schemas.microsoft.com/office/drawing/2014/main" id="{1E771B96-CEA2-E2CF-9446-CDCED751305E}"/>
              </a:ext>
            </a:extLst>
          </p:cNvPr>
          <p:cNvSpPr txBox="1"/>
          <p:nvPr/>
        </p:nvSpPr>
        <p:spPr>
          <a:xfrm>
            <a:off x="1649614" y="2641812"/>
            <a:ext cx="313044" cy="369332"/>
          </a:xfrm>
          <a:prstGeom prst="rect">
            <a:avLst/>
          </a:prstGeom>
          <a:noFill/>
        </p:spPr>
        <p:txBody>
          <a:bodyPr wrap="none" rtlCol="0">
            <a:spAutoFit/>
          </a:bodyPr>
          <a:lstStyle/>
          <a:p>
            <a:r>
              <a:rPr lang="en-US" sz="1800" b="1" dirty="0">
                <a:solidFill>
                  <a:srgbClr val="0B4B8E"/>
                </a:solidFill>
                <a:latin typeface="+mj-lt"/>
              </a:rPr>
              <a:t>1</a:t>
            </a:r>
          </a:p>
        </p:txBody>
      </p:sp>
      <p:grpSp>
        <p:nvGrpSpPr>
          <p:cNvPr id="33" name="Group 32">
            <a:extLst>
              <a:ext uri="{FF2B5EF4-FFF2-40B4-BE49-F238E27FC236}">
                <a16:creationId xmlns:a16="http://schemas.microsoft.com/office/drawing/2014/main" id="{4570D95C-E298-B796-F086-AC944AEA98C3}"/>
              </a:ext>
            </a:extLst>
          </p:cNvPr>
          <p:cNvGrpSpPr/>
          <p:nvPr/>
        </p:nvGrpSpPr>
        <p:grpSpPr>
          <a:xfrm>
            <a:off x="976489" y="2115948"/>
            <a:ext cx="1430598" cy="1444950"/>
            <a:chOff x="849489" y="1143197"/>
            <a:chExt cx="1430598" cy="1444950"/>
          </a:xfrm>
        </p:grpSpPr>
        <p:sp>
          <p:nvSpPr>
            <p:cNvPr id="34" name="TextBox 33">
              <a:extLst>
                <a:ext uri="{FF2B5EF4-FFF2-40B4-BE49-F238E27FC236}">
                  <a16:creationId xmlns:a16="http://schemas.microsoft.com/office/drawing/2014/main" id="{8CF9A909-E7F5-C6EC-9495-04B5BE5DDDE5}"/>
                </a:ext>
              </a:extLst>
            </p:cNvPr>
            <p:cNvSpPr txBox="1"/>
            <p:nvPr/>
          </p:nvSpPr>
          <p:spPr>
            <a:xfrm>
              <a:off x="1422353" y="1143197"/>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35" name="TextBox 34">
              <a:extLst>
                <a:ext uri="{FF2B5EF4-FFF2-40B4-BE49-F238E27FC236}">
                  <a16:creationId xmlns:a16="http://schemas.microsoft.com/office/drawing/2014/main" id="{E2864911-1069-CFFA-225F-60477CF622DB}"/>
                </a:ext>
              </a:extLst>
            </p:cNvPr>
            <p:cNvSpPr txBox="1"/>
            <p:nvPr/>
          </p:nvSpPr>
          <p:spPr>
            <a:xfrm>
              <a:off x="1967043" y="168792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36" name="TextBox 35">
              <a:extLst>
                <a:ext uri="{FF2B5EF4-FFF2-40B4-BE49-F238E27FC236}">
                  <a16:creationId xmlns:a16="http://schemas.microsoft.com/office/drawing/2014/main" id="{330369F6-FA57-D88F-E463-31B3B4474DE7}"/>
                </a:ext>
              </a:extLst>
            </p:cNvPr>
            <p:cNvSpPr txBox="1"/>
            <p:nvPr/>
          </p:nvSpPr>
          <p:spPr>
            <a:xfrm>
              <a:off x="849489" y="1680735"/>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37" name="TextBox 36">
              <a:extLst>
                <a:ext uri="{FF2B5EF4-FFF2-40B4-BE49-F238E27FC236}">
                  <a16:creationId xmlns:a16="http://schemas.microsoft.com/office/drawing/2014/main" id="{7AFB9F03-DDA4-6560-65AD-08DE97AF10F6}"/>
                </a:ext>
              </a:extLst>
            </p:cNvPr>
            <p:cNvSpPr txBox="1"/>
            <p:nvPr/>
          </p:nvSpPr>
          <p:spPr>
            <a:xfrm>
              <a:off x="1387529" y="2218815"/>
              <a:ext cx="313044" cy="369332"/>
            </a:xfrm>
            <a:prstGeom prst="rect">
              <a:avLst/>
            </a:prstGeom>
            <a:noFill/>
          </p:spPr>
          <p:txBody>
            <a:bodyPr wrap="none" rtlCol="0">
              <a:spAutoFit/>
            </a:bodyPr>
            <a:lstStyle/>
            <a:p>
              <a:r>
                <a:rPr lang="en-US" sz="1800" b="1" dirty="0">
                  <a:solidFill>
                    <a:srgbClr val="0B4B8E"/>
                  </a:solidFill>
                  <a:latin typeface="+mj-lt"/>
                </a:rPr>
                <a:t>2</a:t>
              </a:r>
            </a:p>
          </p:txBody>
        </p:sp>
      </p:grpSp>
      <p:grpSp>
        <p:nvGrpSpPr>
          <p:cNvPr id="38" name="Group 37">
            <a:extLst>
              <a:ext uri="{FF2B5EF4-FFF2-40B4-BE49-F238E27FC236}">
                <a16:creationId xmlns:a16="http://schemas.microsoft.com/office/drawing/2014/main" id="{5DF008A3-DB09-9731-6490-7463C1585091}"/>
              </a:ext>
            </a:extLst>
          </p:cNvPr>
          <p:cNvGrpSpPr/>
          <p:nvPr/>
        </p:nvGrpSpPr>
        <p:grpSpPr>
          <a:xfrm>
            <a:off x="953384" y="2111073"/>
            <a:ext cx="2030058" cy="2032826"/>
            <a:chOff x="826384" y="1138322"/>
            <a:chExt cx="2030058" cy="2032826"/>
          </a:xfrm>
        </p:grpSpPr>
        <p:sp>
          <p:nvSpPr>
            <p:cNvPr id="39" name="TextBox 38">
              <a:extLst>
                <a:ext uri="{FF2B5EF4-FFF2-40B4-BE49-F238E27FC236}">
                  <a16:creationId xmlns:a16="http://schemas.microsoft.com/office/drawing/2014/main" id="{8B50A54E-6517-4731-03AB-E9D49F10FB98}"/>
                </a:ext>
              </a:extLst>
            </p:cNvPr>
            <p:cNvSpPr txBox="1"/>
            <p:nvPr/>
          </p:nvSpPr>
          <p:spPr>
            <a:xfrm>
              <a:off x="1952166" y="1141031"/>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0" name="TextBox 39">
              <a:extLst>
                <a:ext uri="{FF2B5EF4-FFF2-40B4-BE49-F238E27FC236}">
                  <a16:creationId xmlns:a16="http://schemas.microsoft.com/office/drawing/2014/main" id="{D925FC5E-D923-ECE4-DD5F-7D5BB208663C}"/>
                </a:ext>
              </a:extLst>
            </p:cNvPr>
            <p:cNvSpPr txBox="1"/>
            <p:nvPr/>
          </p:nvSpPr>
          <p:spPr>
            <a:xfrm>
              <a:off x="2543398" y="171235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1" name="TextBox 40">
              <a:extLst>
                <a:ext uri="{FF2B5EF4-FFF2-40B4-BE49-F238E27FC236}">
                  <a16:creationId xmlns:a16="http://schemas.microsoft.com/office/drawing/2014/main" id="{0EF096BA-12B5-EAC8-6FAD-3BC1C64A3D02}"/>
                </a:ext>
              </a:extLst>
            </p:cNvPr>
            <p:cNvSpPr txBox="1"/>
            <p:nvPr/>
          </p:nvSpPr>
          <p:spPr>
            <a:xfrm>
              <a:off x="1964411" y="222383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2" name="TextBox 41">
              <a:extLst>
                <a:ext uri="{FF2B5EF4-FFF2-40B4-BE49-F238E27FC236}">
                  <a16:creationId xmlns:a16="http://schemas.microsoft.com/office/drawing/2014/main" id="{63B911C0-F12C-0016-737F-8A71C89569D0}"/>
                </a:ext>
              </a:extLst>
            </p:cNvPr>
            <p:cNvSpPr txBox="1"/>
            <p:nvPr/>
          </p:nvSpPr>
          <p:spPr>
            <a:xfrm>
              <a:off x="1392073" y="2801816"/>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3" name="TextBox 42">
              <a:extLst>
                <a:ext uri="{FF2B5EF4-FFF2-40B4-BE49-F238E27FC236}">
                  <a16:creationId xmlns:a16="http://schemas.microsoft.com/office/drawing/2014/main" id="{81B0A769-7C22-861E-BF3C-F2338FFCFE5B}"/>
                </a:ext>
              </a:extLst>
            </p:cNvPr>
            <p:cNvSpPr txBox="1"/>
            <p:nvPr/>
          </p:nvSpPr>
          <p:spPr>
            <a:xfrm>
              <a:off x="826384" y="2249354"/>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4" name="TextBox 43">
              <a:extLst>
                <a:ext uri="{FF2B5EF4-FFF2-40B4-BE49-F238E27FC236}">
                  <a16:creationId xmlns:a16="http://schemas.microsoft.com/office/drawing/2014/main" id="{43E79DB7-F117-AE52-B97A-37048F799F7A}"/>
                </a:ext>
              </a:extLst>
            </p:cNvPr>
            <p:cNvSpPr txBox="1"/>
            <p:nvPr/>
          </p:nvSpPr>
          <p:spPr>
            <a:xfrm>
              <a:off x="845804" y="1138322"/>
              <a:ext cx="313044" cy="369332"/>
            </a:xfrm>
            <a:prstGeom prst="rect">
              <a:avLst/>
            </a:prstGeom>
            <a:noFill/>
          </p:spPr>
          <p:txBody>
            <a:bodyPr wrap="none" rtlCol="0">
              <a:spAutoFit/>
            </a:bodyPr>
            <a:lstStyle/>
            <a:p>
              <a:r>
                <a:rPr lang="en-US" sz="1800" b="1" dirty="0">
                  <a:solidFill>
                    <a:srgbClr val="0B4B8E"/>
                  </a:solidFill>
                  <a:latin typeface="+mj-lt"/>
                </a:rPr>
                <a:t>3</a:t>
              </a:r>
            </a:p>
          </p:txBody>
        </p:sp>
      </p:grpSp>
      <p:grpSp>
        <p:nvGrpSpPr>
          <p:cNvPr id="45" name="Group 44">
            <a:extLst>
              <a:ext uri="{FF2B5EF4-FFF2-40B4-BE49-F238E27FC236}">
                <a16:creationId xmlns:a16="http://schemas.microsoft.com/office/drawing/2014/main" id="{524D5ED0-0B7F-8380-6B52-4A147D740349}"/>
              </a:ext>
            </a:extLst>
          </p:cNvPr>
          <p:cNvGrpSpPr/>
          <p:nvPr/>
        </p:nvGrpSpPr>
        <p:grpSpPr>
          <a:xfrm>
            <a:off x="931331" y="2098856"/>
            <a:ext cx="2609046" cy="2574846"/>
            <a:chOff x="804331" y="1126105"/>
            <a:chExt cx="2609046" cy="2574846"/>
          </a:xfrm>
        </p:grpSpPr>
        <p:sp>
          <p:nvSpPr>
            <p:cNvPr id="46" name="TextBox 45">
              <a:extLst>
                <a:ext uri="{FF2B5EF4-FFF2-40B4-BE49-F238E27FC236}">
                  <a16:creationId xmlns:a16="http://schemas.microsoft.com/office/drawing/2014/main" id="{A8CF971E-9FF8-FED5-43D2-C7182492DF0D}"/>
                </a:ext>
              </a:extLst>
            </p:cNvPr>
            <p:cNvSpPr txBox="1"/>
            <p:nvPr/>
          </p:nvSpPr>
          <p:spPr>
            <a:xfrm>
              <a:off x="2555644" y="1126105"/>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7" name="TextBox 46">
              <a:extLst>
                <a:ext uri="{FF2B5EF4-FFF2-40B4-BE49-F238E27FC236}">
                  <a16:creationId xmlns:a16="http://schemas.microsoft.com/office/drawing/2014/main" id="{B93A4C53-948A-4F1A-3D9F-4296ACC733C2}"/>
                </a:ext>
              </a:extLst>
            </p:cNvPr>
            <p:cNvSpPr txBox="1"/>
            <p:nvPr/>
          </p:nvSpPr>
          <p:spPr>
            <a:xfrm>
              <a:off x="3100333" y="170408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8" name="TextBox 47">
              <a:extLst>
                <a:ext uri="{FF2B5EF4-FFF2-40B4-BE49-F238E27FC236}">
                  <a16:creationId xmlns:a16="http://schemas.microsoft.com/office/drawing/2014/main" id="{B1403196-3563-218B-9340-146D1B5DB3DD}"/>
                </a:ext>
              </a:extLst>
            </p:cNvPr>
            <p:cNvSpPr txBox="1"/>
            <p:nvPr/>
          </p:nvSpPr>
          <p:spPr>
            <a:xfrm>
              <a:off x="2561239" y="222886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9" name="TextBox 48">
              <a:extLst>
                <a:ext uri="{FF2B5EF4-FFF2-40B4-BE49-F238E27FC236}">
                  <a16:creationId xmlns:a16="http://schemas.microsoft.com/office/drawing/2014/main" id="{04E6A8D7-32B4-159A-7969-5B94600F5CAA}"/>
                </a:ext>
              </a:extLst>
            </p:cNvPr>
            <p:cNvSpPr txBox="1"/>
            <p:nvPr/>
          </p:nvSpPr>
          <p:spPr>
            <a:xfrm>
              <a:off x="1968954" y="2800190"/>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0" name="TextBox 49">
              <a:extLst>
                <a:ext uri="{FF2B5EF4-FFF2-40B4-BE49-F238E27FC236}">
                  <a16:creationId xmlns:a16="http://schemas.microsoft.com/office/drawing/2014/main" id="{EFD313E7-DFE9-6E04-75F5-647D8A45E283}"/>
                </a:ext>
              </a:extLst>
            </p:cNvPr>
            <p:cNvSpPr txBox="1"/>
            <p:nvPr/>
          </p:nvSpPr>
          <p:spPr>
            <a:xfrm>
              <a:off x="1389967" y="333161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1" name="TextBox 50">
              <a:extLst>
                <a:ext uri="{FF2B5EF4-FFF2-40B4-BE49-F238E27FC236}">
                  <a16:creationId xmlns:a16="http://schemas.microsoft.com/office/drawing/2014/main" id="{39B66AB2-D17B-A829-5E98-C83BDC68CAC9}"/>
                </a:ext>
              </a:extLst>
            </p:cNvPr>
            <p:cNvSpPr txBox="1"/>
            <p:nvPr/>
          </p:nvSpPr>
          <p:spPr>
            <a:xfrm>
              <a:off x="804331" y="2799105"/>
              <a:ext cx="313044" cy="369332"/>
            </a:xfrm>
            <a:prstGeom prst="rect">
              <a:avLst/>
            </a:prstGeom>
            <a:noFill/>
          </p:spPr>
          <p:txBody>
            <a:bodyPr wrap="none" rtlCol="0">
              <a:spAutoFit/>
            </a:bodyPr>
            <a:lstStyle/>
            <a:p>
              <a:r>
                <a:rPr lang="en-US" sz="1800" b="1" dirty="0">
                  <a:solidFill>
                    <a:srgbClr val="0B4B8E"/>
                  </a:solidFill>
                  <a:latin typeface="+mj-lt"/>
                </a:rPr>
                <a:t>4</a:t>
              </a:r>
            </a:p>
          </p:txBody>
        </p:sp>
      </p:grpSp>
      <p:grpSp>
        <p:nvGrpSpPr>
          <p:cNvPr id="52" name="Group 51">
            <a:extLst>
              <a:ext uri="{FF2B5EF4-FFF2-40B4-BE49-F238E27FC236}">
                <a16:creationId xmlns:a16="http://schemas.microsoft.com/office/drawing/2014/main" id="{799E6242-72C4-4BB3-0837-CCA815B3803A}"/>
              </a:ext>
            </a:extLst>
          </p:cNvPr>
          <p:cNvGrpSpPr/>
          <p:nvPr/>
        </p:nvGrpSpPr>
        <p:grpSpPr>
          <a:xfrm>
            <a:off x="950752" y="2092207"/>
            <a:ext cx="3221278" cy="3139524"/>
            <a:chOff x="823752" y="1119456"/>
            <a:chExt cx="3221278" cy="3139524"/>
          </a:xfrm>
        </p:grpSpPr>
        <p:sp>
          <p:nvSpPr>
            <p:cNvPr id="53" name="TextBox 52">
              <a:extLst>
                <a:ext uri="{FF2B5EF4-FFF2-40B4-BE49-F238E27FC236}">
                  <a16:creationId xmlns:a16="http://schemas.microsoft.com/office/drawing/2014/main" id="{983E3DE5-BF43-45AE-CD47-453F9EEF219A}"/>
                </a:ext>
              </a:extLst>
            </p:cNvPr>
            <p:cNvSpPr txBox="1"/>
            <p:nvPr/>
          </p:nvSpPr>
          <p:spPr>
            <a:xfrm>
              <a:off x="3127456" y="1119456"/>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4" name="TextBox 53">
              <a:extLst>
                <a:ext uri="{FF2B5EF4-FFF2-40B4-BE49-F238E27FC236}">
                  <a16:creationId xmlns:a16="http://schemas.microsoft.com/office/drawing/2014/main" id="{B9D69FD1-811E-2830-EEF5-BD75E23B60DA}"/>
                </a:ext>
              </a:extLst>
            </p:cNvPr>
            <p:cNvSpPr txBox="1"/>
            <p:nvPr/>
          </p:nvSpPr>
          <p:spPr>
            <a:xfrm>
              <a:off x="3731986" y="1710733"/>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5" name="TextBox 54">
              <a:extLst>
                <a:ext uri="{FF2B5EF4-FFF2-40B4-BE49-F238E27FC236}">
                  <a16:creationId xmlns:a16="http://schemas.microsoft.com/office/drawing/2014/main" id="{4266C98B-86EA-578D-11B8-CC1D6AC3B35C}"/>
                </a:ext>
              </a:extLst>
            </p:cNvPr>
            <p:cNvSpPr txBox="1"/>
            <p:nvPr/>
          </p:nvSpPr>
          <p:spPr>
            <a:xfrm>
              <a:off x="3113105" y="224216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6" name="TextBox 55">
              <a:extLst>
                <a:ext uri="{FF2B5EF4-FFF2-40B4-BE49-F238E27FC236}">
                  <a16:creationId xmlns:a16="http://schemas.microsoft.com/office/drawing/2014/main" id="{CD1A37A4-2922-9F05-AB1F-E2D66E37CE0D}"/>
                </a:ext>
              </a:extLst>
            </p:cNvPr>
            <p:cNvSpPr txBox="1"/>
            <p:nvPr/>
          </p:nvSpPr>
          <p:spPr>
            <a:xfrm>
              <a:off x="2580660" y="27802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7" name="TextBox 56">
              <a:extLst>
                <a:ext uri="{FF2B5EF4-FFF2-40B4-BE49-F238E27FC236}">
                  <a16:creationId xmlns:a16="http://schemas.microsoft.com/office/drawing/2014/main" id="{54817300-396B-6655-9A91-72DEBF7B354F}"/>
                </a:ext>
              </a:extLst>
            </p:cNvPr>
            <p:cNvSpPr txBox="1"/>
            <p:nvPr/>
          </p:nvSpPr>
          <p:spPr>
            <a:xfrm>
              <a:off x="1961779" y="3338270"/>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8" name="TextBox 57">
              <a:extLst>
                <a:ext uri="{FF2B5EF4-FFF2-40B4-BE49-F238E27FC236}">
                  <a16:creationId xmlns:a16="http://schemas.microsoft.com/office/drawing/2014/main" id="{D70B477C-5D55-2C8C-631D-C8C6CE176AEF}"/>
                </a:ext>
              </a:extLst>
            </p:cNvPr>
            <p:cNvSpPr txBox="1"/>
            <p:nvPr/>
          </p:nvSpPr>
          <p:spPr>
            <a:xfrm>
              <a:off x="1409388" y="3889648"/>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9" name="TextBox 58">
              <a:extLst>
                <a:ext uri="{FF2B5EF4-FFF2-40B4-BE49-F238E27FC236}">
                  <a16:creationId xmlns:a16="http://schemas.microsoft.com/office/drawing/2014/main" id="{26FC3D80-9A44-FA9E-4158-A2A523411779}"/>
                </a:ext>
              </a:extLst>
            </p:cNvPr>
            <p:cNvSpPr txBox="1"/>
            <p:nvPr/>
          </p:nvSpPr>
          <p:spPr>
            <a:xfrm>
              <a:off x="823752" y="3343835"/>
              <a:ext cx="313044" cy="369332"/>
            </a:xfrm>
            <a:prstGeom prst="rect">
              <a:avLst/>
            </a:prstGeom>
            <a:noFill/>
          </p:spPr>
          <p:txBody>
            <a:bodyPr wrap="none" rtlCol="0">
              <a:spAutoFit/>
            </a:bodyPr>
            <a:lstStyle/>
            <a:p>
              <a:r>
                <a:rPr lang="en-US" sz="1800" b="1" dirty="0">
                  <a:solidFill>
                    <a:srgbClr val="0B4B8E"/>
                  </a:solidFill>
                  <a:latin typeface="+mj-lt"/>
                </a:rPr>
                <a:t>5</a:t>
              </a:r>
            </a:p>
          </p:txBody>
        </p:sp>
      </p:grpSp>
      <p:sp>
        <p:nvSpPr>
          <p:cNvPr id="60" name="TextBox 59">
            <a:extLst>
              <a:ext uri="{FF2B5EF4-FFF2-40B4-BE49-F238E27FC236}">
                <a16:creationId xmlns:a16="http://schemas.microsoft.com/office/drawing/2014/main" id="{FB670384-2837-8AE6-5E75-B1379F772DD9}"/>
              </a:ext>
            </a:extLst>
          </p:cNvPr>
          <p:cNvSpPr txBox="1"/>
          <p:nvPr/>
        </p:nvSpPr>
        <p:spPr>
          <a:xfrm>
            <a:off x="3859512" y="2098857"/>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1" name="TextBox 60">
            <a:extLst>
              <a:ext uri="{FF2B5EF4-FFF2-40B4-BE49-F238E27FC236}">
                <a16:creationId xmlns:a16="http://schemas.microsoft.com/office/drawing/2014/main" id="{A4FF9A64-D609-BABB-2408-383B369B81A1}"/>
              </a:ext>
            </a:extLst>
          </p:cNvPr>
          <p:cNvSpPr txBox="1"/>
          <p:nvPr/>
        </p:nvSpPr>
        <p:spPr>
          <a:xfrm>
            <a:off x="3852337" y="3195506"/>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2" name="TextBox 61">
            <a:extLst>
              <a:ext uri="{FF2B5EF4-FFF2-40B4-BE49-F238E27FC236}">
                <a16:creationId xmlns:a16="http://schemas.microsoft.com/office/drawing/2014/main" id="{0C70252A-5266-C9C6-9173-D66C3655AB0E}"/>
              </a:ext>
            </a:extLst>
          </p:cNvPr>
          <p:cNvSpPr txBox="1"/>
          <p:nvPr/>
        </p:nvSpPr>
        <p:spPr>
          <a:xfrm>
            <a:off x="3253403" y="3766833"/>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3" name="TextBox 62">
            <a:extLst>
              <a:ext uri="{FF2B5EF4-FFF2-40B4-BE49-F238E27FC236}">
                <a16:creationId xmlns:a16="http://schemas.microsoft.com/office/drawing/2014/main" id="{A19C7C0C-D8DE-71B0-6083-9D320D419017}"/>
              </a:ext>
            </a:extLst>
          </p:cNvPr>
          <p:cNvSpPr txBox="1"/>
          <p:nvPr/>
        </p:nvSpPr>
        <p:spPr>
          <a:xfrm>
            <a:off x="2701011" y="4318212"/>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4" name="TextBox 63">
            <a:extLst>
              <a:ext uri="{FF2B5EF4-FFF2-40B4-BE49-F238E27FC236}">
                <a16:creationId xmlns:a16="http://schemas.microsoft.com/office/drawing/2014/main" id="{02BECD9A-9468-C036-92E0-1CCC29164E9E}"/>
              </a:ext>
            </a:extLst>
          </p:cNvPr>
          <p:cNvSpPr txBox="1"/>
          <p:nvPr/>
        </p:nvSpPr>
        <p:spPr>
          <a:xfrm>
            <a:off x="2088779" y="4862941"/>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5" name="TextBox 64">
            <a:extLst>
              <a:ext uri="{FF2B5EF4-FFF2-40B4-BE49-F238E27FC236}">
                <a16:creationId xmlns:a16="http://schemas.microsoft.com/office/drawing/2014/main" id="{AD0FFC39-4318-819C-2350-2BD12425882E}"/>
              </a:ext>
            </a:extLst>
          </p:cNvPr>
          <p:cNvSpPr txBox="1"/>
          <p:nvPr/>
        </p:nvSpPr>
        <p:spPr>
          <a:xfrm>
            <a:off x="957928" y="4842450"/>
            <a:ext cx="313044" cy="369332"/>
          </a:xfrm>
          <a:prstGeom prst="rect">
            <a:avLst/>
          </a:prstGeom>
          <a:noFill/>
        </p:spPr>
        <p:txBody>
          <a:bodyPr wrap="none" rtlCol="0">
            <a:spAutoFit/>
          </a:bodyPr>
          <a:lstStyle/>
          <a:p>
            <a:r>
              <a:rPr lang="en-US" sz="1800" b="1" dirty="0">
                <a:solidFill>
                  <a:srgbClr val="0B4B8E"/>
                </a:solidFill>
                <a:latin typeface="+mj-lt"/>
              </a:rPr>
              <a:t>6</a:t>
            </a:r>
          </a:p>
        </p:txBody>
      </p:sp>
      <p:grpSp>
        <p:nvGrpSpPr>
          <p:cNvPr id="66" name="Group 65">
            <a:extLst>
              <a:ext uri="{FF2B5EF4-FFF2-40B4-BE49-F238E27FC236}">
                <a16:creationId xmlns:a16="http://schemas.microsoft.com/office/drawing/2014/main" id="{EFBB7089-39E5-6D4D-D720-9C0BBFFE3D4C}"/>
              </a:ext>
            </a:extLst>
          </p:cNvPr>
          <p:cNvGrpSpPr/>
          <p:nvPr/>
        </p:nvGrpSpPr>
        <p:grpSpPr>
          <a:xfrm>
            <a:off x="2692257" y="3777965"/>
            <a:ext cx="1463843" cy="1452682"/>
            <a:chOff x="2565257" y="2805214"/>
            <a:chExt cx="1463843" cy="1452682"/>
          </a:xfrm>
        </p:grpSpPr>
        <p:sp>
          <p:nvSpPr>
            <p:cNvPr id="67" name="TextBox 66">
              <a:extLst>
                <a:ext uri="{FF2B5EF4-FFF2-40B4-BE49-F238E27FC236}">
                  <a16:creationId xmlns:a16="http://schemas.microsoft.com/office/drawing/2014/main" id="{0F4C51C2-F29A-A172-9848-67ABA16AAB18}"/>
                </a:ext>
              </a:extLst>
            </p:cNvPr>
            <p:cNvSpPr txBox="1"/>
            <p:nvPr/>
          </p:nvSpPr>
          <p:spPr>
            <a:xfrm>
              <a:off x="3716056" y="2805214"/>
              <a:ext cx="313044" cy="369332"/>
            </a:xfrm>
            <a:prstGeom prst="rect">
              <a:avLst/>
            </a:prstGeom>
            <a:noFill/>
          </p:spPr>
          <p:txBody>
            <a:bodyPr wrap="none" rtlCol="0">
              <a:spAutoFit/>
            </a:bodyPr>
            <a:lstStyle/>
            <a:p>
              <a:r>
                <a:rPr lang="en-US" sz="1800" b="1" dirty="0">
                  <a:solidFill>
                    <a:srgbClr val="0B4B8E"/>
                  </a:solidFill>
                  <a:latin typeface="+mj-lt"/>
                </a:rPr>
                <a:t>7</a:t>
              </a:r>
            </a:p>
          </p:txBody>
        </p:sp>
        <p:sp>
          <p:nvSpPr>
            <p:cNvPr id="68" name="TextBox 67">
              <a:extLst>
                <a:ext uri="{FF2B5EF4-FFF2-40B4-BE49-F238E27FC236}">
                  <a16:creationId xmlns:a16="http://schemas.microsoft.com/office/drawing/2014/main" id="{1782D292-B19B-A195-B280-D619E3E90736}"/>
                </a:ext>
              </a:extLst>
            </p:cNvPr>
            <p:cNvSpPr txBox="1"/>
            <p:nvPr/>
          </p:nvSpPr>
          <p:spPr>
            <a:xfrm>
              <a:off x="2565257" y="3888564"/>
              <a:ext cx="313044" cy="369332"/>
            </a:xfrm>
            <a:prstGeom prst="rect">
              <a:avLst/>
            </a:prstGeom>
            <a:noFill/>
          </p:spPr>
          <p:txBody>
            <a:bodyPr wrap="none" rtlCol="0">
              <a:spAutoFit/>
            </a:bodyPr>
            <a:lstStyle/>
            <a:p>
              <a:r>
                <a:rPr lang="en-US" sz="1800" b="1" dirty="0">
                  <a:solidFill>
                    <a:srgbClr val="0B4B8E"/>
                  </a:solidFill>
                  <a:latin typeface="+mj-lt"/>
                </a:rPr>
                <a:t>7</a:t>
              </a:r>
            </a:p>
          </p:txBody>
        </p:sp>
        <p:sp>
          <p:nvSpPr>
            <p:cNvPr id="69" name="TextBox 68">
              <a:extLst>
                <a:ext uri="{FF2B5EF4-FFF2-40B4-BE49-F238E27FC236}">
                  <a16:creationId xmlns:a16="http://schemas.microsoft.com/office/drawing/2014/main" id="{ECA02CDD-8478-3454-1B67-D15FF02BC127}"/>
                </a:ext>
              </a:extLst>
            </p:cNvPr>
            <p:cNvSpPr txBox="1"/>
            <p:nvPr/>
          </p:nvSpPr>
          <p:spPr>
            <a:xfrm>
              <a:off x="3256224" y="3376000"/>
              <a:ext cx="313044" cy="369332"/>
            </a:xfrm>
            <a:prstGeom prst="rect">
              <a:avLst/>
            </a:prstGeom>
            <a:noFill/>
          </p:spPr>
          <p:txBody>
            <a:bodyPr wrap="none" rtlCol="0">
              <a:spAutoFit/>
            </a:bodyPr>
            <a:lstStyle/>
            <a:p>
              <a:r>
                <a:rPr lang="en-US" sz="1800" b="1" dirty="0">
                  <a:solidFill>
                    <a:srgbClr val="0B4B8E"/>
                  </a:solidFill>
                  <a:latin typeface="+mj-lt"/>
                </a:rPr>
                <a:t>7</a:t>
              </a:r>
            </a:p>
          </p:txBody>
        </p:sp>
      </p:grpSp>
    </p:spTree>
    <p:extLst>
      <p:ext uri="{BB962C8B-B14F-4D97-AF65-F5344CB8AC3E}">
        <p14:creationId xmlns:p14="http://schemas.microsoft.com/office/powerpoint/2010/main" val="410233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3" grpId="0"/>
      <p:bldP spid="64" grpId="0"/>
      <p:bldP spid="6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C547638-3E66-2142-ABA1-ED2E99562E71}"/>
              </a:ext>
            </a:extLst>
          </p:cNvPr>
          <p:cNvSpPr/>
          <p:nvPr/>
        </p:nvSpPr>
        <p:spPr>
          <a:xfrm>
            <a:off x="1416901" y="2568666"/>
            <a:ext cx="538567" cy="2220439"/>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7" name="Rectangle 16">
            <a:extLst>
              <a:ext uri="{FF2B5EF4-FFF2-40B4-BE49-F238E27FC236}">
                <a16:creationId xmlns:a16="http://schemas.microsoft.com/office/drawing/2014/main" id="{404CB9CE-319B-214C-9E0E-A462352246A3}"/>
              </a:ext>
            </a:extLst>
          </p:cNvPr>
          <p:cNvSpPr/>
          <p:nvPr/>
        </p:nvSpPr>
        <p:spPr>
          <a:xfrm>
            <a:off x="1416901" y="4237726"/>
            <a:ext cx="2287246" cy="545271"/>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18" name="Group 15">
            <a:extLst>
              <a:ext uri="{FF2B5EF4-FFF2-40B4-BE49-F238E27FC236}">
                <a16:creationId xmlns:a16="http://schemas.microsoft.com/office/drawing/2014/main" id="{211C75CE-2CD7-CB4A-BCF7-6794180D2730}"/>
              </a:ext>
            </a:extLst>
          </p:cNvPr>
          <p:cNvGrpSpPr>
            <a:grpSpLocks/>
          </p:cNvGrpSpPr>
          <p:nvPr/>
        </p:nvGrpSpPr>
        <p:grpSpPr bwMode="auto">
          <a:xfrm>
            <a:off x="838200" y="2030026"/>
            <a:ext cx="3556000" cy="3309938"/>
            <a:chOff x="448" y="888"/>
            <a:chExt cx="2240" cy="2780"/>
          </a:xfrm>
        </p:grpSpPr>
        <p:sp>
          <p:nvSpPr>
            <p:cNvPr id="19" name="Rectangle 4">
              <a:extLst>
                <a:ext uri="{FF2B5EF4-FFF2-40B4-BE49-F238E27FC236}">
                  <a16:creationId xmlns:a16="http://schemas.microsoft.com/office/drawing/2014/main" id="{7BECB2D8-ECD3-0649-8220-3D388E0B1B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0" name="Line 5">
              <a:extLst>
                <a:ext uri="{FF2B5EF4-FFF2-40B4-BE49-F238E27FC236}">
                  <a16:creationId xmlns:a16="http://schemas.microsoft.com/office/drawing/2014/main" id="{77CD6E4F-CFB5-FC4E-8D71-2BF4BF01EC4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1" name="Line 6">
              <a:extLst>
                <a:ext uri="{FF2B5EF4-FFF2-40B4-BE49-F238E27FC236}">
                  <a16:creationId xmlns:a16="http://schemas.microsoft.com/office/drawing/2014/main" id="{80AAD3B7-87C9-6E47-943A-7A2C34A9C0E1}"/>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2" name="Line 7">
              <a:extLst>
                <a:ext uri="{FF2B5EF4-FFF2-40B4-BE49-F238E27FC236}">
                  <a16:creationId xmlns:a16="http://schemas.microsoft.com/office/drawing/2014/main" id="{1A87E5BA-E4E7-8642-9A95-87EFEC905986}"/>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3" name="Line 8">
              <a:extLst>
                <a:ext uri="{FF2B5EF4-FFF2-40B4-BE49-F238E27FC236}">
                  <a16:creationId xmlns:a16="http://schemas.microsoft.com/office/drawing/2014/main" id="{8322021A-ACD1-904E-A23C-E1FD0488269E}"/>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4" name="Line 9">
              <a:extLst>
                <a:ext uri="{FF2B5EF4-FFF2-40B4-BE49-F238E27FC236}">
                  <a16:creationId xmlns:a16="http://schemas.microsoft.com/office/drawing/2014/main" id="{594706FC-574D-8D45-AF04-7FE5C270117F}"/>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5" name="Line 10">
              <a:extLst>
                <a:ext uri="{FF2B5EF4-FFF2-40B4-BE49-F238E27FC236}">
                  <a16:creationId xmlns:a16="http://schemas.microsoft.com/office/drawing/2014/main" id="{F70922C3-AB83-1F4E-B728-C9462AA8D097}"/>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6" name="Line 11">
              <a:extLst>
                <a:ext uri="{FF2B5EF4-FFF2-40B4-BE49-F238E27FC236}">
                  <a16:creationId xmlns:a16="http://schemas.microsoft.com/office/drawing/2014/main" id="{AB94CD3B-E2B7-6541-92A8-152DD772CC31}"/>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7" name="Line 12">
              <a:extLst>
                <a:ext uri="{FF2B5EF4-FFF2-40B4-BE49-F238E27FC236}">
                  <a16:creationId xmlns:a16="http://schemas.microsoft.com/office/drawing/2014/main" id="{17F28784-EB8C-BD41-A086-CAE58575EA34}"/>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8" name="Line 13">
              <a:extLst>
                <a:ext uri="{FF2B5EF4-FFF2-40B4-BE49-F238E27FC236}">
                  <a16:creationId xmlns:a16="http://schemas.microsoft.com/office/drawing/2014/main" id="{6F4D9D30-12FE-A249-96E3-D945CF31628C}"/>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9" name="Line 14">
              <a:extLst>
                <a:ext uri="{FF2B5EF4-FFF2-40B4-BE49-F238E27FC236}">
                  <a16:creationId xmlns:a16="http://schemas.microsoft.com/office/drawing/2014/main" id="{34336162-A4F7-9A42-8C82-F882471DB7E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30" name="Rectangle 16">
            <a:extLst>
              <a:ext uri="{FF2B5EF4-FFF2-40B4-BE49-F238E27FC236}">
                <a16:creationId xmlns:a16="http://schemas.microsoft.com/office/drawing/2014/main" id="{FE7D6415-3706-B648-B696-4746EA2BC514}"/>
              </a:ext>
            </a:extLst>
          </p:cNvPr>
          <p:cNvSpPr>
            <a:spLocks noChangeArrowheads="1"/>
          </p:cNvSpPr>
          <p:nvPr/>
        </p:nvSpPr>
        <p:spPr bwMode="auto">
          <a:xfrm>
            <a:off x="1363137" y="2634053"/>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1" name="Rectangle 17">
            <a:extLst>
              <a:ext uri="{FF2B5EF4-FFF2-40B4-BE49-F238E27FC236}">
                <a16:creationId xmlns:a16="http://schemas.microsoft.com/office/drawing/2014/main" id="{B06F8B8A-7955-A44F-AB7B-8863285F588F}"/>
              </a:ext>
            </a:extLst>
          </p:cNvPr>
          <p:cNvSpPr>
            <a:spLocks noChangeArrowheads="1"/>
          </p:cNvSpPr>
          <p:nvPr/>
        </p:nvSpPr>
        <p:spPr bwMode="auto">
          <a:xfrm>
            <a:off x="3104233" y="4333278"/>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32" name="TextBox 31">
            <a:extLst>
              <a:ext uri="{FF2B5EF4-FFF2-40B4-BE49-F238E27FC236}">
                <a16:creationId xmlns:a16="http://schemas.microsoft.com/office/drawing/2014/main" id="{249229DD-3F79-734E-885D-D6D4D3F2E2E1}"/>
              </a:ext>
            </a:extLst>
          </p:cNvPr>
          <p:cNvSpPr txBox="1"/>
          <p:nvPr/>
        </p:nvSpPr>
        <p:spPr>
          <a:xfrm>
            <a:off x="1649614" y="2641812"/>
            <a:ext cx="313044" cy="369332"/>
          </a:xfrm>
          <a:prstGeom prst="rect">
            <a:avLst/>
          </a:prstGeom>
          <a:noFill/>
        </p:spPr>
        <p:txBody>
          <a:bodyPr wrap="none" rtlCol="0">
            <a:spAutoFit/>
          </a:bodyPr>
          <a:lstStyle/>
          <a:p>
            <a:r>
              <a:rPr lang="en-US" sz="1800" b="1" dirty="0">
                <a:solidFill>
                  <a:srgbClr val="0B4B8E"/>
                </a:solidFill>
                <a:latin typeface="+mj-lt"/>
              </a:rPr>
              <a:t>1</a:t>
            </a:r>
          </a:p>
        </p:txBody>
      </p:sp>
      <p:grpSp>
        <p:nvGrpSpPr>
          <p:cNvPr id="33" name="Group 32">
            <a:extLst>
              <a:ext uri="{FF2B5EF4-FFF2-40B4-BE49-F238E27FC236}">
                <a16:creationId xmlns:a16="http://schemas.microsoft.com/office/drawing/2014/main" id="{7E825C61-BAEB-7449-90C0-4323972CE420}"/>
              </a:ext>
            </a:extLst>
          </p:cNvPr>
          <p:cNvGrpSpPr/>
          <p:nvPr/>
        </p:nvGrpSpPr>
        <p:grpSpPr>
          <a:xfrm>
            <a:off x="976489" y="2115948"/>
            <a:ext cx="1430598" cy="1444950"/>
            <a:chOff x="849489" y="1143197"/>
            <a:chExt cx="1430598" cy="1444950"/>
          </a:xfrm>
        </p:grpSpPr>
        <p:sp>
          <p:nvSpPr>
            <p:cNvPr id="34" name="TextBox 33">
              <a:extLst>
                <a:ext uri="{FF2B5EF4-FFF2-40B4-BE49-F238E27FC236}">
                  <a16:creationId xmlns:a16="http://schemas.microsoft.com/office/drawing/2014/main" id="{481B0280-30E0-8D47-A21F-25A3F39AB54F}"/>
                </a:ext>
              </a:extLst>
            </p:cNvPr>
            <p:cNvSpPr txBox="1"/>
            <p:nvPr/>
          </p:nvSpPr>
          <p:spPr>
            <a:xfrm>
              <a:off x="1422353" y="1143197"/>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35" name="TextBox 34">
              <a:extLst>
                <a:ext uri="{FF2B5EF4-FFF2-40B4-BE49-F238E27FC236}">
                  <a16:creationId xmlns:a16="http://schemas.microsoft.com/office/drawing/2014/main" id="{50433D2E-2F17-5F45-930D-D45750EA58E3}"/>
                </a:ext>
              </a:extLst>
            </p:cNvPr>
            <p:cNvSpPr txBox="1"/>
            <p:nvPr/>
          </p:nvSpPr>
          <p:spPr>
            <a:xfrm>
              <a:off x="1967043" y="168792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36" name="TextBox 35">
              <a:extLst>
                <a:ext uri="{FF2B5EF4-FFF2-40B4-BE49-F238E27FC236}">
                  <a16:creationId xmlns:a16="http://schemas.microsoft.com/office/drawing/2014/main" id="{032DC038-9560-1544-AF43-143A835D327E}"/>
                </a:ext>
              </a:extLst>
            </p:cNvPr>
            <p:cNvSpPr txBox="1"/>
            <p:nvPr/>
          </p:nvSpPr>
          <p:spPr>
            <a:xfrm>
              <a:off x="849489" y="1680735"/>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37" name="TextBox 36">
              <a:extLst>
                <a:ext uri="{FF2B5EF4-FFF2-40B4-BE49-F238E27FC236}">
                  <a16:creationId xmlns:a16="http://schemas.microsoft.com/office/drawing/2014/main" id="{75DBBB4F-AB7C-214F-9555-9F9DCA462E41}"/>
                </a:ext>
              </a:extLst>
            </p:cNvPr>
            <p:cNvSpPr txBox="1"/>
            <p:nvPr/>
          </p:nvSpPr>
          <p:spPr>
            <a:xfrm>
              <a:off x="1387529" y="2218815"/>
              <a:ext cx="313044" cy="369332"/>
            </a:xfrm>
            <a:prstGeom prst="rect">
              <a:avLst/>
            </a:prstGeom>
            <a:noFill/>
          </p:spPr>
          <p:txBody>
            <a:bodyPr wrap="none" rtlCol="0">
              <a:spAutoFit/>
            </a:bodyPr>
            <a:lstStyle/>
            <a:p>
              <a:r>
                <a:rPr lang="en-US" sz="1800" b="1" dirty="0">
                  <a:solidFill>
                    <a:srgbClr val="0B4B8E"/>
                  </a:solidFill>
                  <a:latin typeface="+mj-lt"/>
                </a:rPr>
                <a:t>2</a:t>
              </a:r>
            </a:p>
          </p:txBody>
        </p:sp>
      </p:grpSp>
      <p:grpSp>
        <p:nvGrpSpPr>
          <p:cNvPr id="38" name="Group 37">
            <a:extLst>
              <a:ext uri="{FF2B5EF4-FFF2-40B4-BE49-F238E27FC236}">
                <a16:creationId xmlns:a16="http://schemas.microsoft.com/office/drawing/2014/main" id="{865E56A7-69A1-634C-B567-7D21D21C4F8A}"/>
              </a:ext>
            </a:extLst>
          </p:cNvPr>
          <p:cNvGrpSpPr/>
          <p:nvPr/>
        </p:nvGrpSpPr>
        <p:grpSpPr>
          <a:xfrm>
            <a:off x="953384" y="2111073"/>
            <a:ext cx="2030058" cy="2032826"/>
            <a:chOff x="826384" y="1138322"/>
            <a:chExt cx="2030058" cy="2032826"/>
          </a:xfrm>
        </p:grpSpPr>
        <p:sp>
          <p:nvSpPr>
            <p:cNvPr id="39" name="TextBox 38">
              <a:extLst>
                <a:ext uri="{FF2B5EF4-FFF2-40B4-BE49-F238E27FC236}">
                  <a16:creationId xmlns:a16="http://schemas.microsoft.com/office/drawing/2014/main" id="{029FBEA9-6D8D-2444-BDBA-0D4307171283}"/>
                </a:ext>
              </a:extLst>
            </p:cNvPr>
            <p:cNvSpPr txBox="1"/>
            <p:nvPr/>
          </p:nvSpPr>
          <p:spPr>
            <a:xfrm>
              <a:off x="1952166" y="1141031"/>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0" name="TextBox 39">
              <a:extLst>
                <a:ext uri="{FF2B5EF4-FFF2-40B4-BE49-F238E27FC236}">
                  <a16:creationId xmlns:a16="http://schemas.microsoft.com/office/drawing/2014/main" id="{C30D7CBA-B76A-0348-8695-515D18D3BE4A}"/>
                </a:ext>
              </a:extLst>
            </p:cNvPr>
            <p:cNvSpPr txBox="1"/>
            <p:nvPr/>
          </p:nvSpPr>
          <p:spPr>
            <a:xfrm>
              <a:off x="2543398" y="171235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1" name="TextBox 40">
              <a:extLst>
                <a:ext uri="{FF2B5EF4-FFF2-40B4-BE49-F238E27FC236}">
                  <a16:creationId xmlns:a16="http://schemas.microsoft.com/office/drawing/2014/main" id="{7D680AA0-8BA5-A847-8A3C-0AB638236B1D}"/>
                </a:ext>
              </a:extLst>
            </p:cNvPr>
            <p:cNvSpPr txBox="1"/>
            <p:nvPr/>
          </p:nvSpPr>
          <p:spPr>
            <a:xfrm>
              <a:off x="1964411" y="222383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2" name="TextBox 41">
              <a:extLst>
                <a:ext uri="{FF2B5EF4-FFF2-40B4-BE49-F238E27FC236}">
                  <a16:creationId xmlns:a16="http://schemas.microsoft.com/office/drawing/2014/main" id="{D5E5F0CF-53FE-CD44-8619-0F9956AE9E7E}"/>
                </a:ext>
              </a:extLst>
            </p:cNvPr>
            <p:cNvSpPr txBox="1"/>
            <p:nvPr/>
          </p:nvSpPr>
          <p:spPr>
            <a:xfrm>
              <a:off x="1392073" y="2801816"/>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3" name="TextBox 42">
              <a:extLst>
                <a:ext uri="{FF2B5EF4-FFF2-40B4-BE49-F238E27FC236}">
                  <a16:creationId xmlns:a16="http://schemas.microsoft.com/office/drawing/2014/main" id="{0C33DFD4-0F4F-5344-8ECE-5543334D72FF}"/>
                </a:ext>
              </a:extLst>
            </p:cNvPr>
            <p:cNvSpPr txBox="1"/>
            <p:nvPr/>
          </p:nvSpPr>
          <p:spPr>
            <a:xfrm>
              <a:off x="826384" y="2249354"/>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4" name="TextBox 43">
              <a:extLst>
                <a:ext uri="{FF2B5EF4-FFF2-40B4-BE49-F238E27FC236}">
                  <a16:creationId xmlns:a16="http://schemas.microsoft.com/office/drawing/2014/main" id="{06082BE8-0DA1-514E-8F4C-B3CF40740241}"/>
                </a:ext>
              </a:extLst>
            </p:cNvPr>
            <p:cNvSpPr txBox="1"/>
            <p:nvPr/>
          </p:nvSpPr>
          <p:spPr>
            <a:xfrm>
              <a:off x="845804" y="1138322"/>
              <a:ext cx="313044" cy="369332"/>
            </a:xfrm>
            <a:prstGeom prst="rect">
              <a:avLst/>
            </a:prstGeom>
            <a:noFill/>
          </p:spPr>
          <p:txBody>
            <a:bodyPr wrap="none" rtlCol="0">
              <a:spAutoFit/>
            </a:bodyPr>
            <a:lstStyle/>
            <a:p>
              <a:r>
                <a:rPr lang="en-US" sz="1800" b="1" dirty="0">
                  <a:solidFill>
                    <a:srgbClr val="0B4B8E"/>
                  </a:solidFill>
                  <a:latin typeface="+mj-lt"/>
                </a:rPr>
                <a:t>3</a:t>
              </a:r>
            </a:p>
          </p:txBody>
        </p:sp>
      </p:grpSp>
      <p:grpSp>
        <p:nvGrpSpPr>
          <p:cNvPr id="45" name="Group 44">
            <a:extLst>
              <a:ext uri="{FF2B5EF4-FFF2-40B4-BE49-F238E27FC236}">
                <a16:creationId xmlns:a16="http://schemas.microsoft.com/office/drawing/2014/main" id="{16CF79C9-0CF8-EB4F-850B-02F6C0FE16E0}"/>
              </a:ext>
            </a:extLst>
          </p:cNvPr>
          <p:cNvGrpSpPr/>
          <p:nvPr/>
        </p:nvGrpSpPr>
        <p:grpSpPr>
          <a:xfrm>
            <a:off x="931331" y="2098856"/>
            <a:ext cx="2609046" cy="2574846"/>
            <a:chOff x="804331" y="1126105"/>
            <a:chExt cx="2609046" cy="2574846"/>
          </a:xfrm>
        </p:grpSpPr>
        <p:sp>
          <p:nvSpPr>
            <p:cNvPr id="46" name="TextBox 45">
              <a:extLst>
                <a:ext uri="{FF2B5EF4-FFF2-40B4-BE49-F238E27FC236}">
                  <a16:creationId xmlns:a16="http://schemas.microsoft.com/office/drawing/2014/main" id="{A44B3FC2-3638-F748-843C-AD99022F4A5B}"/>
                </a:ext>
              </a:extLst>
            </p:cNvPr>
            <p:cNvSpPr txBox="1"/>
            <p:nvPr/>
          </p:nvSpPr>
          <p:spPr>
            <a:xfrm>
              <a:off x="2555644" y="1126105"/>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7" name="TextBox 46">
              <a:extLst>
                <a:ext uri="{FF2B5EF4-FFF2-40B4-BE49-F238E27FC236}">
                  <a16:creationId xmlns:a16="http://schemas.microsoft.com/office/drawing/2014/main" id="{BEEF77A9-BAF2-5042-86A7-32E8CAB35B52}"/>
                </a:ext>
              </a:extLst>
            </p:cNvPr>
            <p:cNvSpPr txBox="1"/>
            <p:nvPr/>
          </p:nvSpPr>
          <p:spPr>
            <a:xfrm>
              <a:off x="3100333" y="170408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8" name="TextBox 47">
              <a:extLst>
                <a:ext uri="{FF2B5EF4-FFF2-40B4-BE49-F238E27FC236}">
                  <a16:creationId xmlns:a16="http://schemas.microsoft.com/office/drawing/2014/main" id="{582710CB-5867-5347-BFAB-F370F0AB82F3}"/>
                </a:ext>
              </a:extLst>
            </p:cNvPr>
            <p:cNvSpPr txBox="1"/>
            <p:nvPr/>
          </p:nvSpPr>
          <p:spPr>
            <a:xfrm>
              <a:off x="2561239" y="222886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9" name="TextBox 48">
              <a:extLst>
                <a:ext uri="{FF2B5EF4-FFF2-40B4-BE49-F238E27FC236}">
                  <a16:creationId xmlns:a16="http://schemas.microsoft.com/office/drawing/2014/main" id="{CCD54298-1A17-8447-8899-75F93D70BB3F}"/>
                </a:ext>
              </a:extLst>
            </p:cNvPr>
            <p:cNvSpPr txBox="1"/>
            <p:nvPr/>
          </p:nvSpPr>
          <p:spPr>
            <a:xfrm>
              <a:off x="1968954" y="2800190"/>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0" name="TextBox 49">
              <a:extLst>
                <a:ext uri="{FF2B5EF4-FFF2-40B4-BE49-F238E27FC236}">
                  <a16:creationId xmlns:a16="http://schemas.microsoft.com/office/drawing/2014/main" id="{2DF8CF0A-34DF-EF44-9A34-BC02380DD8AF}"/>
                </a:ext>
              </a:extLst>
            </p:cNvPr>
            <p:cNvSpPr txBox="1"/>
            <p:nvPr/>
          </p:nvSpPr>
          <p:spPr>
            <a:xfrm>
              <a:off x="1389967" y="333161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1" name="TextBox 50">
              <a:extLst>
                <a:ext uri="{FF2B5EF4-FFF2-40B4-BE49-F238E27FC236}">
                  <a16:creationId xmlns:a16="http://schemas.microsoft.com/office/drawing/2014/main" id="{57DC0FA9-F3AC-434D-86EC-A87E0456EE3C}"/>
                </a:ext>
              </a:extLst>
            </p:cNvPr>
            <p:cNvSpPr txBox="1"/>
            <p:nvPr/>
          </p:nvSpPr>
          <p:spPr>
            <a:xfrm>
              <a:off x="804331" y="2799105"/>
              <a:ext cx="313044" cy="369332"/>
            </a:xfrm>
            <a:prstGeom prst="rect">
              <a:avLst/>
            </a:prstGeom>
            <a:noFill/>
          </p:spPr>
          <p:txBody>
            <a:bodyPr wrap="none" rtlCol="0">
              <a:spAutoFit/>
            </a:bodyPr>
            <a:lstStyle/>
            <a:p>
              <a:r>
                <a:rPr lang="en-US" sz="1800" b="1" dirty="0">
                  <a:solidFill>
                    <a:srgbClr val="0B4B8E"/>
                  </a:solidFill>
                  <a:latin typeface="+mj-lt"/>
                </a:rPr>
                <a:t>4</a:t>
              </a:r>
            </a:p>
          </p:txBody>
        </p:sp>
      </p:grpSp>
      <p:grpSp>
        <p:nvGrpSpPr>
          <p:cNvPr id="52" name="Group 51">
            <a:extLst>
              <a:ext uri="{FF2B5EF4-FFF2-40B4-BE49-F238E27FC236}">
                <a16:creationId xmlns:a16="http://schemas.microsoft.com/office/drawing/2014/main" id="{8EBFE095-399E-0449-9E27-29EC7112449C}"/>
              </a:ext>
            </a:extLst>
          </p:cNvPr>
          <p:cNvGrpSpPr/>
          <p:nvPr/>
        </p:nvGrpSpPr>
        <p:grpSpPr>
          <a:xfrm>
            <a:off x="950752" y="2092207"/>
            <a:ext cx="3221278" cy="3139524"/>
            <a:chOff x="823752" y="1119456"/>
            <a:chExt cx="3221278" cy="3139524"/>
          </a:xfrm>
        </p:grpSpPr>
        <p:sp>
          <p:nvSpPr>
            <p:cNvPr id="53" name="TextBox 52">
              <a:extLst>
                <a:ext uri="{FF2B5EF4-FFF2-40B4-BE49-F238E27FC236}">
                  <a16:creationId xmlns:a16="http://schemas.microsoft.com/office/drawing/2014/main" id="{595645F5-DF7D-394F-9D2B-E7356B7A6666}"/>
                </a:ext>
              </a:extLst>
            </p:cNvPr>
            <p:cNvSpPr txBox="1"/>
            <p:nvPr/>
          </p:nvSpPr>
          <p:spPr>
            <a:xfrm>
              <a:off x="3127456" y="1119456"/>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4" name="TextBox 53">
              <a:extLst>
                <a:ext uri="{FF2B5EF4-FFF2-40B4-BE49-F238E27FC236}">
                  <a16:creationId xmlns:a16="http://schemas.microsoft.com/office/drawing/2014/main" id="{15D060F1-BBD7-7C45-8698-F69B8D1BA33E}"/>
                </a:ext>
              </a:extLst>
            </p:cNvPr>
            <p:cNvSpPr txBox="1"/>
            <p:nvPr/>
          </p:nvSpPr>
          <p:spPr>
            <a:xfrm>
              <a:off x="3731986" y="1710733"/>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5" name="TextBox 54">
              <a:extLst>
                <a:ext uri="{FF2B5EF4-FFF2-40B4-BE49-F238E27FC236}">
                  <a16:creationId xmlns:a16="http://schemas.microsoft.com/office/drawing/2014/main" id="{8BCDACE8-2D8D-3F46-B482-E4AC36384CEE}"/>
                </a:ext>
              </a:extLst>
            </p:cNvPr>
            <p:cNvSpPr txBox="1"/>
            <p:nvPr/>
          </p:nvSpPr>
          <p:spPr>
            <a:xfrm>
              <a:off x="3113105" y="224216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6" name="TextBox 55">
              <a:extLst>
                <a:ext uri="{FF2B5EF4-FFF2-40B4-BE49-F238E27FC236}">
                  <a16:creationId xmlns:a16="http://schemas.microsoft.com/office/drawing/2014/main" id="{ABEB5438-4908-6646-AC87-2BAD5D85A2CD}"/>
                </a:ext>
              </a:extLst>
            </p:cNvPr>
            <p:cNvSpPr txBox="1"/>
            <p:nvPr/>
          </p:nvSpPr>
          <p:spPr>
            <a:xfrm>
              <a:off x="2580660" y="27802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7" name="TextBox 56">
              <a:extLst>
                <a:ext uri="{FF2B5EF4-FFF2-40B4-BE49-F238E27FC236}">
                  <a16:creationId xmlns:a16="http://schemas.microsoft.com/office/drawing/2014/main" id="{D2A46B12-2F7B-CF45-8F1E-85D08B3E7E5F}"/>
                </a:ext>
              </a:extLst>
            </p:cNvPr>
            <p:cNvSpPr txBox="1"/>
            <p:nvPr/>
          </p:nvSpPr>
          <p:spPr>
            <a:xfrm>
              <a:off x="1961779" y="3338270"/>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8" name="TextBox 57">
              <a:extLst>
                <a:ext uri="{FF2B5EF4-FFF2-40B4-BE49-F238E27FC236}">
                  <a16:creationId xmlns:a16="http://schemas.microsoft.com/office/drawing/2014/main" id="{FE628D1B-87DE-DC4E-A386-FD380E1F00D1}"/>
                </a:ext>
              </a:extLst>
            </p:cNvPr>
            <p:cNvSpPr txBox="1"/>
            <p:nvPr/>
          </p:nvSpPr>
          <p:spPr>
            <a:xfrm>
              <a:off x="1409388" y="3889648"/>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9" name="TextBox 58">
              <a:extLst>
                <a:ext uri="{FF2B5EF4-FFF2-40B4-BE49-F238E27FC236}">
                  <a16:creationId xmlns:a16="http://schemas.microsoft.com/office/drawing/2014/main" id="{6351DC56-BA6C-9545-889F-7DBABE31EFE6}"/>
                </a:ext>
              </a:extLst>
            </p:cNvPr>
            <p:cNvSpPr txBox="1"/>
            <p:nvPr/>
          </p:nvSpPr>
          <p:spPr>
            <a:xfrm>
              <a:off x="823752" y="3343835"/>
              <a:ext cx="313044" cy="369332"/>
            </a:xfrm>
            <a:prstGeom prst="rect">
              <a:avLst/>
            </a:prstGeom>
            <a:noFill/>
          </p:spPr>
          <p:txBody>
            <a:bodyPr wrap="none" rtlCol="0">
              <a:spAutoFit/>
            </a:bodyPr>
            <a:lstStyle/>
            <a:p>
              <a:r>
                <a:rPr lang="en-US" sz="1800" b="1" dirty="0">
                  <a:solidFill>
                    <a:srgbClr val="0B4B8E"/>
                  </a:solidFill>
                  <a:latin typeface="+mj-lt"/>
                </a:rPr>
                <a:t>5</a:t>
              </a:r>
            </a:p>
          </p:txBody>
        </p:sp>
      </p:grpSp>
      <p:sp>
        <p:nvSpPr>
          <p:cNvPr id="60" name="TextBox 59">
            <a:extLst>
              <a:ext uri="{FF2B5EF4-FFF2-40B4-BE49-F238E27FC236}">
                <a16:creationId xmlns:a16="http://schemas.microsoft.com/office/drawing/2014/main" id="{FF4693A9-3064-1E45-B269-73D574A0F532}"/>
              </a:ext>
            </a:extLst>
          </p:cNvPr>
          <p:cNvSpPr txBox="1"/>
          <p:nvPr/>
        </p:nvSpPr>
        <p:spPr>
          <a:xfrm>
            <a:off x="3859512" y="2098857"/>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1" name="TextBox 60">
            <a:extLst>
              <a:ext uri="{FF2B5EF4-FFF2-40B4-BE49-F238E27FC236}">
                <a16:creationId xmlns:a16="http://schemas.microsoft.com/office/drawing/2014/main" id="{0C2E88CD-1790-7940-80AC-C2AFE254CE40}"/>
              </a:ext>
            </a:extLst>
          </p:cNvPr>
          <p:cNvSpPr txBox="1"/>
          <p:nvPr/>
        </p:nvSpPr>
        <p:spPr>
          <a:xfrm>
            <a:off x="3852337" y="3195506"/>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2" name="TextBox 61">
            <a:extLst>
              <a:ext uri="{FF2B5EF4-FFF2-40B4-BE49-F238E27FC236}">
                <a16:creationId xmlns:a16="http://schemas.microsoft.com/office/drawing/2014/main" id="{6EBDDC63-E562-0F43-89A8-01F432304FDC}"/>
              </a:ext>
            </a:extLst>
          </p:cNvPr>
          <p:cNvSpPr txBox="1"/>
          <p:nvPr/>
        </p:nvSpPr>
        <p:spPr>
          <a:xfrm>
            <a:off x="3253403" y="3766833"/>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3" name="TextBox 62">
            <a:extLst>
              <a:ext uri="{FF2B5EF4-FFF2-40B4-BE49-F238E27FC236}">
                <a16:creationId xmlns:a16="http://schemas.microsoft.com/office/drawing/2014/main" id="{6A8116C9-6E70-4F46-BC58-30CBDC6B8D9E}"/>
              </a:ext>
            </a:extLst>
          </p:cNvPr>
          <p:cNvSpPr txBox="1"/>
          <p:nvPr/>
        </p:nvSpPr>
        <p:spPr>
          <a:xfrm>
            <a:off x="2701011" y="4318212"/>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4" name="TextBox 63">
            <a:extLst>
              <a:ext uri="{FF2B5EF4-FFF2-40B4-BE49-F238E27FC236}">
                <a16:creationId xmlns:a16="http://schemas.microsoft.com/office/drawing/2014/main" id="{F15CBDF7-180B-524F-9520-DA2F72D5EC0F}"/>
              </a:ext>
            </a:extLst>
          </p:cNvPr>
          <p:cNvSpPr txBox="1"/>
          <p:nvPr/>
        </p:nvSpPr>
        <p:spPr>
          <a:xfrm>
            <a:off x="2088779" y="4862941"/>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5" name="TextBox 64">
            <a:extLst>
              <a:ext uri="{FF2B5EF4-FFF2-40B4-BE49-F238E27FC236}">
                <a16:creationId xmlns:a16="http://schemas.microsoft.com/office/drawing/2014/main" id="{AA91E135-EC41-D944-A32C-45DE5090C85A}"/>
              </a:ext>
            </a:extLst>
          </p:cNvPr>
          <p:cNvSpPr txBox="1"/>
          <p:nvPr/>
        </p:nvSpPr>
        <p:spPr>
          <a:xfrm>
            <a:off x="957928" y="4842450"/>
            <a:ext cx="313044" cy="369332"/>
          </a:xfrm>
          <a:prstGeom prst="rect">
            <a:avLst/>
          </a:prstGeom>
          <a:noFill/>
        </p:spPr>
        <p:txBody>
          <a:bodyPr wrap="none" rtlCol="0">
            <a:spAutoFit/>
          </a:bodyPr>
          <a:lstStyle/>
          <a:p>
            <a:r>
              <a:rPr lang="en-US" sz="1800" b="1" dirty="0">
                <a:solidFill>
                  <a:srgbClr val="0B4B8E"/>
                </a:solidFill>
                <a:latin typeface="+mj-lt"/>
              </a:rPr>
              <a:t>6</a:t>
            </a:r>
          </a:p>
        </p:txBody>
      </p:sp>
      <p:grpSp>
        <p:nvGrpSpPr>
          <p:cNvPr id="66" name="Group 65">
            <a:extLst>
              <a:ext uri="{FF2B5EF4-FFF2-40B4-BE49-F238E27FC236}">
                <a16:creationId xmlns:a16="http://schemas.microsoft.com/office/drawing/2014/main" id="{37B69C93-1A79-6E47-AEAA-AF6E44546C6B}"/>
              </a:ext>
            </a:extLst>
          </p:cNvPr>
          <p:cNvGrpSpPr/>
          <p:nvPr/>
        </p:nvGrpSpPr>
        <p:grpSpPr>
          <a:xfrm>
            <a:off x="2692257" y="3777965"/>
            <a:ext cx="1463843" cy="1452682"/>
            <a:chOff x="2565257" y="2805214"/>
            <a:chExt cx="1463843" cy="1452682"/>
          </a:xfrm>
        </p:grpSpPr>
        <p:sp>
          <p:nvSpPr>
            <p:cNvPr id="67" name="TextBox 66">
              <a:extLst>
                <a:ext uri="{FF2B5EF4-FFF2-40B4-BE49-F238E27FC236}">
                  <a16:creationId xmlns:a16="http://schemas.microsoft.com/office/drawing/2014/main" id="{212BD783-9B01-5148-9C22-EAF1036035F0}"/>
                </a:ext>
              </a:extLst>
            </p:cNvPr>
            <p:cNvSpPr txBox="1"/>
            <p:nvPr/>
          </p:nvSpPr>
          <p:spPr>
            <a:xfrm>
              <a:off x="3716056" y="2805214"/>
              <a:ext cx="313044" cy="369332"/>
            </a:xfrm>
            <a:prstGeom prst="rect">
              <a:avLst/>
            </a:prstGeom>
            <a:noFill/>
          </p:spPr>
          <p:txBody>
            <a:bodyPr wrap="none" rtlCol="0">
              <a:spAutoFit/>
            </a:bodyPr>
            <a:lstStyle/>
            <a:p>
              <a:r>
                <a:rPr lang="en-US" sz="1800" b="1" dirty="0">
                  <a:solidFill>
                    <a:srgbClr val="0B4B8E"/>
                  </a:solidFill>
                  <a:latin typeface="+mj-lt"/>
                </a:rPr>
                <a:t>7</a:t>
              </a:r>
            </a:p>
          </p:txBody>
        </p:sp>
        <p:sp>
          <p:nvSpPr>
            <p:cNvPr id="68" name="TextBox 67">
              <a:extLst>
                <a:ext uri="{FF2B5EF4-FFF2-40B4-BE49-F238E27FC236}">
                  <a16:creationId xmlns:a16="http://schemas.microsoft.com/office/drawing/2014/main" id="{D3560C90-EDD6-FD48-9209-CB9C06FBDBA9}"/>
                </a:ext>
              </a:extLst>
            </p:cNvPr>
            <p:cNvSpPr txBox="1"/>
            <p:nvPr/>
          </p:nvSpPr>
          <p:spPr>
            <a:xfrm>
              <a:off x="2565257" y="3888564"/>
              <a:ext cx="313044" cy="369332"/>
            </a:xfrm>
            <a:prstGeom prst="rect">
              <a:avLst/>
            </a:prstGeom>
            <a:noFill/>
          </p:spPr>
          <p:txBody>
            <a:bodyPr wrap="none" rtlCol="0">
              <a:spAutoFit/>
            </a:bodyPr>
            <a:lstStyle/>
            <a:p>
              <a:r>
                <a:rPr lang="en-US" sz="1800" b="1" dirty="0">
                  <a:solidFill>
                    <a:srgbClr val="0B4B8E"/>
                  </a:solidFill>
                  <a:latin typeface="+mj-lt"/>
                </a:rPr>
                <a:t>7</a:t>
              </a:r>
            </a:p>
          </p:txBody>
        </p:sp>
        <p:sp>
          <p:nvSpPr>
            <p:cNvPr id="69" name="TextBox 68">
              <a:extLst>
                <a:ext uri="{FF2B5EF4-FFF2-40B4-BE49-F238E27FC236}">
                  <a16:creationId xmlns:a16="http://schemas.microsoft.com/office/drawing/2014/main" id="{2CA0D746-02E6-E445-B496-F7C3211E4E98}"/>
                </a:ext>
              </a:extLst>
            </p:cNvPr>
            <p:cNvSpPr txBox="1"/>
            <p:nvPr/>
          </p:nvSpPr>
          <p:spPr>
            <a:xfrm>
              <a:off x="3256224" y="3376000"/>
              <a:ext cx="313044" cy="369332"/>
            </a:xfrm>
            <a:prstGeom prst="rect">
              <a:avLst/>
            </a:prstGeom>
            <a:noFill/>
          </p:spPr>
          <p:txBody>
            <a:bodyPr wrap="none" rtlCol="0">
              <a:spAutoFit/>
            </a:bodyPr>
            <a:lstStyle/>
            <a:p>
              <a:r>
                <a:rPr lang="en-US" sz="1800" b="1" dirty="0">
                  <a:solidFill>
                    <a:srgbClr val="0B4B8E"/>
                  </a:solidFill>
                  <a:latin typeface="+mj-lt"/>
                </a:rPr>
                <a:t>7</a:t>
              </a:r>
            </a:p>
          </p:txBody>
        </p:sp>
      </p:grpSp>
      <p:sp>
        <p:nvSpPr>
          <p:cNvPr id="2" name="Title 1">
            <a:extLst>
              <a:ext uri="{FF2B5EF4-FFF2-40B4-BE49-F238E27FC236}">
                <a16:creationId xmlns:a16="http://schemas.microsoft.com/office/drawing/2014/main" id="{4E8581C6-0C1B-4B41-8035-E25D0015339D}"/>
              </a:ext>
            </a:extLst>
          </p:cNvPr>
          <p:cNvSpPr>
            <a:spLocks noGrp="1"/>
          </p:cNvSpPr>
          <p:nvPr>
            <p:ph type="title"/>
          </p:nvPr>
        </p:nvSpPr>
        <p:spPr/>
        <p:txBody>
          <a:bodyPr/>
          <a:lstStyle/>
          <a:p>
            <a:r>
              <a:rPr lang="en-US" dirty="0"/>
              <a:t>Recap: Maze Router Walkthrough – II </a:t>
            </a:r>
          </a:p>
        </p:txBody>
      </p:sp>
      <p:sp>
        <p:nvSpPr>
          <p:cNvPr id="71" name="Content Placeholder 2">
            <a:extLst>
              <a:ext uri="{FF2B5EF4-FFF2-40B4-BE49-F238E27FC236}">
                <a16:creationId xmlns:a16="http://schemas.microsoft.com/office/drawing/2014/main" id="{239E7B04-F5EF-9741-B7D4-33A1989546F9}"/>
              </a:ext>
            </a:extLst>
          </p:cNvPr>
          <p:cNvSpPr>
            <a:spLocks noGrp="1"/>
          </p:cNvSpPr>
          <p:nvPr>
            <p:ph idx="1"/>
          </p:nvPr>
        </p:nvSpPr>
        <p:spPr>
          <a:xfrm>
            <a:off x="4871922" y="1466849"/>
            <a:ext cx="6481877" cy="4710113"/>
          </a:xfrm>
        </p:spPr>
        <p:txBody>
          <a:bodyPr/>
          <a:lstStyle/>
          <a:p>
            <a:r>
              <a:rPr lang="en-US" b="1" dirty="0"/>
              <a:t>Now what? </a:t>
            </a:r>
            <a:r>
              <a:rPr lang="en-US" b="1" dirty="0" err="1">
                <a:solidFill>
                  <a:srgbClr val="FF0000"/>
                </a:solidFill>
              </a:rPr>
              <a:t>Backtrace</a:t>
            </a:r>
            <a:endParaRPr lang="en-US" b="1" dirty="0">
              <a:solidFill>
                <a:srgbClr val="FF0000"/>
              </a:solidFill>
            </a:endParaRPr>
          </a:p>
          <a:p>
            <a:pPr lvl="1"/>
            <a:r>
              <a:rPr lang="en-US" dirty="0"/>
              <a:t>Select a shortest-path (</a:t>
            </a:r>
            <a:r>
              <a:rPr lang="en-US" b="1" dirty="0"/>
              <a:t>any</a:t>
            </a:r>
            <a:r>
              <a:rPr lang="en-US" dirty="0"/>
              <a:t> shortest-path) from target back to source</a:t>
            </a:r>
          </a:p>
          <a:p>
            <a:pPr lvl="1"/>
            <a:r>
              <a:rPr lang="en-US" dirty="0"/>
              <a:t>Mark its cells so they cannot be used again – mark them as </a:t>
            </a:r>
            <a:r>
              <a:rPr lang="en-US" b="1" dirty="0"/>
              <a:t>obstacles</a:t>
            </a:r>
            <a:r>
              <a:rPr lang="en-US" dirty="0"/>
              <a:t> for later wires we want to route</a:t>
            </a:r>
          </a:p>
          <a:p>
            <a:pPr lvl="1"/>
            <a:r>
              <a:rPr lang="en-US" dirty="0"/>
              <a:t>Since there are many paths back, optimization information can be used to select the best one</a:t>
            </a:r>
          </a:p>
          <a:p>
            <a:pPr lvl="1"/>
            <a:r>
              <a:rPr lang="en-US" dirty="0"/>
              <a:t>Here, just follow the pathlengths in the cells </a:t>
            </a:r>
            <a:r>
              <a:rPr lang="en-US" b="1" dirty="0"/>
              <a:t>in descending order</a:t>
            </a:r>
          </a:p>
        </p:txBody>
      </p:sp>
    </p:spTree>
    <p:extLst>
      <p:ext uri="{BB962C8B-B14F-4D97-AF65-F5344CB8AC3E}">
        <p14:creationId xmlns:p14="http://schemas.microsoft.com/office/powerpoint/2010/main" val="1583498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0BAF64-3671-8E48-BAC0-C3F23988B4A4}"/>
              </a:ext>
            </a:extLst>
          </p:cNvPr>
          <p:cNvGrpSpPr/>
          <p:nvPr/>
        </p:nvGrpSpPr>
        <p:grpSpPr>
          <a:xfrm>
            <a:off x="838200" y="2036999"/>
            <a:ext cx="3556000" cy="3309938"/>
            <a:chOff x="711200" y="1057275"/>
            <a:chExt cx="3556000" cy="3309938"/>
          </a:xfrm>
        </p:grpSpPr>
        <p:sp>
          <p:nvSpPr>
            <p:cNvPr id="71" name="Rectangle 70">
              <a:extLst>
                <a:ext uri="{FF2B5EF4-FFF2-40B4-BE49-F238E27FC236}">
                  <a16:creationId xmlns:a16="http://schemas.microsoft.com/office/drawing/2014/main" id="{EE3A123E-E8B6-A64D-A436-8916B229703A}"/>
                </a:ext>
              </a:extLst>
            </p:cNvPr>
            <p:cNvSpPr/>
            <p:nvPr/>
          </p:nvSpPr>
          <p:spPr>
            <a:xfrm>
              <a:off x="1289901" y="1595915"/>
              <a:ext cx="538567" cy="2220439"/>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72" name="Rectangle 71">
              <a:extLst>
                <a:ext uri="{FF2B5EF4-FFF2-40B4-BE49-F238E27FC236}">
                  <a16:creationId xmlns:a16="http://schemas.microsoft.com/office/drawing/2014/main" id="{4A7F8F98-BCF1-D64F-B836-7A42500C4795}"/>
                </a:ext>
              </a:extLst>
            </p:cNvPr>
            <p:cNvSpPr/>
            <p:nvPr/>
          </p:nvSpPr>
          <p:spPr>
            <a:xfrm>
              <a:off x="1289901" y="3264975"/>
              <a:ext cx="2287246" cy="545271"/>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73" name="Group 15">
              <a:extLst>
                <a:ext uri="{FF2B5EF4-FFF2-40B4-BE49-F238E27FC236}">
                  <a16:creationId xmlns:a16="http://schemas.microsoft.com/office/drawing/2014/main" id="{4CE56951-CA24-8045-AE2B-33E7031EE3F2}"/>
                </a:ext>
              </a:extLst>
            </p:cNvPr>
            <p:cNvGrpSpPr>
              <a:grpSpLocks/>
            </p:cNvGrpSpPr>
            <p:nvPr/>
          </p:nvGrpSpPr>
          <p:grpSpPr bwMode="auto">
            <a:xfrm>
              <a:off x="711200" y="1057275"/>
              <a:ext cx="3556000" cy="3309938"/>
              <a:chOff x="448" y="888"/>
              <a:chExt cx="2240" cy="2780"/>
            </a:xfrm>
          </p:grpSpPr>
          <p:sp>
            <p:nvSpPr>
              <p:cNvPr id="74" name="Rectangle 4">
                <a:extLst>
                  <a:ext uri="{FF2B5EF4-FFF2-40B4-BE49-F238E27FC236}">
                    <a16:creationId xmlns:a16="http://schemas.microsoft.com/office/drawing/2014/main" id="{9BF1ED05-2212-624B-BF36-4EE519DA695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75" name="Line 5">
                <a:extLst>
                  <a:ext uri="{FF2B5EF4-FFF2-40B4-BE49-F238E27FC236}">
                    <a16:creationId xmlns:a16="http://schemas.microsoft.com/office/drawing/2014/main" id="{CDFBBE7A-9010-B04E-BF98-9C1FD62EC183}"/>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6" name="Line 6">
                <a:extLst>
                  <a:ext uri="{FF2B5EF4-FFF2-40B4-BE49-F238E27FC236}">
                    <a16:creationId xmlns:a16="http://schemas.microsoft.com/office/drawing/2014/main" id="{A18F9328-E6B5-BC41-AB1B-04CC07C34DB2}"/>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7" name="Line 7">
                <a:extLst>
                  <a:ext uri="{FF2B5EF4-FFF2-40B4-BE49-F238E27FC236}">
                    <a16:creationId xmlns:a16="http://schemas.microsoft.com/office/drawing/2014/main" id="{CBBC2212-8A46-6A4A-8BBE-26996EFF4933}"/>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8" name="Line 8">
                <a:extLst>
                  <a:ext uri="{FF2B5EF4-FFF2-40B4-BE49-F238E27FC236}">
                    <a16:creationId xmlns:a16="http://schemas.microsoft.com/office/drawing/2014/main" id="{CDFA4461-89B3-A046-B583-EA3855D54099}"/>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9" name="Line 9">
                <a:extLst>
                  <a:ext uri="{FF2B5EF4-FFF2-40B4-BE49-F238E27FC236}">
                    <a16:creationId xmlns:a16="http://schemas.microsoft.com/office/drawing/2014/main" id="{55B40492-41CB-ED4C-888F-256C1442F362}"/>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0" name="Line 10">
                <a:extLst>
                  <a:ext uri="{FF2B5EF4-FFF2-40B4-BE49-F238E27FC236}">
                    <a16:creationId xmlns:a16="http://schemas.microsoft.com/office/drawing/2014/main" id="{F4DC105B-B66B-7D4A-A1BA-B57BC0095F51}"/>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1" name="Line 11">
                <a:extLst>
                  <a:ext uri="{FF2B5EF4-FFF2-40B4-BE49-F238E27FC236}">
                    <a16:creationId xmlns:a16="http://schemas.microsoft.com/office/drawing/2014/main" id="{9EE7FC94-D654-F04D-8779-01227CB09FFE}"/>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2" name="Line 12">
                <a:extLst>
                  <a:ext uri="{FF2B5EF4-FFF2-40B4-BE49-F238E27FC236}">
                    <a16:creationId xmlns:a16="http://schemas.microsoft.com/office/drawing/2014/main" id="{B236AAC7-A393-7943-AE16-C96ADD9D42A7}"/>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3" name="Line 13">
                <a:extLst>
                  <a:ext uri="{FF2B5EF4-FFF2-40B4-BE49-F238E27FC236}">
                    <a16:creationId xmlns:a16="http://schemas.microsoft.com/office/drawing/2014/main" id="{E24A1291-8690-344E-9E9C-0271D7E437A8}"/>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4" name="Line 14">
                <a:extLst>
                  <a:ext uri="{FF2B5EF4-FFF2-40B4-BE49-F238E27FC236}">
                    <a16:creationId xmlns:a16="http://schemas.microsoft.com/office/drawing/2014/main" id="{63971A48-AA77-5F4B-A9C5-D92050B22069}"/>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85" name="Rectangle 16">
              <a:extLst>
                <a:ext uri="{FF2B5EF4-FFF2-40B4-BE49-F238E27FC236}">
                  <a16:creationId xmlns:a16="http://schemas.microsoft.com/office/drawing/2014/main" id="{756AADE6-1783-7E42-9C51-60CA40FAEC47}"/>
                </a:ext>
              </a:extLst>
            </p:cNvPr>
            <p:cNvSpPr>
              <a:spLocks noChangeArrowheads="1"/>
            </p:cNvSpPr>
            <p:nvPr/>
          </p:nvSpPr>
          <p:spPr bwMode="auto">
            <a:xfrm>
              <a:off x="1236137" y="1661302"/>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86" name="Rectangle 17">
              <a:extLst>
                <a:ext uri="{FF2B5EF4-FFF2-40B4-BE49-F238E27FC236}">
                  <a16:creationId xmlns:a16="http://schemas.microsoft.com/office/drawing/2014/main" id="{466B1C84-D77E-B04D-A3AC-0E968CD11C10}"/>
                </a:ext>
              </a:extLst>
            </p:cNvPr>
            <p:cNvSpPr>
              <a:spLocks noChangeArrowheads="1"/>
            </p:cNvSpPr>
            <p:nvPr/>
          </p:nvSpPr>
          <p:spPr bwMode="auto">
            <a:xfrm>
              <a:off x="2977233" y="3360527"/>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grpSp>
          <p:nvGrpSpPr>
            <p:cNvPr id="87" name="Group 86">
              <a:extLst>
                <a:ext uri="{FF2B5EF4-FFF2-40B4-BE49-F238E27FC236}">
                  <a16:creationId xmlns:a16="http://schemas.microsoft.com/office/drawing/2014/main" id="{2FF11A47-3278-2642-8F1F-D8BE8F612FAF}"/>
                </a:ext>
              </a:extLst>
            </p:cNvPr>
            <p:cNvGrpSpPr/>
            <p:nvPr/>
          </p:nvGrpSpPr>
          <p:grpSpPr>
            <a:xfrm>
              <a:off x="1296024" y="1595373"/>
              <a:ext cx="2287246" cy="2220439"/>
              <a:chOff x="1442301" y="1748315"/>
              <a:chExt cx="2287246" cy="2220439"/>
            </a:xfrm>
            <a:solidFill>
              <a:srgbClr val="000000"/>
            </a:solidFill>
          </p:grpSpPr>
          <p:sp>
            <p:nvSpPr>
              <p:cNvPr id="88" name="Rectangle 87">
                <a:extLst>
                  <a:ext uri="{FF2B5EF4-FFF2-40B4-BE49-F238E27FC236}">
                    <a16:creationId xmlns:a16="http://schemas.microsoft.com/office/drawing/2014/main" id="{9E7A06AC-76DA-4945-B9A6-D76AE6DEE268}"/>
                  </a:ext>
                </a:extLst>
              </p:cNvPr>
              <p:cNvSpPr/>
              <p:nvPr/>
            </p:nvSpPr>
            <p:spPr>
              <a:xfrm>
                <a:off x="1442301" y="1748315"/>
                <a:ext cx="538567" cy="2220439"/>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89" name="Rectangle 88">
                <a:extLst>
                  <a:ext uri="{FF2B5EF4-FFF2-40B4-BE49-F238E27FC236}">
                    <a16:creationId xmlns:a16="http://schemas.microsoft.com/office/drawing/2014/main" id="{9A98C7FD-9C94-B345-8095-C779DA1C516E}"/>
                  </a:ext>
                </a:extLst>
              </p:cNvPr>
              <p:cNvSpPr/>
              <p:nvPr/>
            </p:nvSpPr>
            <p:spPr>
              <a:xfrm>
                <a:off x="1442301" y="3417375"/>
                <a:ext cx="2287246" cy="545271"/>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grpSp>
      <p:sp>
        <p:nvSpPr>
          <p:cNvPr id="2" name="Title 1">
            <a:extLst>
              <a:ext uri="{FF2B5EF4-FFF2-40B4-BE49-F238E27FC236}">
                <a16:creationId xmlns:a16="http://schemas.microsoft.com/office/drawing/2014/main" id="{4E8581C6-0C1B-4B41-8035-E25D0015339D}"/>
              </a:ext>
            </a:extLst>
          </p:cNvPr>
          <p:cNvSpPr>
            <a:spLocks noGrp="1"/>
          </p:cNvSpPr>
          <p:nvPr>
            <p:ph type="title"/>
          </p:nvPr>
        </p:nvSpPr>
        <p:spPr/>
        <p:txBody>
          <a:bodyPr/>
          <a:lstStyle/>
          <a:p>
            <a:r>
              <a:rPr lang="en-US" dirty="0"/>
              <a:t>Recap: Maze Router Walkthrough – III </a:t>
            </a:r>
          </a:p>
        </p:txBody>
      </p:sp>
      <p:sp>
        <p:nvSpPr>
          <p:cNvPr id="90" name="Content Placeholder 2">
            <a:extLst>
              <a:ext uri="{FF2B5EF4-FFF2-40B4-BE49-F238E27FC236}">
                <a16:creationId xmlns:a16="http://schemas.microsoft.com/office/drawing/2014/main" id="{EA638562-384B-4348-B00A-36FEB21D75C0}"/>
              </a:ext>
            </a:extLst>
          </p:cNvPr>
          <p:cNvSpPr>
            <a:spLocks noGrp="1"/>
          </p:cNvSpPr>
          <p:nvPr>
            <p:ph idx="1"/>
          </p:nvPr>
        </p:nvSpPr>
        <p:spPr>
          <a:xfrm>
            <a:off x="4871922" y="1466849"/>
            <a:ext cx="6481877" cy="4710113"/>
          </a:xfrm>
        </p:spPr>
        <p:txBody>
          <a:bodyPr/>
          <a:lstStyle/>
          <a:p>
            <a:r>
              <a:rPr lang="en-US" b="1" dirty="0"/>
              <a:t>Now what? </a:t>
            </a:r>
            <a:r>
              <a:rPr lang="en-US" b="1" dirty="0">
                <a:solidFill>
                  <a:srgbClr val="FF0000"/>
                </a:solidFill>
              </a:rPr>
              <a:t>Clean-up</a:t>
            </a:r>
          </a:p>
          <a:p>
            <a:pPr lvl="1"/>
            <a:r>
              <a:rPr lang="en-US" dirty="0"/>
              <a:t>Clean up the grid for the next net, leaving the </a:t>
            </a:r>
            <a:r>
              <a:rPr lang="en-US" b="1" dirty="0"/>
              <a:t>S</a:t>
            </a:r>
            <a:r>
              <a:rPr lang="en-US" dirty="0"/>
              <a:t> to </a:t>
            </a:r>
            <a:r>
              <a:rPr lang="en-US" b="1" dirty="0"/>
              <a:t>T</a:t>
            </a:r>
            <a:r>
              <a:rPr lang="en-US" dirty="0"/>
              <a:t> path as an </a:t>
            </a:r>
            <a:r>
              <a:rPr lang="en-US" b="1" dirty="0"/>
              <a:t>obstacle</a:t>
            </a:r>
            <a:endParaRPr lang="en-US" dirty="0"/>
          </a:p>
          <a:p>
            <a:pPr lvl="1"/>
            <a:r>
              <a:rPr lang="en-US" dirty="0"/>
              <a:t>Now, ready to route the next net with the obstacles from the previously routed net in place in the grid</a:t>
            </a:r>
          </a:p>
        </p:txBody>
      </p:sp>
    </p:spTree>
    <p:extLst>
      <p:ext uri="{BB962C8B-B14F-4D97-AF65-F5344CB8AC3E}">
        <p14:creationId xmlns:p14="http://schemas.microsoft.com/office/powerpoint/2010/main" val="151103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0BAF64-3671-8E48-BAC0-C3F23988B4A4}"/>
              </a:ext>
            </a:extLst>
          </p:cNvPr>
          <p:cNvGrpSpPr/>
          <p:nvPr/>
        </p:nvGrpSpPr>
        <p:grpSpPr>
          <a:xfrm>
            <a:off x="838200" y="2036999"/>
            <a:ext cx="3556000" cy="3309938"/>
            <a:chOff x="711200" y="1057275"/>
            <a:chExt cx="3556000" cy="3309938"/>
          </a:xfrm>
        </p:grpSpPr>
        <p:sp>
          <p:nvSpPr>
            <p:cNvPr id="71" name="Rectangle 70">
              <a:extLst>
                <a:ext uri="{FF2B5EF4-FFF2-40B4-BE49-F238E27FC236}">
                  <a16:creationId xmlns:a16="http://schemas.microsoft.com/office/drawing/2014/main" id="{EE3A123E-E8B6-A64D-A436-8916B229703A}"/>
                </a:ext>
              </a:extLst>
            </p:cNvPr>
            <p:cNvSpPr/>
            <p:nvPr/>
          </p:nvSpPr>
          <p:spPr>
            <a:xfrm>
              <a:off x="1289901" y="1595915"/>
              <a:ext cx="538567" cy="2220439"/>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72" name="Rectangle 71">
              <a:extLst>
                <a:ext uri="{FF2B5EF4-FFF2-40B4-BE49-F238E27FC236}">
                  <a16:creationId xmlns:a16="http://schemas.microsoft.com/office/drawing/2014/main" id="{4A7F8F98-BCF1-D64F-B836-7A42500C4795}"/>
                </a:ext>
              </a:extLst>
            </p:cNvPr>
            <p:cNvSpPr/>
            <p:nvPr/>
          </p:nvSpPr>
          <p:spPr>
            <a:xfrm>
              <a:off x="1289901" y="3264975"/>
              <a:ext cx="2287246" cy="545271"/>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73" name="Group 15">
              <a:extLst>
                <a:ext uri="{FF2B5EF4-FFF2-40B4-BE49-F238E27FC236}">
                  <a16:creationId xmlns:a16="http://schemas.microsoft.com/office/drawing/2014/main" id="{4CE56951-CA24-8045-AE2B-33E7031EE3F2}"/>
                </a:ext>
              </a:extLst>
            </p:cNvPr>
            <p:cNvGrpSpPr>
              <a:grpSpLocks/>
            </p:cNvGrpSpPr>
            <p:nvPr/>
          </p:nvGrpSpPr>
          <p:grpSpPr bwMode="auto">
            <a:xfrm>
              <a:off x="711200" y="1057275"/>
              <a:ext cx="3556000" cy="3309938"/>
              <a:chOff x="448" y="888"/>
              <a:chExt cx="2240" cy="2780"/>
            </a:xfrm>
          </p:grpSpPr>
          <p:sp>
            <p:nvSpPr>
              <p:cNvPr id="74" name="Rectangle 4">
                <a:extLst>
                  <a:ext uri="{FF2B5EF4-FFF2-40B4-BE49-F238E27FC236}">
                    <a16:creationId xmlns:a16="http://schemas.microsoft.com/office/drawing/2014/main" id="{9BF1ED05-2212-624B-BF36-4EE519DA695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75" name="Line 5">
                <a:extLst>
                  <a:ext uri="{FF2B5EF4-FFF2-40B4-BE49-F238E27FC236}">
                    <a16:creationId xmlns:a16="http://schemas.microsoft.com/office/drawing/2014/main" id="{CDFBBE7A-9010-B04E-BF98-9C1FD62EC183}"/>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6" name="Line 6">
                <a:extLst>
                  <a:ext uri="{FF2B5EF4-FFF2-40B4-BE49-F238E27FC236}">
                    <a16:creationId xmlns:a16="http://schemas.microsoft.com/office/drawing/2014/main" id="{A18F9328-E6B5-BC41-AB1B-04CC07C34DB2}"/>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7" name="Line 7">
                <a:extLst>
                  <a:ext uri="{FF2B5EF4-FFF2-40B4-BE49-F238E27FC236}">
                    <a16:creationId xmlns:a16="http://schemas.microsoft.com/office/drawing/2014/main" id="{CBBC2212-8A46-6A4A-8BBE-26996EFF4933}"/>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8" name="Line 8">
                <a:extLst>
                  <a:ext uri="{FF2B5EF4-FFF2-40B4-BE49-F238E27FC236}">
                    <a16:creationId xmlns:a16="http://schemas.microsoft.com/office/drawing/2014/main" id="{CDFA4461-89B3-A046-B583-EA3855D54099}"/>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9" name="Line 9">
                <a:extLst>
                  <a:ext uri="{FF2B5EF4-FFF2-40B4-BE49-F238E27FC236}">
                    <a16:creationId xmlns:a16="http://schemas.microsoft.com/office/drawing/2014/main" id="{55B40492-41CB-ED4C-888F-256C1442F362}"/>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0" name="Line 10">
                <a:extLst>
                  <a:ext uri="{FF2B5EF4-FFF2-40B4-BE49-F238E27FC236}">
                    <a16:creationId xmlns:a16="http://schemas.microsoft.com/office/drawing/2014/main" id="{F4DC105B-B66B-7D4A-A1BA-B57BC0095F51}"/>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1" name="Line 11">
                <a:extLst>
                  <a:ext uri="{FF2B5EF4-FFF2-40B4-BE49-F238E27FC236}">
                    <a16:creationId xmlns:a16="http://schemas.microsoft.com/office/drawing/2014/main" id="{9EE7FC94-D654-F04D-8779-01227CB09FFE}"/>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2" name="Line 12">
                <a:extLst>
                  <a:ext uri="{FF2B5EF4-FFF2-40B4-BE49-F238E27FC236}">
                    <a16:creationId xmlns:a16="http://schemas.microsoft.com/office/drawing/2014/main" id="{B236AAC7-A393-7943-AE16-C96ADD9D42A7}"/>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3" name="Line 13">
                <a:extLst>
                  <a:ext uri="{FF2B5EF4-FFF2-40B4-BE49-F238E27FC236}">
                    <a16:creationId xmlns:a16="http://schemas.microsoft.com/office/drawing/2014/main" id="{E24A1291-8690-344E-9E9C-0271D7E437A8}"/>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4" name="Line 14">
                <a:extLst>
                  <a:ext uri="{FF2B5EF4-FFF2-40B4-BE49-F238E27FC236}">
                    <a16:creationId xmlns:a16="http://schemas.microsoft.com/office/drawing/2014/main" id="{63971A48-AA77-5F4B-A9C5-D92050B22069}"/>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85" name="Rectangle 16">
              <a:extLst>
                <a:ext uri="{FF2B5EF4-FFF2-40B4-BE49-F238E27FC236}">
                  <a16:creationId xmlns:a16="http://schemas.microsoft.com/office/drawing/2014/main" id="{756AADE6-1783-7E42-9C51-60CA40FAEC47}"/>
                </a:ext>
              </a:extLst>
            </p:cNvPr>
            <p:cNvSpPr>
              <a:spLocks noChangeArrowheads="1"/>
            </p:cNvSpPr>
            <p:nvPr/>
          </p:nvSpPr>
          <p:spPr bwMode="auto">
            <a:xfrm>
              <a:off x="1236137" y="1661302"/>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86" name="Rectangle 17">
              <a:extLst>
                <a:ext uri="{FF2B5EF4-FFF2-40B4-BE49-F238E27FC236}">
                  <a16:creationId xmlns:a16="http://schemas.microsoft.com/office/drawing/2014/main" id="{466B1C84-D77E-B04D-A3AC-0E968CD11C10}"/>
                </a:ext>
              </a:extLst>
            </p:cNvPr>
            <p:cNvSpPr>
              <a:spLocks noChangeArrowheads="1"/>
            </p:cNvSpPr>
            <p:nvPr/>
          </p:nvSpPr>
          <p:spPr bwMode="auto">
            <a:xfrm>
              <a:off x="2977233" y="3360527"/>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grpSp>
          <p:nvGrpSpPr>
            <p:cNvPr id="87" name="Group 86">
              <a:extLst>
                <a:ext uri="{FF2B5EF4-FFF2-40B4-BE49-F238E27FC236}">
                  <a16:creationId xmlns:a16="http://schemas.microsoft.com/office/drawing/2014/main" id="{2FF11A47-3278-2642-8F1F-D8BE8F612FAF}"/>
                </a:ext>
              </a:extLst>
            </p:cNvPr>
            <p:cNvGrpSpPr/>
            <p:nvPr/>
          </p:nvGrpSpPr>
          <p:grpSpPr>
            <a:xfrm>
              <a:off x="1296024" y="1595373"/>
              <a:ext cx="2287246" cy="2220439"/>
              <a:chOff x="1442301" y="1748315"/>
              <a:chExt cx="2287246" cy="2220439"/>
            </a:xfrm>
            <a:solidFill>
              <a:srgbClr val="000000"/>
            </a:solidFill>
          </p:grpSpPr>
          <p:sp>
            <p:nvSpPr>
              <p:cNvPr id="88" name="Rectangle 87">
                <a:extLst>
                  <a:ext uri="{FF2B5EF4-FFF2-40B4-BE49-F238E27FC236}">
                    <a16:creationId xmlns:a16="http://schemas.microsoft.com/office/drawing/2014/main" id="{9E7A06AC-76DA-4945-B9A6-D76AE6DEE268}"/>
                  </a:ext>
                </a:extLst>
              </p:cNvPr>
              <p:cNvSpPr/>
              <p:nvPr/>
            </p:nvSpPr>
            <p:spPr>
              <a:xfrm>
                <a:off x="1442301" y="1748315"/>
                <a:ext cx="538567" cy="2220439"/>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89" name="Rectangle 88">
                <a:extLst>
                  <a:ext uri="{FF2B5EF4-FFF2-40B4-BE49-F238E27FC236}">
                    <a16:creationId xmlns:a16="http://schemas.microsoft.com/office/drawing/2014/main" id="{9A98C7FD-9C94-B345-8095-C779DA1C516E}"/>
                  </a:ext>
                </a:extLst>
              </p:cNvPr>
              <p:cNvSpPr/>
              <p:nvPr/>
            </p:nvSpPr>
            <p:spPr>
              <a:xfrm>
                <a:off x="1442301" y="3417375"/>
                <a:ext cx="2287246" cy="545271"/>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grpSp>
      <p:sp>
        <p:nvSpPr>
          <p:cNvPr id="2" name="Title 1">
            <a:extLst>
              <a:ext uri="{FF2B5EF4-FFF2-40B4-BE49-F238E27FC236}">
                <a16:creationId xmlns:a16="http://schemas.microsoft.com/office/drawing/2014/main" id="{4E8581C6-0C1B-4B41-8035-E25D0015339D}"/>
              </a:ext>
            </a:extLst>
          </p:cNvPr>
          <p:cNvSpPr>
            <a:spLocks noGrp="1"/>
          </p:cNvSpPr>
          <p:nvPr>
            <p:ph type="title"/>
          </p:nvPr>
        </p:nvSpPr>
        <p:spPr/>
        <p:txBody>
          <a:bodyPr/>
          <a:lstStyle/>
          <a:p>
            <a:r>
              <a:rPr lang="en-US" dirty="0"/>
              <a:t>Recap: Maze Router Walkthrough – IV </a:t>
            </a:r>
          </a:p>
        </p:txBody>
      </p:sp>
      <p:sp>
        <p:nvSpPr>
          <p:cNvPr id="23" name="Rectangle 16">
            <a:extLst>
              <a:ext uri="{FF2B5EF4-FFF2-40B4-BE49-F238E27FC236}">
                <a16:creationId xmlns:a16="http://schemas.microsoft.com/office/drawing/2014/main" id="{D9196421-9CE5-0E42-B730-C4FC36078046}"/>
              </a:ext>
            </a:extLst>
          </p:cNvPr>
          <p:cNvSpPr>
            <a:spLocks noChangeArrowheads="1"/>
          </p:cNvSpPr>
          <p:nvPr/>
        </p:nvSpPr>
        <p:spPr bwMode="auto">
          <a:xfrm>
            <a:off x="2731296" y="327988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4" name="Rectangle 16">
            <a:extLst>
              <a:ext uri="{FF2B5EF4-FFF2-40B4-BE49-F238E27FC236}">
                <a16:creationId xmlns:a16="http://schemas.microsoft.com/office/drawing/2014/main" id="{723D6660-5017-F741-B067-8F0FB615253B}"/>
              </a:ext>
            </a:extLst>
          </p:cNvPr>
          <p:cNvSpPr>
            <a:spLocks noChangeArrowheads="1"/>
          </p:cNvSpPr>
          <p:nvPr/>
        </p:nvSpPr>
        <p:spPr bwMode="auto">
          <a:xfrm>
            <a:off x="2112415" y="4935104"/>
            <a:ext cx="33941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25" name="Content Placeholder 2">
            <a:extLst>
              <a:ext uri="{FF2B5EF4-FFF2-40B4-BE49-F238E27FC236}">
                <a16:creationId xmlns:a16="http://schemas.microsoft.com/office/drawing/2014/main" id="{A1436D6D-DC14-8644-BBF4-D595DF231C15}"/>
              </a:ext>
            </a:extLst>
          </p:cNvPr>
          <p:cNvSpPr>
            <a:spLocks noGrp="1"/>
          </p:cNvSpPr>
          <p:nvPr>
            <p:ph idx="1"/>
          </p:nvPr>
        </p:nvSpPr>
        <p:spPr>
          <a:xfrm>
            <a:off x="4871922" y="1466849"/>
            <a:ext cx="6481877" cy="4710113"/>
          </a:xfrm>
        </p:spPr>
        <p:txBody>
          <a:bodyPr/>
          <a:lstStyle/>
          <a:p>
            <a:r>
              <a:rPr lang="en-US" b="1" dirty="0"/>
              <a:t>Also called “Blockages”</a:t>
            </a:r>
          </a:p>
          <a:p>
            <a:pPr lvl="1"/>
            <a:r>
              <a:rPr lang="en-US" dirty="0"/>
              <a:t>Any cell you cannot use for a wire is a an </a:t>
            </a:r>
            <a:r>
              <a:rPr lang="en-US" b="1" dirty="0"/>
              <a:t>obstacle</a:t>
            </a:r>
            <a:r>
              <a:rPr lang="en-US" dirty="0"/>
              <a:t> or a </a:t>
            </a:r>
            <a:r>
              <a:rPr lang="en-US" b="1" dirty="0"/>
              <a:t>blockage</a:t>
            </a:r>
          </a:p>
          <a:p>
            <a:pPr lvl="1"/>
            <a:r>
              <a:rPr lang="en-US" dirty="0"/>
              <a:t>There may be parts of the routing surface you just cannot use</a:t>
            </a:r>
          </a:p>
          <a:p>
            <a:pPr lvl="1"/>
            <a:r>
              <a:rPr lang="en-US" dirty="0"/>
              <a:t>But most importantly, you </a:t>
            </a:r>
            <a:r>
              <a:rPr lang="en-US" b="1" dirty="0"/>
              <a:t>label each newly routed net as a blockage</a:t>
            </a:r>
            <a:r>
              <a:rPr lang="en-US" dirty="0"/>
              <a:t> </a:t>
            </a:r>
          </a:p>
          <a:p>
            <a:pPr lvl="1"/>
            <a:r>
              <a:rPr lang="en-US" dirty="0"/>
              <a:t>Thus, all future nets must </a:t>
            </a:r>
            <a:r>
              <a:rPr lang="en-US" b="1" dirty="0"/>
              <a:t>route around</a:t>
            </a:r>
            <a:r>
              <a:rPr lang="en-US" dirty="0"/>
              <a:t> this blockage</a:t>
            </a:r>
          </a:p>
        </p:txBody>
      </p:sp>
    </p:spTree>
    <p:extLst>
      <p:ext uri="{BB962C8B-B14F-4D97-AF65-F5344CB8AC3E}">
        <p14:creationId xmlns:p14="http://schemas.microsoft.com/office/powerpoint/2010/main" val="1983587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6627</TotalTime>
  <Words>5749</Words>
  <Application>Microsoft Macintosh PowerPoint</Application>
  <PresentationFormat>Widescreen</PresentationFormat>
  <Paragraphs>1772</Paragraphs>
  <Slides>55</Slides>
  <Notes>16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3" baseType="lpstr">
      <vt:lpstr>Arial</vt:lpstr>
      <vt:lpstr>Arial Narrow</vt:lpstr>
      <vt:lpstr>Calibri</vt:lpstr>
      <vt:lpstr>Calibri Light</vt:lpstr>
      <vt:lpstr>Symbol</vt:lpstr>
      <vt:lpstr>Times New Roman</vt:lpstr>
      <vt:lpstr>Office Theme</vt:lpstr>
      <vt:lpstr>PSP.Image</vt:lpstr>
      <vt:lpstr>Lecture 17: Routing – II </vt:lpstr>
      <vt:lpstr>Recap: Routing</vt:lpstr>
      <vt:lpstr>Recap: Challenges of Routing</vt:lpstr>
      <vt:lpstr>Recap: Global and Detailed Routing</vt:lpstr>
      <vt:lpstr>Recap: Maze Router</vt:lpstr>
      <vt:lpstr>Recap: Maze Router Walkthrough – I </vt:lpstr>
      <vt:lpstr>Recap: Maze Router Walkthrough – II </vt:lpstr>
      <vt:lpstr>Recap: Maze Router Walkthrough – III </vt:lpstr>
      <vt:lpstr>Recap: Maze Router Walkthrough – IV </vt:lpstr>
      <vt:lpstr>Recap: Steiner Tree Constructions </vt:lpstr>
      <vt:lpstr>Channel and Switchbox Routing</vt:lpstr>
      <vt:lpstr>Channel Routing Terminology – I </vt:lpstr>
      <vt:lpstr>Channel Routing Terminology – II </vt:lpstr>
      <vt:lpstr>Channel Routing Terminology – III </vt:lpstr>
      <vt:lpstr>Channel Routing Terminology – IV </vt:lpstr>
      <vt:lpstr>Channel Routing Terminology – V </vt:lpstr>
      <vt:lpstr>Horizontal and Vertical Constraint Graph</vt:lpstr>
      <vt:lpstr>Horizontal and Vertical Constraint Graph</vt:lpstr>
      <vt:lpstr>Horizontal and Vertical Constraint Graph</vt:lpstr>
      <vt:lpstr>Horizontal and Vertical Constraint Graph</vt:lpstr>
      <vt:lpstr>Horizontal and Vertical Constraint Graph</vt:lpstr>
      <vt:lpstr>Zone Representation: {A}</vt:lpstr>
      <vt:lpstr>Zone Representation: {A, B}</vt:lpstr>
      <vt:lpstr>Zone Representation: {A, B, C}</vt:lpstr>
      <vt:lpstr>Zone Representation: {A, B, C, D}</vt:lpstr>
      <vt:lpstr>Zone Representation: {A, B, C, D, E}</vt:lpstr>
      <vt:lpstr>Zone Representation: {A, B, C, D, E, F}</vt:lpstr>
      <vt:lpstr>Zone Representation: {A, B, C, D, E, F, G}</vt:lpstr>
      <vt:lpstr>Zone Representation: {A, B, C, D, E, F, G, H}</vt:lpstr>
      <vt:lpstr>Vertical Constraint Graph</vt:lpstr>
      <vt:lpstr>Vertical Constraint Graph</vt:lpstr>
      <vt:lpstr>Vertical Constraint Graph</vt:lpstr>
      <vt:lpstr>Vertical Constraint Graph</vt:lpstr>
      <vt:lpstr>Vertical Constraint Graph</vt:lpstr>
      <vt:lpstr>Vertical Constraint Graph</vt:lpstr>
      <vt:lpstr>Vertical Constraint Graph</vt:lpstr>
      <vt:lpstr>Vertical Constraint Graph</vt:lpstr>
      <vt:lpstr>Vertical Constraint Graph</vt:lpstr>
      <vt:lpstr>Vertical Constraint Graph – Final </vt:lpstr>
      <vt:lpstr>Is Vertical Constrain Graph Acyclic?</vt:lpstr>
      <vt:lpstr>Left-Edge Channel Routing Algorithm</vt:lpstr>
      <vt:lpstr>Left-Edge Algorithm: Pseudo Code</vt:lpstr>
      <vt:lpstr>Walkthrough – I </vt:lpstr>
      <vt:lpstr>Walkthrough – II </vt:lpstr>
      <vt:lpstr>Walkthrough – III </vt:lpstr>
      <vt:lpstr>Walkthrough – IV </vt:lpstr>
      <vt:lpstr>Walkthrough – V </vt:lpstr>
      <vt:lpstr>Walkthrough – VI </vt:lpstr>
      <vt:lpstr>Walkthrough – VII  </vt:lpstr>
      <vt:lpstr>Walkthrough – VIII </vt:lpstr>
      <vt:lpstr>Walkthrough – IX </vt:lpstr>
      <vt:lpstr>Walkthrough – X </vt:lpstr>
      <vt:lpstr>Walkthrough – XI </vt:lpstr>
      <vt:lpstr>Walkthrough – XII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2152</cp:revision>
  <dcterms:created xsi:type="dcterms:W3CDTF">2021-01-05T18:50:35Z</dcterms:created>
  <dcterms:modified xsi:type="dcterms:W3CDTF">2022-11-06T21:58:54Z</dcterms:modified>
</cp:coreProperties>
</file>